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05" y="1101770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49386" y="32052"/>
            <a:ext cx="8184776" cy="4610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30541"/>
            <a:ext cx="3238260" cy="46251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27"/>
          </p:nvPr>
        </p:nvSpPr>
        <p:spPr>
          <a:xfrm>
            <a:off x="272284" y="650345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7" name="Content Placeholder 2"/>
          <p:cNvSpPr>
            <a:spLocks noGrp="1"/>
          </p:cNvSpPr>
          <p:nvPr>
            <p:ph idx="32"/>
          </p:nvPr>
        </p:nvSpPr>
        <p:spPr>
          <a:xfrm>
            <a:off x="122105" y="4078967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33"/>
          </p:nvPr>
        </p:nvSpPr>
        <p:spPr>
          <a:xfrm>
            <a:off x="272284" y="3627542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9" name="Content Placeholder 2"/>
          <p:cNvSpPr>
            <a:spLocks noGrp="1"/>
          </p:cNvSpPr>
          <p:nvPr>
            <p:ph idx="34"/>
          </p:nvPr>
        </p:nvSpPr>
        <p:spPr>
          <a:xfrm>
            <a:off x="3125281" y="1101770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35"/>
          </p:nvPr>
        </p:nvSpPr>
        <p:spPr>
          <a:xfrm>
            <a:off x="3275460" y="650345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31" name="Content Placeholder 2"/>
          <p:cNvSpPr>
            <a:spLocks noGrp="1"/>
          </p:cNvSpPr>
          <p:nvPr>
            <p:ph idx="36"/>
          </p:nvPr>
        </p:nvSpPr>
        <p:spPr>
          <a:xfrm>
            <a:off x="3125281" y="4078967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half" idx="37"/>
          </p:nvPr>
        </p:nvSpPr>
        <p:spPr>
          <a:xfrm>
            <a:off x="3275460" y="3627542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33" name="Content Placeholder 2"/>
          <p:cNvSpPr>
            <a:spLocks noGrp="1"/>
          </p:cNvSpPr>
          <p:nvPr>
            <p:ph idx="38"/>
          </p:nvPr>
        </p:nvSpPr>
        <p:spPr>
          <a:xfrm>
            <a:off x="6107126" y="1101770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39"/>
          </p:nvPr>
        </p:nvSpPr>
        <p:spPr>
          <a:xfrm>
            <a:off x="6257305" y="650345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35" name="Content Placeholder 2"/>
          <p:cNvSpPr>
            <a:spLocks noGrp="1"/>
          </p:cNvSpPr>
          <p:nvPr>
            <p:ph idx="40"/>
          </p:nvPr>
        </p:nvSpPr>
        <p:spPr>
          <a:xfrm>
            <a:off x="6107126" y="4078967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41"/>
          </p:nvPr>
        </p:nvSpPr>
        <p:spPr>
          <a:xfrm>
            <a:off x="6257305" y="3627542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37" name="Content Placeholder 2"/>
          <p:cNvSpPr>
            <a:spLocks noGrp="1"/>
          </p:cNvSpPr>
          <p:nvPr>
            <p:ph idx="42"/>
          </p:nvPr>
        </p:nvSpPr>
        <p:spPr>
          <a:xfrm>
            <a:off x="9088971" y="1101770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43"/>
          </p:nvPr>
        </p:nvSpPr>
        <p:spPr>
          <a:xfrm>
            <a:off x="9239150" y="650345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39" name="Content Placeholder 2"/>
          <p:cNvSpPr>
            <a:spLocks noGrp="1"/>
          </p:cNvSpPr>
          <p:nvPr>
            <p:ph idx="44"/>
          </p:nvPr>
        </p:nvSpPr>
        <p:spPr>
          <a:xfrm>
            <a:off x="9088971" y="4078967"/>
            <a:ext cx="2881071" cy="243928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sz="half" idx="45"/>
          </p:nvPr>
        </p:nvSpPr>
        <p:spPr>
          <a:xfrm>
            <a:off x="9239150" y="3627542"/>
            <a:ext cx="2594240" cy="41008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4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122990" y="6559597"/>
            <a:ext cx="10286473" cy="28101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 bwMode="gray">
          <a:xfrm>
            <a:off x="10409463" y="6573296"/>
            <a:ext cx="1554916" cy="3086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7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5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7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524000" y="1124530"/>
            <a:ext cx="9144000" cy="2075870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1524000" y="3309837"/>
            <a:ext cx="9144000" cy="115602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/>
              <a:t>Subtitle</a:t>
            </a:r>
            <a:endParaRPr lang="zh-CN" alt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1524000" y="5002729"/>
            <a:ext cx="9144000" cy="44284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/>
              <a:t>Input current date…</a:t>
            </a:r>
            <a:endParaRPr lang="zh-CN" altLang="en-US" dirty="0" smtClean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24000" y="45643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Jiaze</a:t>
            </a:r>
            <a:r>
              <a:rPr 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He</a:t>
            </a:r>
            <a:endParaRPr 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89" y="1483129"/>
            <a:ext cx="11331503" cy="477681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2"/>
            <a:ext cx="7714381" cy="966617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233532"/>
            <a:ext cx="3238260" cy="9666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7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89" y="538843"/>
            <a:ext cx="11331503" cy="57210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89" y="73478"/>
            <a:ext cx="11331503" cy="36739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8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3"/>
            <a:ext cx="7714381" cy="7824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233532"/>
            <a:ext cx="3238260" cy="7824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8"/>
          </p:nvPr>
        </p:nvSpPr>
        <p:spPr>
          <a:xfrm>
            <a:off x="6597340" y="1909517"/>
            <a:ext cx="4996018" cy="409121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22"/>
          </p:nvPr>
        </p:nvSpPr>
        <p:spPr>
          <a:xfrm>
            <a:off x="6597340" y="1128855"/>
            <a:ext cx="4996018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858764" y="1916261"/>
            <a:ext cx="4996018" cy="409121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4"/>
          </p:nvPr>
        </p:nvSpPr>
        <p:spPr>
          <a:xfrm>
            <a:off x="858764" y="1135599"/>
            <a:ext cx="4996018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0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3"/>
            <a:ext cx="7714381" cy="3787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233532"/>
            <a:ext cx="3238260" cy="37878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8"/>
          </p:nvPr>
        </p:nvSpPr>
        <p:spPr>
          <a:xfrm>
            <a:off x="6597340" y="1379309"/>
            <a:ext cx="4996018" cy="462142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22"/>
          </p:nvPr>
        </p:nvSpPr>
        <p:spPr>
          <a:xfrm>
            <a:off x="6597340" y="730711"/>
            <a:ext cx="4996018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858764" y="1379309"/>
            <a:ext cx="4996018" cy="462816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4"/>
          </p:nvPr>
        </p:nvSpPr>
        <p:spPr>
          <a:xfrm>
            <a:off x="858764" y="730711"/>
            <a:ext cx="4996018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16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3"/>
            <a:ext cx="7714381" cy="3787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233532"/>
            <a:ext cx="3238260" cy="37878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sz="half" idx="24"/>
          </p:nvPr>
        </p:nvSpPr>
        <p:spPr>
          <a:xfrm>
            <a:off x="351590" y="718472"/>
            <a:ext cx="3664250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26"/>
          </p:nvPr>
        </p:nvSpPr>
        <p:spPr>
          <a:xfrm>
            <a:off x="8214181" y="1379309"/>
            <a:ext cx="3913414" cy="480105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7"/>
          </p:nvPr>
        </p:nvSpPr>
        <p:spPr>
          <a:xfrm>
            <a:off x="4208780" y="1379308"/>
            <a:ext cx="3913414" cy="480105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28"/>
          </p:nvPr>
        </p:nvSpPr>
        <p:spPr>
          <a:xfrm>
            <a:off x="203379" y="1379307"/>
            <a:ext cx="3913414" cy="480105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9"/>
          </p:nvPr>
        </p:nvSpPr>
        <p:spPr>
          <a:xfrm>
            <a:off x="4333362" y="730710"/>
            <a:ext cx="3664250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30"/>
          </p:nvPr>
        </p:nvSpPr>
        <p:spPr>
          <a:xfrm>
            <a:off x="8315134" y="718472"/>
            <a:ext cx="3664250" cy="5302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50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930" y="1128855"/>
            <a:ext cx="4410911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3"/>
            <a:ext cx="7714381" cy="7824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233532"/>
            <a:ext cx="3238260" cy="7824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8"/>
          </p:nvPr>
        </p:nvSpPr>
        <p:spPr>
          <a:xfrm>
            <a:off x="7615989" y="1128856"/>
            <a:ext cx="4410911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1542930" y="3714679"/>
            <a:ext cx="4410911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7615989" y="3714680"/>
            <a:ext cx="4410911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21"/>
          </p:nvPr>
        </p:nvSpPr>
        <p:spPr>
          <a:xfrm>
            <a:off x="139033" y="1749390"/>
            <a:ext cx="1308767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22"/>
          </p:nvPr>
        </p:nvSpPr>
        <p:spPr>
          <a:xfrm>
            <a:off x="6130531" y="1749390"/>
            <a:ext cx="1308767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3"/>
          </p:nvPr>
        </p:nvSpPr>
        <p:spPr>
          <a:xfrm>
            <a:off x="139033" y="4448068"/>
            <a:ext cx="1308767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24"/>
          </p:nvPr>
        </p:nvSpPr>
        <p:spPr>
          <a:xfrm>
            <a:off x="6130531" y="4448068"/>
            <a:ext cx="1308767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2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155" y="1110735"/>
            <a:ext cx="3002175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6"/>
          </p:nvPr>
        </p:nvSpPr>
        <p:spPr>
          <a:xfrm>
            <a:off x="351590" y="233533"/>
            <a:ext cx="7714381" cy="7824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8444833" y="233532"/>
            <a:ext cx="3238260" cy="7824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21"/>
          </p:nvPr>
        </p:nvSpPr>
        <p:spPr>
          <a:xfrm>
            <a:off x="49386" y="1749389"/>
            <a:ext cx="829155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7" name="Content Placeholder 2"/>
          <p:cNvSpPr>
            <a:spLocks noGrp="1"/>
          </p:cNvSpPr>
          <p:nvPr>
            <p:ph idx="22"/>
          </p:nvPr>
        </p:nvSpPr>
        <p:spPr>
          <a:xfrm>
            <a:off x="5070543" y="1110735"/>
            <a:ext cx="3002175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23"/>
          </p:nvPr>
        </p:nvSpPr>
        <p:spPr>
          <a:xfrm>
            <a:off x="4141774" y="1749389"/>
            <a:ext cx="829155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4"/>
          </p:nvPr>
        </p:nvSpPr>
        <p:spPr>
          <a:xfrm>
            <a:off x="9162931" y="1110735"/>
            <a:ext cx="3002175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25"/>
          </p:nvPr>
        </p:nvSpPr>
        <p:spPr>
          <a:xfrm>
            <a:off x="8234162" y="1749389"/>
            <a:ext cx="829155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26"/>
          </p:nvPr>
        </p:nvSpPr>
        <p:spPr>
          <a:xfrm>
            <a:off x="978155" y="3777228"/>
            <a:ext cx="3002175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27"/>
          </p:nvPr>
        </p:nvSpPr>
        <p:spPr>
          <a:xfrm>
            <a:off x="49386" y="4415882"/>
            <a:ext cx="829155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3" name="Content Placeholder 2"/>
          <p:cNvSpPr>
            <a:spLocks noGrp="1"/>
          </p:cNvSpPr>
          <p:nvPr>
            <p:ph idx="28"/>
          </p:nvPr>
        </p:nvSpPr>
        <p:spPr>
          <a:xfrm>
            <a:off x="5070543" y="3777228"/>
            <a:ext cx="3002175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29"/>
          </p:nvPr>
        </p:nvSpPr>
        <p:spPr>
          <a:xfrm>
            <a:off x="4141774" y="4415882"/>
            <a:ext cx="829155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30"/>
          </p:nvPr>
        </p:nvSpPr>
        <p:spPr>
          <a:xfrm>
            <a:off x="9162931" y="3777228"/>
            <a:ext cx="3002175" cy="250920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31"/>
          </p:nvPr>
        </p:nvSpPr>
        <p:spPr>
          <a:xfrm>
            <a:off x="8234162" y="4415882"/>
            <a:ext cx="829155" cy="1231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351591" y="6336741"/>
            <a:ext cx="1028647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 bwMode="gray">
          <a:xfrm>
            <a:off x="10572679" y="6377067"/>
            <a:ext cx="155491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F42401-2AFC-4C46-9074-5292ABF88379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42ED3-4543-4B69-9420-37EA90B79C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0" r:id="rId2"/>
    <p:sldLayoutId id="2147483697" r:id="rId3"/>
    <p:sldLayoutId id="2147483712" r:id="rId4"/>
    <p:sldLayoutId id="2147483711" r:id="rId5"/>
    <p:sldLayoutId id="2147483713" r:id="rId6"/>
    <p:sldLayoutId id="2147483714" r:id="rId7"/>
    <p:sldLayoutId id="2147483707" r:id="rId8"/>
    <p:sldLayoutId id="2147483708" r:id="rId9"/>
    <p:sldLayoutId id="2147483709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201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Arial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44</cp:revision>
  <dcterms:created xsi:type="dcterms:W3CDTF">2018-02-26T21:38:36Z</dcterms:created>
  <dcterms:modified xsi:type="dcterms:W3CDTF">2018-09-26T01:05:24Z</dcterms:modified>
</cp:coreProperties>
</file>