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32"/>
  </p:notesMasterIdLst>
  <p:sldIdLst>
    <p:sldId id="585" r:id="rId6"/>
    <p:sldId id="290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7" r:id="rId15"/>
    <p:sldId id="599" r:id="rId16"/>
    <p:sldId id="600" r:id="rId17"/>
    <p:sldId id="601" r:id="rId18"/>
    <p:sldId id="319" r:id="rId19"/>
    <p:sldId id="598" r:id="rId20"/>
    <p:sldId id="596" r:id="rId21"/>
    <p:sldId id="608" r:id="rId22"/>
    <p:sldId id="603" r:id="rId23"/>
    <p:sldId id="604" r:id="rId24"/>
    <p:sldId id="605" r:id="rId25"/>
    <p:sldId id="606" r:id="rId26"/>
    <p:sldId id="593" r:id="rId27"/>
    <p:sldId id="594" r:id="rId28"/>
    <p:sldId id="607" r:id="rId29"/>
    <p:sldId id="595" r:id="rId30"/>
    <p:sldId id="3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ire Sundire" userId="dcc4c647-515e-41c4-9f81-5914807259d6" providerId="ADAL" clId="{095FBC04-6920-4305-A0BF-1DA3CCA2C5FE}"/>
    <pc:docChg chg="custSel addSld delSld modSld">
      <pc:chgData name="Desire Sundire" userId="dcc4c647-515e-41c4-9f81-5914807259d6" providerId="ADAL" clId="{095FBC04-6920-4305-A0BF-1DA3CCA2C5FE}" dt="2023-11-07T06:09:14.227" v="12" actId="20577"/>
      <pc:docMkLst>
        <pc:docMk/>
      </pc:docMkLst>
      <pc:sldChg chg="del">
        <pc:chgData name="Desire Sundire" userId="dcc4c647-515e-41c4-9f81-5914807259d6" providerId="ADAL" clId="{095FBC04-6920-4305-A0BF-1DA3CCA2C5FE}" dt="2023-11-07T06:04:16.807" v="0" actId="47"/>
        <pc:sldMkLst>
          <pc:docMk/>
          <pc:sldMk cId="4265152425" sldId="289"/>
        </pc:sldMkLst>
      </pc:sldChg>
      <pc:sldChg chg="modSp mod">
        <pc:chgData name="Desire Sundire" userId="dcc4c647-515e-41c4-9f81-5914807259d6" providerId="ADAL" clId="{095FBC04-6920-4305-A0BF-1DA3CCA2C5FE}" dt="2023-11-07T06:09:14.227" v="12" actId="20577"/>
        <pc:sldMkLst>
          <pc:docMk/>
          <pc:sldMk cId="215312797" sldId="290"/>
        </pc:sldMkLst>
        <pc:spChg chg="mod">
          <ac:chgData name="Desire Sundire" userId="dcc4c647-515e-41c4-9f81-5914807259d6" providerId="ADAL" clId="{095FBC04-6920-4305-A0BF-1DA3CCA2C5FE}" dt="2023-11-07T06:09:14.227" v="12" actId="20577"/>
          <ac:spMkLst>
            <pc:docMk/>
            <pc:sldMk cId="215312797" sldId="290"/>
            <ac:spMk id="2" creationId="{CD6642DD-1F66-4C44-94B2-205FA942D6F6}"/>
          </ac:spMkLst>
        </pc:spChg>
      </pc:sldChg>
      <pc:sldChg chg="add">
        <pc:chgData name="Desire Sundire" userId="dcc4c647-515e-41c4-9f81-5914807259d6" providerId="ADAL" clId="{095FBC04-6920-4305-A0BF-1DA3CCA2C5FE}" dt="2023-11-07T06:04:19.462" v="1"/>
        <pc:sldMkLst>
          <pc:docMk/>
          <pc:sldMk cId="3019338696" sldId="585"/>
        </pc:sldMkLst>
      </pc:sldChg>
    </pc:docChg>
  </pc:docChgLst>
  <pc:docChgLst>
    <pc:chgData name="Desire Sundire" userId="dcc4c647-515e-41c4-9f81-5914807259d6" providerId="ADAL" clId="{6DB603D1-FBA4-43C0-8F4A-DA5789EC9514}"/>
    <pc:docChg chg="modSld">
      <pc:chgData name="Desire Sundire" userId="dcc4c647-515e-41c4-9f81-5914807259d6" providerId="ADAL" clId="{6DB603D1-FBA4-43C0-8F4A-DA5789EC9514}" dt="2024-09-24T19:00:55.076" v="6" actId="20577"/>
      <pc:docMkLst>
        <pc:docMk/>
      </pc:docMkLst>
      <pc:sldChg chg="modSp mod">
        <pc:chgData name="Desire Sundire" userId="dcc4c647-515e-41c4-9f81-5914807259d6" providerId="ADAL" clId="{6DB603D1-FBA4-43C0-8F4A-DA5789EC9514}" dt="2024-09-24T19:00:55.076" v="6" actId="20577"/>
        <pc:sldMkLst>
          <pc:docMk/>
          <pc:sldMk cId="3019338696" sldId="585"/>
        </pc:sldMkLst>
        <pc:spChg chg="mod">
          <ac:chgData name="Desire Sundire" userId="dcc4c647-515e-41c4-9f81-5914807259d6" providerId="ADAL" clId="{6DB603D1-FBA4-43C0-8F4A-DA5789EC9514}" dt="2024-09-24T19:00:50.448" v="0"/>
          <ac:spMkLst>
            <pc:docMk/>
            <pc:sldMk cId="3019338696" sldId="585"/>
            <ac:spMk id="3" creationId="{364D9039-67A3-5A4A-005E-A0549EF03C36}"/>
          </ac:spMkLst>
        </pc:spChg>
        <pc:spChg chg="mod">
          <ac:chgData name="Desire Sundire" userId="dcc4c647-515e-41c4-9f81-5914807259d6" providerId="ADAL" clId="{6DB603D1-FBA4-43C0-8F4A-DA5789EC9514}" dt="2024-09-24T19:00:55.076" v="6" actId="20577"/>
          <ac:spMkLst>
            <pc:docMk/>
            <pc:sldMk cId="3019338696" sldId="585"/>
            <ac:spMk id="7" creationId="{055F73BF-607F-09D3-D49C-F941319A202D}"/>
          </ac:spMkLst>
        </pc:spChg>
      </pc:sldChg>
    </pc:docChg>
  </pc:docChgLst>
  <pc:docChgLst>
    <pc:chgData name="Desire Sundire" userId="dcc4c647-515e-41c4-9f81-5914807259d6" providerId="ADAL" clId="{8BC5E6F8-166F-4692-B740-7361829FC7CF}"/>
    <pc:docChg chg="undo custSel addSld delSld modSld sldOrd">
      <pc:chgData name="Desire Sundire" userId="dcc4c647-515e-41c4-9f81-5914807259d6" providerId="ADAL" clId="{8BC5E6F8-166F-4692-B740-7361829FC7CF}" dt="2023-11-09T08:41:12.536" v="3900" actId="20577"/>
      <pc:docMkLst>
        <pc:docMk/>
      </pc:docMkLst>
      <pc:sldChg chg="addSp delSp modSp mod modClrScheme chgLayout">
        <pc:chgData name="Desire Sundire" userId="dcc4c647-515e-41c4-9f81-5914807259d6" providerId="ADAL" clId="{8BC5E6F8-166F-4692-B740-7361829FC7CF}" dt="2023-11-07T18:50:10.032" v="82" actId="21"/>
        <pc:sldMkLst>
          <pc:docMk/>
          <pc:sldMk cId="215312797" sldId="290"/>
        </pc:sldMkLst>
        <pc:spChg chg="mod ord">
          <ac:chgData name="Desire Sundire" userId="dcc4c647-515e-41c4-9f81-5914807259d6" providerId="ADAL" clId="{8BC5E6F8-166F-4692-B740-7361829FC7CF}" dt="2023-11-07T18:50:04.371" v="81" actId="700"/>
          <ac:spMkLst>
            <pc:docMk/>
            <pc:sldMk cId="215312797" sldId="290"/>
            <ac:spMk id="2" creationId="{CD6642DD-1F66-4C44-94B2-205FA942D6F6}"/>
          </ac:spMkLst>
        </pc:spChg>
        <pc:spChg chg="add del mod ord">
          <ac:chgData name="Desire Sundire" userId="dcc4c647-515e-41c4-9f81-5914807259d6" providerId="ADAL" clId="{8BC5E6F8-166F-4692-B740-7361829FC7CF}" dt="2023-11-07T18:43:11.473" v="66" actId="700"/>
          <ac:spMkLst>
            <pc:docMk/>
            <pc:sldMk cId="215312797" sldId="290"/>
            <ac:spMk id="3" creationId="{902719FB-74E8-B055-1618-9688A6C7288E}"/>
          </ac:spMkLst>
        </pc:spChg>
        <pc:spChg chg="add mod ord">
          <ac:chgData name="Desire Sundire" userId="dcc4c647-515e-41c4-9f81-5914807259d6" providerId="ADAL" clId="{8BC5E6F8-166F-4692-B740-7361829FC7CF}" dt="2023-11-07T18:50:10.032" v="82" actId="21"/>
          <ac:spMkLst>
            <pc:docMk/>
            <pc:sldMk cId="215312797" sldId="290"/>
            <ac:spMk id="4" creationId="{6A0C25D4-EE5D-433F-571F-ED0356B51304}"/>
          </ac:spMkLst>
        </pc:spChg>
      </pc:sldChg>
      <pc:sldChg chg="del">
        <pc:chgData name="Desire Sundire" userId="dcc4c647-515e-41c4-9f81-5914807259d6" providerId="ADAL" clId="{8BC5E6F8-166F-4692-B740-7361829FC7CF}" dt="2023-11-07T18:40:42.176" v="14" actId="47"/>
        <pc:sldMkLst>
          <pc:docMk/>
          <pc:sldMk cId="2217537884" sldId="291"/>
        </pc:sldMkLst>
      </pc:sldChg>
      <pc:sldChg chg="del">
        <pc:chgData name="Desire Sundire" userId="dcc4c647-515e-41c4-9f81-5914807259d6" providerId="ADAL" clId="{8BC5E6F8-166F-4692-B740-7361829FC7CF}" dt="2023-11-07T18:42:24.134" v="22" actId="47"/>
        <pc:sldMkLst>
          <pc:docMk/>
          <pc:sldMk cId="3277405763" sldId="292"/>
        </pc:sldMkLst>
      </pc:sldChg>
      <pc:sldChg chg="del">
        <pc:chgData name="Desire Sundire" userId="dcc4c647-515e-41c4-9f81-5914807259d6" providerId="ADAL" clId="{8BC5E6F8-166F-4692-B740-7361829FC7CF}" dt="2023-11-07T18:42:26.990" v="23" actId="47"/>
        <pc:sldMkLst>
          <pc:docMk/>
          <pc:sldMk cId="2222422317" sldId="293"/>
        </pc:sldMkLst>
      </pc:sldChg>
      <pc:sldChg chg="del">
        <pc:chgData name="Desire Sundire" userId="dcc4c647-515e-41c4-9f81-5914807259d6" providerId="ADAL" clId="{8BC5E6F8-166F-4692-B740-7361829FC7CF}" dt="2023-11-07T18:42:27.605" v="24" actId="47"/>
        <pc:sldMkLst>
          <pc:docMk/>
          <pc:sldMk cId="4003037107" sldId="294"/>
        </pc:sldMkLst>
      </pc:sldChg>
      <pc:sldChg chg="del">
        <pc:chgData name="Desire Sundire" userId="dcc4c647-515e-41c4-9f81-5914807259d6" providerId="ADAL" clId="{8BC5E6F8-166F-4692-B740-7361829FC7CF}" dt="2023-11-07T18:42:28.177" v="25" actId="47"/>
        <pc:sldMkLst>
          <pc:docMk/>
          <pc:sldMk cId="226886151" sldId="295"/>
        </pc:sldMkLst>
      </pc:sldChg>
      <pc:sldChg chg="del">
        <pc:chgData name="Desire Sundire" userId="dcc4c647-515e-41c4-9f81-5914807259d6" providerId="ADAL" clId="{8BC5E6F8-166F-4692-B740-7361829FC7CF}" dt="2023-11-07T18:42:28.736" v="26" actId="47"/>
        <pc:sldMkLst>
          <pc:docMk/>
          <pc:sldMk cId="1084854546" sldId="296"/>
        </pc:sldMkLst>
      </pc:sldChg>
      <pc:sldChg chg="del">
        <pc:chgData name="Desire Sundire" userId="dcc4c647-515e-41c4-9f81-5914807259d6" providerId="ADAL" clId="{8BC5E6F8-166F-4692-B740-7361829FC7CF}" dt="2023-11-07T18:42:29.255" v="27" actId="47"/>
        <pc:sldMkLst>
          <pc:docMk/>
          <pc:sldMk cId="3327065246" sldId="297"/>
        </pc:sldMkLst>
      </pc:sldChg>
      <pc:sldChg chg="del">
        <pc:chgData name="Desire Sundire" userId="dcc4c647-515e-41c4-9f81-5914807259d6" providerId="ADAL" clId="{8BC5E6F8-166F-4692-B740-7361829FC7CF}" dt="2023-11-07T18:42:29.806" v="28" actId="47"/>
        <pc:sldMkLst>
          <pc:docMk/>
          <pc:sldMk cId="1670889951" sldId="298"/>
        </pc:sldMkLst>
      </pc:sldChg>
      <pc:sldChg chg="del">
        <pc:chgData name="Desire Sundire" userId="dcc4c647-515e-41c4-9f81-5914807259d6" providerId="ADAL" clId="{8BC5E6F8-166F-4692-B740-7361829FC7CF}" dt="2023-11-07T18:42:30.239" v="29" actId="47"/>
        <pc:sldMkLst>
          <pc:docMk/>
          <pc:sldMk cId="3799640583" sldId="299"/>
        </pc:sldMkLst>
      </pc:sldChg>
      <pc:sldChg chg="del">
        <pc:chgData name="Desire Sundire" userId="dcc4c647-515e-41c4-9f81-5914807259d6" providerId="ADAL" clId="{8BC5E6F8-166F-4692-B740-7361829FC7CF}" dt="2023-11-07T18:42:30.729" v="30" actId="47"/>
        <pc:sldMkLst>
          <pc:docMk/>
          <pc:sldMk cId="4136322890" sldId="300"/>
        </pc:sldMkLst>
      </pc:sldChg>
      <pc:sldChg chg="del">
        <pc:chgData name="Desire Sundire" userId="dcc4c647-515e-41c4-9f81-5914807259d6" providerId="ADAL" clId="{8BC5E6F8-166F-4692-B740-7361829FC7CF}" dt="2023-11-07T18:42:31.179" v="31" actId="47"/>
        <pc:sldMkLst>
          <pc:docMk/>
          <pc:sldMk cId="1919151507" sldId="301"/>
        </pc:sldMkLst>
      </pc:sldChg>
      <pc:sldChg chg="del">
        <pc:chgData name="Desire Sundire" userId="dcc4c647-515e-41c4-9f81-5914807259d6" providerId="ADAL" clId="{8BC5E6F8-166F-4692-B740-7361829FC7CF}" dt="2023-11-07T18:42:31.668" v="32" actId="47"/>
        <pc:sldMkLst>
          <pc:docMk/>
          <pc:sldMk cId="3914064988" sldId="302"/>
        </pc:sldMkLst>
      </pc:sldChg>
      <pc:sldChg chg="del">
        <pc:chgData name="Desire Sundire" userId="dcc4c647-515e-41c4-9f81-5914807259d6" providerId="ADAL" clId="{8BC5E6F8-166F-4692-B740-7361829FC7CF}" dt="2023-11-07T18:42:32.091" v="33" actId="47"/>
        <pc:sldMkLst>
          <pc:docMk/>
          <pc:sldMk cId="2383884116" sldId="303"/>
        </pc:sldMkLst>
      </pc:sldChg>
      <pc:sldChg chg="del">
        <pc:chgData name="Desire Sundire" userId="dcc4c647-515e-41c4-9f81-5914807259d6" providerId="ADAL" clId="{8BC5E6F8-166F-4692-B740-7361829FC7CF}" dt="2023-11-07T18:42:32.614" v="34" actId="47"/>
        <pc:sldMkLst>
          <pc:docMk/>
          <pc:sldMk cId="2551049450" sldId="304"/>
        </pc:sldMkLst>
      </pc:sldChg>
      <pc:sldChg chg="del">
        <pc:chgData name="Desire Sundire" userId="dcc4c647-515e-41c4-9f81-5914807259d6" providerId="ADAL" clId="{8BC5E6F8-166F-4692-B740-7361829FC7CF}" dt="2023-11-07T18:42:33.120" v="35" actId="47"/>
        <pc:sldMkLst>
          <pc:docMk/>
          <pc:sldMk cId="525768903" sldId="305"/>
        </pc:sldMkLst>
      </pc:sldChg>
      <pc:sldChg chg="del">
        <pc:chgData name="Desire Sundire" userId="dcc4c647-515e-41c4-9f81-5914807259d6" providerId="ADAL" clId="{8BC5E6F8-166F-4692-B740-7361829FC7CF}" dt="2023-11-07T18:42:33.665" v="36" actId="47"/>
        <pc:sldMkLst>
          <pc:docMk/>
          <pc:sldMk cId="2491219819" sldId="306"/>
        </pc:sldMkLst>
      </pc:sldChg>
      <pc:sldChg chg="del">
        <pc:chgData name="Desire Sundire" userId="dcc4c647-515e-41c4-9f81-5914807259d6" providerId="ADAL" clId="{8BC5E6F8-166F-4692-B740-7361829FC7CF}" dt="2023-11-07T18:42:34.123" v="37" actId="47"/>
        <pc:sldMkLst>
          <pc:docMk/>
          <pc:sldMk cId="950680930" sldId="307"/>
        </pc:sldMkLst>
      </pc:sldChg>
      <pc:sldChg chg="del">
        <pc:chgData name="Desire Sundire" userId="dcc4c647-515e-41c4-9f81-5914807259d6" providerId="ADAL" clId="{8BC5E6F8-166F-4692-B740-7361829FC7CF}" dt="2023-11-07T18:42:34.641" v="38" actId="47"/>
        <pc:sldMkLst>
          <pc:docMk/>
          <pc:sldMk cId="3356207653" sldId="308"/>
        </pc:sldMkLst>
      </pc:sldChg>
      <pc:sldChg chg="del">
        <pc:chgData name="Desire Sundire" userId="dcc4c647-515e-41c4-9f81-5914807259d6" providerId="ADAL" clId="{8BC5E6F8-166F-4692-B740-7361829FC7CF}" dt="2023-11-07T18:42:35.341" v="39" actId="47"/>
        <pc:sldMkLst>
          <pc:docMk/>
          <pc:sldMk cId="3607516708" sldId="309"/>
        </pc:sldMkLst>
      </pc:sldChg>
      <pc:sldChg chg="del">
        <pc:chgData name="Desire Sundire" userId="dcc4c647-515e-41c4-9f81-5914807259d6" providerId="ADAL" clId="{8BC5E6F8-166F-4692-B740-7361829FC7CF}" dt="2023-11-07T18:42:35.846" v="40" actId="47"/>
        <pc:sldMkLst>
          <pc:docMk/>
          <pc:sldMk cId="1319953444" sldId="310"/>
        </pc:sldMkLst>
      </pc:sldChg>
      <pc:sldChg chg="del">
        <pc:chgData name="Desire Sundire" userId="dcc4c647-515e-41c4-9f81-5914807259d6" providerId="ADAL" clId="{8BC5E6F8-166F-4692-B740-7361829FC7CF}" dt="2023-11-07T18:42:36.331" v="41" actId="47"/>
        <pc:sldMkLst>
          <pc:docMk/>
          <pc:sldMk cId="117323020" sldId="311"/>
        </pc:sldMkLst>
      </pc:sldChg>
      <pc:sldChg chg="del">
        <pc:chgData name="Desire Sundire" userId="dcc4c647-515e-41c4-9f81-5914807259d6" providerId="ADAL" clId="{8BC5E6F8-166F-4692-B740-7361829FC7CF}" dt="2023-11-07T18:42:36.796" v="42" actId="47"/>
        <pc:sldMkLst>
          <pc:docMk/>
          <pc:sldMk cId="941059635" sldId="312"/>
        </pc:sldMkLst>
      </pc:sldChg>
      <pc:sldChg chg="del">
        <pc:chgData name="Desire Sundire" userId="dcc4c647-515e-41c4-9f81-5914807259d6" providerId="ADAL" clId="{8BC5E6F8-166F-4692-B740-7361829FC7CF}" dt="2023-11-07T18:42:37.255" v="43" actId="47"/>
        <pc:sldMkLst>
          <pc:docMk/>
          <pc:sldMk cId="3780167545" sldId="313"/>
        </pc:sldMkLst>
      </pc:sldChg>
      <pc:sldChg chg="del">
        <pc:chgData name="Desire Sundire" userId="dcc4c647-515e-41c4-9f81-5914807259d6" providerId="ADAL" clId="{8BC5E6F8-166F-4692-B740-7361829FC7CF}" dt="2023-11-07T18:42:37.756" v="44" actId="47"/>
        <pc:sldMkLst>
          <pc:docMk/>
          <pc:sldMk cId="3466289172" sldId="314"/>
        </pc:sldMkLst>
      </pc:sldChg>
      <pc:sldChg chg="del">
        <pc:chgData name="Desire Sundire" userId="dcc4c647-515e-41c4-9f81-5914807259d6" providerId="ADAL" clId="{8BC5E6F8-166F-4692-B740-7361829FC7CF}" dt="2023-11-07T18:42:38.344" v="45" actId="47"/>
        <pc:sldMkLst>
          <pc:docMk/>
          <pc:sldMk cId="2970346498" sldId="315"/>
        </pc:sldMkLst>
      </pc:sldChg>
      <pc:sldChg chg="del">
        <pc:chgData name="Desire Sundire" userId="dcc4c647-515e-41c4-9f81-5914807259d6" providerId="ADAL" clId="{8BC5E6F8-166F-4692-B740-7361829FC7CF}" dt="2023-11-07T18:42:38.865" v="46" actId="47"/>
        <pc:sldMkLst>
          <pc:docMk/>
          <pc:sldMk cId="3309583236" sldId="316"/>
        </pc:sldMkLst>
      </pc:sldChg>
      <pc:sldChg chg="del">
        <pc:chgData name="Desire Sundire" userId="dcc4c647-515e-41c4-9f81-5914807259d6" providerId="ADAL" clId="{8BC5E6F8-166F-4692-B740-7361829FC7CF}" dt="2023-11-07T18:42:39.353" v="47" actId="47"/>
        <pc:sldMkLst>
          <pc:docMk/>
          <pc:sldMk cId="2433802385" sldId="317"/>
        </pc:sldMkLst>
      </pc:sldChg>
      <pc:sldChg chg="addSp modSp add del mod ord modClrScheme chgLayout">
        <pc:chgData name="Desire Sundire" userId="dcc4c647-515e-41c4-9f81-5914807259d6" providerId="ADAL" clId="{8BC5E6F8-166F-4692-B740-7361829FC7CF}" dt="2023-11-07T20:17:54.199" v="1857" actId="700"/>
        <pc:sldMkLst>
          <pc:docMk/>
          <pc:sldMk cId="2693701513" sldId="319"/>
        </pc:sldMkLst>
        <pc:spChg chg="mod ord">
          <ac:chgData name="Desire Sundire" userId="dcc4c647-515e-41c4-9f81-5914807259d6" providerId="ADAL" clId="{8BC5E6F8-166F-4692-B740-7361829FC7CF}" dt="2023-11-07T20:17:54.199" v="1857" actId="700"/>
          <ac:spMkLst>
            <pc:docMk/>
            <pc:sldMk cId="2693701513" sldId="319"/>
            <ac:spMk id="2" creationId="{CD6642DD-1F66-4C44-94B2-205FA942D6F6}"/>
          </ac:spMkLst>
        </pc:spChg>
        <pc:spChg chg="add mod ord">
          <ac:chgData name="Desire Sundire" userId="dcc4c647-515e-41c4-9f81-5914807259d6" providerId="ADAL" clId="{8BC5E6F8-166F-4692-B740-7361829FC7CF}" dt="2023-11-07T20:17:54.199" v="1857" actId="700"/>
          <ac:spMkLst>
            <pc:docMk/>
            <pc:sldMk cId="2693701513" sldId="319"/>
            <ac:spMk id="3" creationId="{328DBE08-245C-331B-3356-C628A9AF0A47}"/>
          </ac:spMkLst>
        </pc:spChg>
      </pc:sldChg>
      <pc:sldChg chg="del">
        <pc:chgData name="Desire Sundire" userId="dcc4c647-515e-41c4-9f81-5914807259d6" providerId="ADAL" clId="{8BC5E6F8-166F-4692-B740-7361829FC7CF}" dt="2023-11-07T18:42:47.488" v="50" actId="47"/>
        <pc:sldMkLst>
          <pc:docMk/>
          <pc:sldMk cId="1963399400" sldId="320"/>
        </pc:sldMkLst>
      </pc:sldChg>
      <pc:sldChg chg="del">
        <pc:chgData name="Desire Sundire" userId="dcc4c647-515e-41c4-9f81-5914807259d6" providerId="ADAL" clId="{8BC5E6F8-166F-4692-B740-7361829FC7CF}" dt="2023-11-07T18:42:48.109" v="51" actId="47"/>
        <pc:sldMkLst>
          <pc:docMk/>
          <pc:sldMk cId="223567319" sldId="321"/>
        </pc:sldMkLst>
      </pc:sldChg>
      <pc:sldChg chg="del">
        <pc:chgData name="Desire Sundire" userId="dcc4c647-515e-41c4-9f81-5914807259d6" providerId="ADAL" clId="{8BC5E6F8-166F-4692-B740-7361829FC7CF}" dt="2023-11-07T18:42:48.575" v="52" actId="47"/>
        <pc:sldMkLst>
          <pc:docMk/>
          <pc:sldMk cId="141857808" sldId="322"/>
        </pc:sldMkLst>
      </pc:sldChg>
      <pc:sldChg chg="del">
        <pc:chgData name="Desire Sundire" userId="dcc4c647-515e-41c4-9f81-5914807259d6" providerId="ADAL" clId="{8BC5E6F8-166F-4692-B740-7361829FC7CF}" dt="2023-11-07T18:42:49.028" v="53" actId="47"/>
        <pc:sldMkLst>
          <pc:docMk/>
          <pc:sldMk cId="2648574352" sldId="323"/>
        </pc:sldMkLst>
      </pc:sldChg>
      <pc:sldChg chg="del">
        <pc:chgData name="Desire Sundire" userId="dcc4c647-515e-41c4-9f81-5914807259d6" providerId="ADAL" clId="{8BC5E6F8-166F-4692-B740-7361829FC7CF}" dt="2023-11-07T18:42:49.438" v="54" actId="47"/>
        <pc:sldMkLst>
          <pc:docMk/>
          <pc:sldMk cId="2441963076" sldId="324"/>
        </pc:sldMkLst>
      </pc:sldChg>
      <pc:sldChg chg="del">
        <pc:chgData name="Desire Sundire" userId="dcc4c647-515e-41c4-9f81-5914807259d6" providerId="ADAL" clId="{8BC5E6F8-166F-4692-B740-7361829FC7CF}" dt="2023-11-07T18:42:49.852" v="55" actId="47"/>
        <pc:sldMkLst>
          <pc:docMk/>
          <pc:sldMk cId="3912285119" sldId="325"/>
        </pc:sldMkLst>
      </pc:sldChg>
      <pc:sldChg chg="del">
        <pc:chgData name="Desire Sundire" userId="dcc4c647-515e-41c4-9f81-5914807259d6" providerId="ADAL" clId="{8BC5E6F8-166F-4692-B740-7361829FC7CF}" dt="2023-11-07T18:42:50.279" v="56" actId="47"/>
        <pc:sldMkLst>
          <pc:docMk/>
          <pc:sldMk cId="1031464386" sldId="326"/>
        </pc:sldMkLst>
      </pc:sldChg>
      <pc:sldChg chg="del">
        <pc:chgData name="Desire Sundire" userId="dcc4c647-515e-41c4-9f81-5914807259d6" providerId="ADAL" clId="{8BC5E6F8-166F-4692-B740-7361829FC7CF}" dt="2023-11-07T18:42:50.762" v="57" actId="47"/>
        <pc:sldMkLst>
          <pc:docMk/>
          <pc:sldMk cId="1605812960" sldId="327"/>
        </pc:sldMkLst>
      </pc:sldChg>
      <pc:sldChg chg="del">
        <pc:chgData name="Desire Sundire" userId="dcc4c647-515e-41c4-9f81-5914807259d6" providerId="ADAL" clId="{8BC5E6F8-166F-4692-B740-7361829FC7CF}" dt="2023-11-07T18:42:51.233" v="58" actId="47"/>
        <pc:sldMkLst>
          <pc:docMk/>
          <pc:sldMk cId="2926156732" sldId="328"/>
        </pc:sldMkLst>
      </pc:sldChg>
      <pc:sldChg chg="del">
        <pc:chgData name="Desire Sundire" userId="dcc4c647-515e-41c4-9f81-5914807259d6" providerId="ADAL" clId="{8BC5E6F8-166F-4692-B740-7361829FC7CF}" dt="2023-11-07T18:42:51.658" v="59" actId="47"/>
        <pc:sldMkLst>
          <pc:docMk/>
          <pc:sldMk cId="3691511857" sldId="329"/>
        </pc:sldMkLst>
      </pc:sldChg>
      <pc:sldChg chg="del">
        <pc:chgData name="Desire Sundire" userId="dcc4c647-515e-41c4-9f81-5914807259d6" providerId="ADAL" clId="{8BC5E6F8-166F-4692-B740-7361829FC7CF}" dt="2023-11-07T18:42:52.268" v="60" actId="47"/>
        <pc:sldMkLst>
          <pc:docMk/>
          <pc:sldMk cId="3397060300" sldId="330"/>
        </pc:sldMkLst>
      </pc:sldChg>
      <pc:sldChg chg="del">
        <pc:chgData name="Desire Sundire" userId="dcc4c647-515e-41c4-9f81-5914807259d6" providerId="ADAL" clId="{8BC5E6F8-166F-4692-B740-7361829FC7CF}" dt="2023-11-07T18:42:53.003" v="61" actId="47"/>
        <pc:sldMkLst>
          <pc:docMk/>
          <pc:sldMk cId="2018094323" sldId="331"/>
        </pc:sldMkLst>
      </pc:sldChg>
      <pc:sldChg chg="del">
        <pc:chgData name="Desire Sundire" userId="dcc4c647-515e-41c4-9f81-5914807259d6" providerId="ADAL" clId="{8BC5E6F8-166F-4692-B740-7361829FC7CF}" dt="2023-11-07T18:42:53.398" v="62" actId="47"/>
        <pc:sldMkLst>
          <pc:docMk/>
          <pc:sldMk cId="4092423106" sldId="332"/>
        </pc:sldMkLst>
      </pc:sldChg>
      <pc:sldChg chg="del">
        <pc:chgData name="Desire Sundire" userId="dcc4c647-515e-41c4-9f81-5914807259d6" providerId="ADAL" clId="{8BC5E6F8-166F-4692-B740-7361829FC7CF}" dt="2023-11-07T18:42:53.854" v="63" actId="47"/>
        <pc:sldMkLst>
          <pc:docMk/>
          <pc:sldMk cId="3341746896" sldId="333"/>
        </pc:sldMkLst>
      </pc:sldChg>
      <pc:sldChg chg="del">
        <pc:chgData name="Desire Sundire" userId="dcc4c647-515e-41c4-9f81-5914807259d6" providerId="ADAL" clId="{8BC5E6F8-166F-4692-B740-7361829FC7CF}" dt="2023-11-07T18:40:58.715" v="15" actId="47"/>
        <pc:sldMkLst>
          <pc:docMk/>
          <pc:sldMk cId="858771040" sldId="334"/>
        </pc:sldMkLst>
      </pc:sldChg>
      <pc:sldChg chg="del">
        <pc:chgData name="Desire Sundire" userId="dcc4c647-515e-41c4-9f81-5914807259d6" providerId="ADAL" clId="{8BC5E6F8-166F-4692-B740-7361829FC7CF}" dt="2023-11-07T18:40:59.647" v="16" actId="47"/>
        <pc:sldMkLst>
          <pc:docMk/>
          <pc:sldMk cId="3860844352" sldId="335"/>
        </pc:sldMkLst>
      </pc:sldChg>
      <pc:sldChg chg="del">
        <pc:chgData name="Desire Sundire" userId="dcc4c647-515e-41c4-9f81-5914807259d6" providerId="ADAL" clId="{8BC5E6F8-166F-4692-B740-7361829FC7CF}" dt="2023-11-07T18:41:00.282" v="17" actId="47"/>
        <pc:sldMkLst>
          <pc:docMk/>
          <pc:sldMk cId="3372114310" sldId="336"/>
        </pc:sldMkLst>
      </pc:sldChg>
      <pc:sldChg chg="del">
        <pc:chgData name="Desire Sundire" userId="dcc4c647-515e-41c4-9f81-5914807259d6" providerId="ADAL" clId="{8BC5E6F8-166F-4692-B740-7361829FC7CF}" dt="2023-11-07T18:41:01.122" v="18" actId="47"/>
        <pc:sldMkLst>
          <pc:docMk/>
          <pc:sldMk cId="4242169135" sldId="337"/>
        </pc:sldMkLst>
      </pc:sldChg>
      <pc:sldChg chg="del">
        <pc:chgData name="Desire Sundire" userId="dcc4c647-515e-41c4-9f81-5914807259d6" providerId="ADAL" clId="{8BC5E6F8-166F-4692-B740-7361829FC7CF}" dt="2023-11-07T18:41:01.740" v="19" actId="47"/>
        <pc:sldMkLst>
          <pc:docMk/>
          <pc:sldMk cId="1347349657" sldId="338"/>
        </pc:sldMkLst>
      </pc:sldChg>
      <pc:sldChg chg="addSp delSp modSp mod setBg">
        <pc:chgData name="Desire Sundire" userId="dcc4c647-515e-41c4-9f81-5914807259d6" providerId="ADAL" clId="{8BC5E6F8-166F-4692-B740-7361829FC7CF}" dt="2023-11-09T07:02:53.366" v="3499" actId="20577"/>
        <pc:sldMkLst>
          <pc:docMk/>
          <pc:sldMk cId="1298804864" sldId="339"/>
        </pc:sldMkLst>
        <pc:spChg chg="mod">
          <ac:chgData name="Desire Sundire" userId="dcc4c647-515e-41c4-9f81-5914807259d6" providerId="ADAL" clId="{8BC5E6F8-166F-4692-B740-7361829FC7CF}" dt="2023-11-08T13:52:23.118" v="3432" actId="26606"/>
          <ac:spMkLst>
            <pc:docMk/>
            <pc:sldMk cId="1298804864" sldId="339"/>
            <ac:spMk id="2" creationId="{B903CE73-382C-4798-9E1B-FF3B64864FBB}"/>
          </ac:spMkLst>
        </pc:spChg>
        <pc:spChg chg="mod">
          <ac:chgData name="Desire Sundire" userId="dcc4c647-515e-41c4-9f81-5914807259d6" providerId="ADAL" clId="{8BC5E6F8-166F-4692-B740-7361829FC7CF}" dt="2023-11-09T07:02:53.366" v="3499" actId="20577"/>
          <ac:spMkLst>
            <pc:docMk/>
            <pc:sldMk cId="1298804864" sldId="339"/>
            <ac:spMk id="3" creationId="{CCB3E526-FFC8-4FC4-9E8A-1523FA173080}"/>
          </ac:spMkLst>
        </pc:spChg>
        <pc:spChg chg="add del">
          <ac:chgData name="Desire Sundire" userId="dcc4c647-515e-41c4-9f81-5914807259d6" providerId="ADAL" clId="{8BC5E6F8-166F-4692-B740-7361829FC7CF}" dt="2023-11-07T18:41:44.878" v="21" actId="26606"/>
          <ac:spMkLst>
            <pc:docMk/>
            <pc:sldMk cId="1298804864" sldId="339"/>
            <ac:spMk id="8" creationId="{081EA652-8C6A-4E69-BEB9-170809474553}"/>
          </ac:spMkLst>
        </pc:spChg>
        <pc:spChg chg="add del">
          <ac:chgData name="Desire Sundire" userId="dcc4c647-515e-41c4-9f81-5914807259d6" providerId="ADAL" clId="{8BC5E6F8-166F-4692-B740-7361829FC7CF}" dt="2023-11-07T18:41:44.878" v="21" actId="26606"/>
          <ac:spMkLst>
            <pc:docMk/>
            <pc:sldMk cId="1298804864" sldId="339"/>
            <ac:spMk id="10" creationId="{5298780A-33B9-4EA2-8F67-DE68AD62841B}"/>
          </ac:spMkLst>
        </pc:spChg>
        <pc:spChg chg="add del">
          <ac:chgData name="Desire Sundire" userId="dcc4c647-515e-41c4-9f81-5914807259d6" providerId="ADAL" clId="{8BC5E6F8-166F-4692-B740-7361829FC7CF}" dt="2023-11-07T18:41:44.878" v="21" actId="26606"/>
          <ac:spMkLst>
            <pc:docMk/>
            <pc:sldMk cId="1298804864" sldId="339"/>
            <ac:spMk id="12" creationId="{7F488E8B-4E1E-4402-8935-D4E6C02615C7}"/>
          </ac:spMkLst>
        </pc:spChg>
        <pc:grpChg chg="add del">
          <ac:chgData name="Desire Sundire" userId="dcc4c647-515e-41c4-9f81-5914807259d6" providerId="ADAL" clId="{8BC5E6F8-166F-4692-B740-7361829FC7CF}" dt="2023-11-08T13:52:23.118" v="3432" actId="26606"/>
          <ac:grpSpMkLst>
            <pc:docMk/>
            <pc:sldMk cId="1298804864" sldId="339"/>
            <ac:grpSpMk id="9" creationId="{5EFBDE31-BB3E-6CFC-23CD-B5976DA38438}"/>
          </ac:grpSpMkLst>
        </pc:grpChg>
        <pc:picChg chg="add mod">
          <ac:chgData name="Desire Sundire" userId="dcc4c647-515e-41c4-9f81-5914807259d6" providerId="ADAL" clId="{8BC5E6F8-166F-4692-B740-7361829FC7CF}" dt="2023-11-08T13:52:23.118" v="3432" actId="26606"/>
          <ac:picMkLst>
            <pc:docMk/>
            <pc:sldMk cId="1298804864" sldId="339"/>
            <ac:picMk id="5" creationId="{DC7B1BE6-7E94-75A5-0FB6-D3C4BA2165F4}"/>
          </ac:picMkLst>
        </pc:picChg>
        <pc:cxnChg chg="add del">
          <ac:chgData name="Desire Sundire" userId="dcc4c647-515e-41c4-9f81-5914807259d6" providerId="ADAL" clId="{8BC5E6F8-166F-4692-B740-7361829FC7CF}" dt="2023-11-07T18:41:44.878" v="21" actId="26606"/>
          <ac:cxnSpMkLst>
            <pc:docMk/>
            <pc:sldMk cId="1298804864" sldId="339"/>
            <ac:cxnSpMk id="14" creationId="{23AAC9B5-8015-485C-ACF9-A750390E9A56}"/>
          </ac:cxnSpMkLst>
        </pc:cxnChg>
        <pc:cxnChg chg="add del">
          <ac:chgData name="Desire Sundire" userId="dcc4c647-515e-41c4-9f81-5914807259d6" providerId="ADAL" clId="{8BC5E6F8-166F-4692-B740-7361829FC7CF}" dt="2023-11-08T13:52:23.114" v="3431" actId="26606"/>
          <ac:cxnSpMkLst>
            <pc:docMk/>
            <pc:sldMk cId="1298804864" sldId="339"/>
            <ac:cxnSpMk id="16" creationId="{1503BFE4-729B-D9D0-C17B-501E6AF1127A}"/>
          </ac:cxnSpMkLst>
        </pc:cxnChg>
        <pc:cxnChg chg="add">
          <ac:chgData name="Desire Sundire" userId="dcc4c647-515e-41c4-9f81-5914807259d6" providerId="ADAL" clId="{8BC5E6F8-166F-4692-B740-7361829FC7CF}" dt="2023-11-08T13:52:23.118" v="3432" actId="26606"/>
          <ac:cxnSpMkLst>
            <pc:docMk/>
            <pc:sldMk cId="1298804864" sldId="339"/>
            <ac:cxnSpMk id="18" creationId="{1503BFE4-729B-D9D0-C17B-501E6AF1127A}"/>
          </ac:cxnSpMkLst>
        </pc:cxnChg>
      </pc:sldChg>
      <pc:sldChg chg="modSp new mod modClrScheme chgLayout">
        <pc:chgData name="Desire Sundire" userId="dcc4c647-515e-41c4-9f81-5914807259d6" providerId="ADAL" clId="{8BC5E6F8-166F-4692-B740-7361829FC7CF}" dt="2023-11-09T06:04:23.892" v="3435" actId="20577"/>
        <pc:sldMkLst>
          <pc:docMk/>
          <pc:sldMk cId="16753172" sldId="586"/>
        </pc:sldMkLst>
        <pc:spChg chg="mod ord">
          <ac:chgData name="Desire Sundire" userId="dcc4c647-515e-41c4-9f81-5914807259d6" providerId="ADAL" clId="{8BC5E6F8-166F-4692-B740-7361829FC7CF}" dt="2023-11-07T19:30:53.137" v="1069" actId="700"/>
          <ac:spMkLst>
            <pc:docMk/>
            <pc:sldMk cId="16753172" sldId="586"/>
            <ac:spMk id="2" creationId="{7568D3D4-752D-1A55-2ACD-F1523C730905}"/>
          </ac:spMkLst>
        </pc:spChg>
        <pc:spChg chg="mod ord">
          <ac:chgData name="Desire Sundire" userId="dcc4c647-515e-41c4-9f81-5914807259d6" providerId="ADAL" clId="{8BC5E6F8-166F-4692-B740-7361829FC7CF}" dt="2023-11-09T06:04:23.892" v="3435" actId="20577"/>
          <ac:spMkLst>
            <pc:docMk/>
            <pc:sldMk cId="16753172" sldId="586"/>
            <ac:spMk id="3" creationId="{C0080DF6-0045-DABE-36DC-9D89C5462618}"/>
          </ac:spMkLst>
        </pc:spChg>
        <pc:spChg chg="mod ord">
          <ac:chgData name="Desire Sundire" userId="dcc4c647-515e-41c4-9f81-5914807259d6" providerId="ADAL" clId="{8BC5E6F8-166F-4692-B740-7361829FC7CF}" dt="2023-11-07T19:30:53.137" v="1069" actId="700"/>
          <ac:spMkLst>
            <pc:docMk/>
            <pc:sldMk cId="16753172" sldId="586"/>
            <ac:spMk id="4" creationId="{24FF9E9A-319A-051A-BAB6-E1720FD672F6}"/>
          </ac:spMkLst>
        </pc:spChg>
      </pc:sldChg>
      <pc:sldChg chg="add del">
        <pc:chgData name="Desire Sundire" userId="dcc4c647-515e-41c4-9f81-5914807259d6" providerId="ADAL" clId="{8BC5E6F8-166F-4692-B740-7361829FC7CF}" dt="2023-11-07T18:44:05.022" v="68" actId="47"/>
        <pc:sldMkLst>
          <pc:docMk/>
          <pc:sldMk cId="2161111030" sldId="586"/>
        </pc:sldMkLst>
      </pc:sldChg>
      <pc:sldChg chg="addSp delSp modSp new mod modClrScheme chgLayout">
        <pc:chgData name="Desire Sundire" userId="dcc4c647-515e-41c4-9f81-5914807259d6" providerId="ADAL" clId="{8BC5E6F8-166F-4692-B740-7361829FC7CF}" dt="2023-11-07T19:30:43.962" v="1068" actId="1076"/>
        <pc:sldMkLst>
          <pc:docMk/>
          <pc:sldMk cId="3458691290" sldId="587"/>
        </pc:sldMkLst>
        <pc:spChg chg="mod ord">
          <ac:chgData name="Desire Sundire" userId="dcc4c647-515e-41c4-9f81-5914807259d6" providerId="ADAL" clId="{8BC5E6F8-166F-4692-B740-7361829FC7CF}" dt="2023-11-07T19:30:30.332" v="1063" actId="700"/>
          <ac:spMkLst>
            <pc:docMk/>
            <pc:sldMk cId="3458691290" sldId="587"/>
            <ac:spMk id="2" creationId="{4425F1D6-C29E-6417-A41F-71FA5673F8CD}"/>
          </ac:spMkLst>
        </pc:spChg>
        <pc:spChg chg="mod ord">
          <ac:chgData name="Desire Sundire" userId="dcc4c647-515e-41c4-9f81-5914807259d6" providerId="ADAL" clId="{8BC5E6F8-166F-4692-B740-7361829FC7CF}" dt="2023-11-07T19:30:30.391" v="1064" actId="27636"/>
          <ac:spMkLst>
            <pc:docMk/>
            <pc:sldMk cId="3458691290" sldId="587"/>
            <ac:spMk id="3" creationId="{62194BCD-0EA3-8F56-20AF-CFFEFF79CF70}"/>
          </ac:spMkLst>
        </pc:spChg>
        <pc:spChg chg="del">
          <ac:chgData name="Desire Sundire" userId="dcc4c647-515e-41c4-9f81-5914807259d6" providerId="ADAL" clId="{8BC5E6F8-166F-4692-B740-7361829FC7CF}" dt="2023-11-07T18:59:50.333" v="302" actId="22"/>
          <ac:spMkLst>
            <pc:docMk/>
            <pc:sldMk cId="3458691290" sldId="587"/>
            <ac:spMk id="4" creationId="{E7AABAD7-CAD6-D11C-99ED-1EA479338E91}"/>
          </ac:spMkLst>
        </pc:spChg>
        <pc:spChg chg="mod ord">
          <ac:chgData name="Desire Sundire" userId="dcc4c647-515e-41c4-9f81-5914807259d6" providerId="ADAL" clId="{8BC5E6F8-166F-4692-B740-7361829FC7CF}" dt="2023-11-07T19:30:30.332" v="1063" actId="700"/>
          <ac:spMkLst>
            <pc:docMk/>
            <pc:sldMk cId="3458691290" sldId="587"/>
            <ac:spMk id="5" creationId="{B695BAE6-716C-E9D1-0F59-287B47DA0BE7}"/>
          </ac:spMkLst>
        </pc:spChg>
        <pc:spChg chg="mod ord">
          <ac:chgData name="Desire Sundire" userId="dcc4c647-515e-41c4-9f81-5914807259d6" providerId="ADAL" clId="{8BC5E6F8-166F-4692-B740-7361829FC7CF}" dt="2023-11-07T19:30:30.332" v="1063" actId="700"/>
          <ac:spMkLst>
            <pc:docMk/>
            <pc:sldMk cId="3458691290" sldId="587"/>
            <ac:spMk id="6" creationId="{3EC3CA58-6489-72CC-2804-5DDDD3708AF7}"/>
          </ac:spMkLst>
        </pc:spChg>
        <pc:picChg chg="add mod ord">
          <ac:chgData name="Desire Sundire" userId="dcc4c647-515e-41c4-9f81-5914807259d6" providerId="ADAL" clId="{8BC5E6F8-166F-4692-B740-7361829FC7CF}" dt="2023-11-07T19:30:43.962" v="1068" actId="1076"/>
          <ac:picMkLst>
            <pc:docMk/>
            <pc:sldMk cId="3458691290" sldId="587"/>
            <ac:picMk id="8" creationId="{CF21DEC0-398F-A6D8-7AEC-CD9CB6FF7568}"/>
          </ac:picMkLst>
        </pc:picChg>
      </pc:sldChg>
      <pc:sldChg chg="addSp delSp modSp new mod modClrScheme chgLayout">
        <pc:chgData name="Desire Sundire" userId="dcc4c647-515e-41c4-9f81-5914807259d6" providerId="ADAL" clId="{8BC5E6F8-166F-4692-B740-7361829FC7CF}" dt="2023-11-09T06:44:00.260" v="3444" actId="20577"/>
        <pc:sldMkLst>
          <pc:docMk/>
          <pc:sldMk cId="4022627874" sldId="588"/>
        </pc:sldMkLst>
        <pc:spChg chg="mod ord">
          <ac:chgData name="Desire Sundire" userId="dcc4c647-515e-41c4-9f81-5914807259d6" providerId="ADAL" clId="{8BC5E6F8-166F-4692-B740-7361829FC7CF}" dt="2023-11-07T19:30:15.526" v="1061" actId="700"/>
          <ac:spMkLst>
            <pc:docMk/>
            <pc:sldMk cId="4022627874" sldId="588"/>
            <ac:spMk id="2" creationId="{899BC43D-ACD1-342E-BAAF-B4BF9E79556E}"/>
          </ac:spMkLst>
        </pc:spChg>
        <pc:spChg chg="mod ord">
          <ac:chgData name="Desire Sundire" userId="dcc4c647-515e-41c4-9f81-5914807259d6" providerId="ADAL" clId="{8BC5E6F8-166F-4692-B740-7361829FC7CF}" dt="2023-11-09T06:44:00.260" v="3444" actId="20577"/>
          <ac:spMkLst>
            <pc:docMk/>
            <pc:sldMk cId="4022627874" sldId="588"/>
            <ac:spMk id="3" creationId="{146E9134-E59A-4CDC-6BA0-CCFF929C5F15}"/>
          </ac:spMkLst>
        </pc:spChg>
        <pc:spChg chg="mod ord">
          <ac:chgData name="Desire Sundire" userId="dcc4c647-515e-41c4-9f81-5914807259d6" providerId="ADAL" clId="{8BC5E6F8-166F-4692-B740-7361829FC7CF}" dt="2023-11-07T19:30:15.526" v="1061" actId="700"/>
          <ac:spMkLst>
            <pc:docMk/>
            <pc:sldMk cId="4022627874" sldId="588"/>
            <ac:spMk id="4" creationId="{E9B19254-FD97-145D-E64C-1EEA758648F8}"/>
          </ac:spMkLst>
        </pc:spChg>
        <pc:spChg chg="add del mod ord">
          <ac:chgData name="Desire Sundire" userId="dcc4c647-515e-41c4-9f81-5914807259d6" providerId="ADAL" clId="{8BC5E6F8-166F-4692-B740-7361829FC7CF}" dt="2023-11-07T19:30:09.716" v="1060" actId="700"/>
          <ac:spMkLst>
            <pc:docMk/>
            <pc:sldMk cId="4022627874" sldId="588"/>
            <ac:spMk id="5" creationId="{A4DF1F8F-7383-B924-9F17-AF676DC17F45}"/>
          </ac:spMkLst>
        </pc:spChg>
      </pc:sldChg>
      <pc:sldChg chg="addSp delSp modSp new mod modClrScheme chgLayout">
        <pc:chgData name="Desire Sundire" userId="dcc4c647-515e-41c4-9f81-5914807259d6" providerId="ADAL" clId="{8BC5E6F8-166F-4692-B740-7361829FC7CF}" dt="2023-11-07T19:29:58.421" v="1056" actId="700"/>
        <pc:sldMkLst>
          <pc:docMk/>
          <pc:sldMk cId="4042380469" sldId="589"/>
        </pc:sldMkLst>
        <pc:spChg chg="mod ord">
          <ac:chgData name="Desire Sundire" userId="dcc4c647-515e-41c4-9f81-5914807259d6" providerId="ADAL" clId="{8BC5E6F8-166F-4692-B740-7361829FC7CF}" dt="2023-11-07T19:29:58.421" v="1056" actId="700"/>
          <ac:spMkLst>
            <pc:docMk/>
            <pc:sldMk cId="4042380469" sldId="589"/>
            <ac:spMk id="2" creationId="{3C275365-CC41-335E-FEA1-DB0F9D221C60}"/>
          </ac:spMkLst>
        </pc:spChg>
        <pc:spChg chg="mod ord">
          <ac:chgData name="Desire Sundire" userId="dcc4c647-515e-41c4-9f81-5914807259d6" providerId="ADAL" clId="{8BC5E6F8-166F-4692-B740-7361829FC7CF}" dt="2023-11-07T19:29:58.421" v="1056" actId="700"/>
          <ac:spMkLst>
            <pc:docMk/>
            <pc:sldMk cId="4042380469" sldId="589"/>
            <ac:spMk id="3" creationId="{52A4632C-1D9B-70A4-0062-D2D9463F41AE}"/>
          </ac:spMkLst>
        </pc:spChg>
        <pc:spChg chg="del mod">
          <ac:chgData name="Desire Sundire" userId="dcc4c647-515e-41c4-9f81-5914807259d6" providerId="ADAL" clId="{8BC5E6F8-166F-4692-B740-7361829FC7CF}" dt="2023-11-07T19:18:47.342" v="729" actId="22"/>
          <ac:spMkLst>
            <pc:docMk/>
            <pc:sldMk cId="4042380469" sldId="589"/>
            <ac:spMk id="4" creationId="{B85DCEE1-0E9F-2FE9-3D87-47453CA7352F}"/>
          </ac:spMkLst>
        </pc:spChg>
        <pc:spChg chg="mod ord">
          <ac:chgData name="Desire Sundire" userId="dcc4c647-515e-41c4-9f81-5914807259d6" providerId="ADAL" clId="{8BC5E6F8-166F-4692-B740-7361829FC7CF}" dt="2023-11-07T19:29:58.421" v="1056" actId="700"/>
          <ac:spMkLst>
            <pc:docMk/>
            <pc:sldMk cId="4042380469" sldId="589"/>
            <ac:spMk id="5" creationId="{529F44E3-7FEC-6FB8-E605-809C3EE7FAEB}"/>
          </ac:spMkLst>
        </pc:spChg>
        <pc:spChg chg="mod ord">
          <ac:chgData name="Desire Sundire" userId="dcc4c647-515e-41c4-9f81-5914807259d6" providerId="ADAL" clId="{8BC5E6F8-166F-4692-B740-7361829FC7CF}" dt="2023-11-07T19:29:58.421" v="1056" actId="700"/>
          <ac:spMkLst>
            <pc:docMk/>
            <pc:sldMk cId="4042380469" sldId="589"/>
            <ac:spMk id="6" creationId="{57522EF3-5596-1604-5F6B-47386B250982}"/>
          </ac:spMkLst>
        </pc:spChg>
        <pc:picChg chg="add mod ord">
          <ac:chgData name="Desire Sundire" userId="dcc4c647-515e-41c4-9f81-5914807259d6" providerId="ADAL" clId="{8BC5E6F8-166F-4692-B740-7361829FC7CF}" dt="2023-11-07T19:29:58.421" v="1056" actId="700"/>
          <ac:picMkLst>
            <pc:docMk/>
            <pc:sldMk cId="4042380469" sldId="589"/>
            <ac:picMk id="8" creationId="{CF04CA1B-75E6-7688-A834-191A43AD0F88}"/>
          </ac:picMkLst>
        </pc:picChg>
      </pc:sldChg>
      <pc:sldChg chg="delSp modSp new mod modClrScheme chgLayout">
        <pc:chgData name="Desire Sundire" userId="dcc4c647-515e-41c4-9f81-5914807259d6" providerId="ADAL" clId="{8BC5E6F8-166F-4692-B740-7361829FC7CF}" dt="2023-11-09T06:48:33.106" v="3453" actId="114"/>
        <pc:sldMkLst>
          <pc:docMk/>
          <pc:sldMk cId="1264378362" sldId="590"/>
        </pc:sldMkLst>
        <pc:spChg chg="mod ord">
          <ac:chgData name="Desire Sundire" userId="dcc4c647-515e-41c4-9f81-5914807259d6" providerId="ADAL" clId="{8BC5E6F8-166F-4692-B740-7361829FC7CF}" dt="2023-11-07T19:29:46.541" v="1054" actId="700"/>
          <ac:spMkLst>
            <pc:docMk/>
            <pc:sldMk cId="1264378362" sldId="590"/>
            <ac:spMk id="2" creationId="{5516BEC5-CDE4-EB19-7875-8956A2E3C373}"/>
          </ac:spMkLst>
        </pc:spChg>
        <pc:spChg chg="mod ord">
          <ac:chgData name="Desire Sundire" userId="dcc4c647-515e-41c4-9f81-5914807259d6" providerId="ADAL" clId="{8BC5E6F8-166F-4692-B740-7361829FC7CF}" dt="2023-11-09T06:48:33.106" v="3453" actId="114"/>
          <ac:spMkLst>
            <pc:docMk/>
            <pc:sldMk cId="1264378362" sldId="590"/>
            <ac:spMk id="3" creationId="{8065367F-C8CB-FC02-DE0F-7E20E8F8F56D}"/>
          </ac:spMkLst>
        </pc:spChg>
        <pc:spChg chg="del mod">
          <ac:chgData name="Desire Sundire" userId="dcc4c647-515e-41c4-9f81-5914807259d6" providerId="ADAL" clId="{8BC5E6F8-166F-4692-B740-7361829FC7CF}" dt="2023-11-07T19:29:11.723" v="1052" actId="700"/>
          <ac:spMkLst>
            <pc:docMk/>
            <pc:sldMk cId="1264378362" sldId="590"/>
            <ac:spMk id="4" creationId="{9EF43599-3232-22E1-A672-5B553C83C0BB}"/>
          </ac:spMkLst>
        </pc:spChg>
        <pc:spChg chg="del">
          <ac:chgData name="Desire Sundire" userId="dcc4c647-515e-41c4-9f81-5914807259d6" providerId="ADAL" clId="{8BC5E6F8-166F-4692-B740-7361829FC7CF}" dt="2023-11-07T19:29:11.723" v="1052" actId="700"/>
          <ac:spMkLst>
            <pc:docMk/>
            <pc:sldMk cId="1264378362" sldId="590"/>
            <ac:spMk id="5" creationId="{F7D85EA5-E631-05D2-CFC1-63582683563E}"/>
          </ac:spMkLst>
        </pc:spChg>
        <pc:spChg chg="mod ord">
          <ac:chgData name="Desire Sundire" userId="dcc4c647-515e-41c4-9f81-5914807259d6" providerId="ADAL" clId="{8BC5E6F8-166F-4692-B740-7361829FC7CF}" dt="2023-11-07T19:29:46.541" v="1054" actId="700"/>
          <ac:spMkLst>
            <pc:docMk/>
            <pc:sldMk cId="1264378362" sldId="590"/>
            <ac:spMk id="6" creationId="{BF5301B2-F57D-C9CC-A3DA-E600BA2C1BBC}"/>
          </ac:spMkLst>
        </pc:spChg>
      </pc:sldChg>
      <pc:sldChg chg="addSp delSp modSp new mod">
        <pc:chgData name="Desire Sundire" userId="dcc4c647-515e-41c4-9f81-5914807259d6" providerId="ADAL" clId="{8BC5E6F8-166F-4692-B740-7361829FC7CF}" dt="2023-11-09T07:25:09.018" v="3599" actId="20577"/>
        <pc:sldMkLst>
          <pc:docMk/>
          <pc:sldMk cId="1292121207" sldId="591"/>
        </pc:sldMkLst>
        <pc:spChg chg="mod">
          <ac:chgData name="Desire Sundire" userId="dcc4c647-515e-41c4-9f81-5914807259d6" providerId="ADAL" clId="{8BC5E6F8-166F-4692-B740-7361829FC7CF}" dt="2023-11-07T19:31:49.025" v="1071"/>
          <ac:spMkLst>
            <pc:docMk/>
            <pc:sldMk cId="1292121207" sldId="591"/>
            <ac:spMk id="2" creationId="{46289F9F-5ED5-12FE-A32D-9D225835718C}"/>
          </ac:spMkLst>
        </pc:spChg>
        <pc:spChg chg="mod">
          <ac:chgData name="Desire Sundire" userId="dcc4c647-515e-41c4-9f81-5914807259d6" providerId="ADAL" clId="{8BC5E6F8-166F-4692-B740-7361829FC7CF}" dt="2023-11-09T07:25:09.018" v="3599" actId="20577"/>
          <ac:spMkLst>
            <pc:docMk/>
            <pc:sldMk cId="1292121207" sldId="591"/>
            <ac:spMk id="3" creationId="{B275F492-5A0B-8BB4-01E1-196C0BB5C911}"/>
          </ac:spMkLst>
        </pc:spChg>
        <pc:spChg chg="del mod">
          <ac:chgData name="Desire Sundire" userId="dcc4c647-515e-41c4-9f81-5914807259d6" providerId="ADAL" clId="{8BC5E6F8-166F-4692-B740-7361829FC7CF}" dt="2023-11-07T19:35:00.396" v="1108" actId="22"/>
          <ac:spMkLst>
            <pc:docMk/>
            <pc:sldMk cId="1292121207" sldId="591"/>
            <ac:spMk id="4" creationId="{EBFBCE43-1D9E-9D6E-92B1-9015EC2C4FD3}"/>
          </ac:spMkLst>
        </pc:spChg>
        <pc:picChg chg="add mod ord">
          <ac:chgData name="Desire Sundire" userId="dcc4c647-515e-41c4-9f81-5914807259d6" providerId="ADAL" clId="{8BC5E6F8-166F-4692-B740-7361829FC7CF}" dt="2023-11-07T19:35:13.784" v="1111" actId="1076"/>
          <ac:picMkLst>
            <pc:docMk/>
            <pc:sldMk cId="1292121207" sldId="591"/>
            <ac:picMk id="6" creationId="{61F7B26B-E8D9-25E9-367B-FBA12E7830CF}"/>
          </ac:picMkLst>
        </pc:picChg>
        <pc:picChg chg="add mod">
          <ac:chgData name="Desire Sundire" userId="dcc4c647-515e-41c4-9f81-5914807259d6" providerId="ADAL" clId="{8BC5E6F8-166F-4692-B740-7361829FC7CF}" dt="2023-11-07T19:35:38.365" v="1115" actId="1076"/>
          <ac:picMkLst>
            <pc:docMk/>
            <pc:sldMk cId="1292121207" sldId="591"/>
            <ac:picMk id="8" creationId="{1A5C165F-F7F9-CF65-7626-4B98B8B737B1}"/>
          </ac:picMkLst>
        </pc:picChg>
      </pc:sldChg>
      <pc:sldChg chg="modSp new mod">
        <pc:chgData name="Desire Sundire" userId="dcc4c647-515e-41c4-9f81-5914807259d6" providerId="ADAL" clId="{8BC5E6F8-166F-4692-B740-7361829FC7CF}" dt="2023-11-09T07:00:58.368" v="3454" actId="20577"/>
        <pc:sldMkLst>
          <pc:docMk/>
          <pc:sldMk cId="1851477252" sldId="592"/>
        </pc:sldMkLst>
        <pc:spChg chg="mod">
          <ac:chgData name="Desire Sundire" userId="dcc4c647-515e-41c4-9f81-5914807259d6" providerId="ADAL" clId="{8BC5E6F8-166F-4692-B740-7361829FC7CF}" dt="2023-11-07T19:41:30.371" v="1289" actId="20577"/>
          <ac:spMkLst>
            <pc:docMk/>
            <pc:sldMk cId="1851477252" sldId="592"/>
            <ac:spMk id="2" creationId="{66A1F56E-40E2-CB3F-3D0E-5020ECBAC06D}"/>
          </ac:spMkLst>
        </pc:spChg>
        <pc:spChg chg="mod">
          <ac:chgData name="Desire Sundire" userId="dcc4c647-515e-41c4-9f81-5914807259d6" providerId="ADAL" clId="{8BC5E6F8-166F-4692-B740-7361829FC7CF}" dt="2023-11-09T07:00:58.368" v="3454" actId="20577"/>
          <ac:spMkLst>
            <pc:docMk/>
            <pc:sldMk cId="1851477252" sldId="592"/>
            <ac:spMk id="3" creationId="{E063AD02-7475-DEF5-2C61-02B238866E70}"/>
          </ac:spMkLst>
        </pc:spChg>
      </pc:sldChg>
      <pc:sldChg chg="addSp delSp modSp new mod modClrScheme chgLayout">
        <pc:chgData name="Desire Sundire" userId="dcc4c647-515e-41c4-9f81-5914807259d6" providerId="ADAL" clId="{8BC5E6F8-166F-4692-B740-7361829FC7CF}" dt="2023-11-08T13:12:11.517" v="2585" actId="14100"/>
        <pc:sldMkLst>
          <pc:docMk/>
          <pc:sldMk cId="1289223396" sldId="593"/>
        </pc:sldMkLst>
        <pc:spChg chg="mod ord">
          <ac:chgData name="Desire Sundire" userId="dcc4c647-515e-41c4-9f81-5914807259d6" providerId="ADAL" clId="{8BC5E6F8-166F-4692-B740-7361829FC7CF}" dt="2023-11-08T13:08:42.556" v="2474" actId="6549"/>
          <ac:spMkLst>
            <pc:docMk/>
            <pc:sldMk cId="1289223396" sldId="593"/>
            <ac:spMk id="2" creationId="{D3EAC201-1B53-A869-48D4-AEFB1C388618}"/>
          </ac:spMkLst>
        </pc:spChg>
        <pc:spChg chg="del mod ord">
          <ac:chgData name="Desire Sundire" userId="dcc4c647-515e-41c4-9f81-5914807259d6" providerId="ADAL" clId="{8BC5E6F8-166F-4692-B740-7361829FC7CF}" dt="2023-11-08T13:03:30.456" v="2345" actId="700"/>
          <ac:spMkLst>
            <pc:docMk/>
            <pc:sldMk cId="1289223396" sldId="593"/>
            <ac:spMk id="3" creationId="{E8712DFE-6DEE-B0E0-CD66-D0DF84087C83}"/>
          </ac:spMkLst>
        </pc:spChg>
        <pc:spChg chg="del mod ord">
          <ac:chgData name="Desire Sundire" userId="dcc4c647-515e-41c4-9f81-5914807259d6" providerId="ADAL" clId="{8BC5E6F8-166F-4692-B740-7361829FC7CF}" dt="2023-11-08T13:03:30.456" v="2345" actId="700"/>
          <ac:spMkLst>
            <pc:docMk/>
            <pc:sldMk cId="1289223396" sldId="593"/>
            <ac:spMk id="4" creationId="{0F82CEBD-6593-7B8D-D1FE-52D1E77DC662}"/>
          </ac:spMkLst>
        </pc:spChg>
        <pc:spChg chg="add del mod ord">
          <ac:chgData name="Desire Sundire" userId="dcc4c647-515e-41c4-9f81-5914807259d6" providerId="ADAL" clId="{8BC5E6F8-166F-4692-B740-7361829FC7CF}" dt="2023-11-08T13:04:49.209" v="2347" actId="700"/>
          <ac:spMkLst>
            <pc:docMk/>
            <pc:sldMk cId="1289223396" sldId="593"/>
            <ac:spMk id="5" creationId="{FB1684D2-BCD8-53B6-36DC-46B6B8781120}"/>
          </ac:spMkLst>
        </pc:spChg>
        <pc:spChg chg="add del mod ord">
          <ac:chgData name="Desire Sundire" userId="dcc4c647-515e-41c4-9f81-5914807259d6" providerId="ADAL" clId="{8BC5E6F8-166F-4692-B740-7361829FC7CF}" dt="2023-11-08T13:04:49.209" v="2347" actId="700"/>
          <ac:spMkLst>
            <pc:docMk/>
            <pc:sldMk cId="1289223396" sldId="593"/>
            <ac:spMk id="6" creationId="{6D2352EB-1544-52E9-E4F8-C9B76C85D7E7}"/>
          </ac:spMkLst>
        </pc:spChg>
        <pc:spChg chg="add del mod ord">
          <ac:chgData name="Desire Sundire" userId="dcc4c647-515e-41c4-9f81-5914807259d6" providerId="ADAL" clId="{8BC5E6F8-166F-4692-B740-7361829FC7CF}" dt="2023-11-08T13:04:49.209" v="2347" actId="700"/>
          <ac:spMkLst>
            <pc:docMk/>
            <pc:sldMk cId="1289223396" sldId="593"/>
            <ac:spMk id="7" creationId="{EC23E6B6-AE68-73CE-C35D-04B7BC2F1DB6}"/>
          </ac:spMkLst>
        </pc:spChg>
        <pc:spChg chg="add del mod ord">
          <ac:chgData name="Desire Sundire" userId="dcc4c647-515e-41c4-9f81-5914807259d6" providerId="ADAL" clId="{8BC5E6F8-166F-4692-B740-7361829FC7CF}" dt="2023-11-08T13:04:49.209" v="2347" actId="700"/>
          <ac:spMkLst>
            <pc:docMk/>
            <pc:sldMk cId="1289223396" sldId="593"/>
            <ac:spMk id="8" creationId="{594C0B9A-24D5-0A02-4125-59E671F195C1}"/>
          </ac:spMkLst>
        </pc:spChg>
        <pc:spChg chg="add del mod ord">
          <ac:chgData name="Desire Sundire" userId="dcc4c647-515e-41c4-9f81-5914807259d6" providerId="ADAL" clId="{8BC5E6F8-166F-4692-B740-7361829FC7CF}" dt="2023-11-08T13:04:49.209" v="2347" actId="700"/>
          <ac:spMkLst>
            <pc:docMk/>
            <pc:sldMk cId="1289223396" sldId="593"/>
            <ac:spMk id="9" creationId="{4C6892CA-4D4A-64EE-6FD4-9C8527EC90E5}"/>
          </ac:spMkLst>
        </pc:spChg>
        <pc:spChg chg="add del mod ord">
          <ac:chgData name="Desire Sundire" userId="dcc4c647-515e-41c4-9f81-5914807259d6" providerId="ADAL" clId="{8BC5E6F8-166F-4692-B740-7361829FC7CF}" dt="2023-11-08T13:04:49.209" v="2347" actId="700"/>
          <ac:spMkLst>
            <pc:docMk/>
            <pc:sldMk cId="1289223396" sldId="593"/>
            <ac:spMk id="10" creationId="{F3B346B8-4134-D5F7-0363-9F5D80DD19BB}"/>
          </ac:spMkLst>
        </pc:spChg>
        <pc:spChg chg="add mod ord">
          <ac:chgData name="Desire Sundire" userId="dcc4c647-515e-41c4-9f81-5914807259d6" providerId="ADAL" clId="{8BC5E6F8-166F-4692-B740-7361829FC7CF}" dt="2023-11-08T13:11:36.476" v="2577" actId="6549"/>
          <ac:spMkLst>
            <pc:docMk/>
            <pc:sldMk cId="1289223396" sldId="593"/>
            <ac:spMk id="11" creationId="{35DAE5A4-3CB2-A3B2-E67B-1EEBA5C4ADB7}"/>
          </ac:spMkLst>
        </pc:spChg>
        <pc:spChg chg="add del mod ord">
          <ac:chgData name="Desire Sundire" userId="dcc4c647-515e-41c4-9f81-5914807259d6" providerId="ADAL" clId="{8BC5E6F8-166F-4692-B740-7361829FC7CF}" dt="2023-11-08T13:08:16.839" v="2466" actId="700"/>
          <ac:spMkLst>
            <pc:docMk/>
            <pc:sldMk cId="1289223396" sldId="593"/>
            <ac:spMk id="12" creationId="{F3B7EBAA-1074-6EF6-4E7A-034A21486FDB}"/>
          </ac:spMkLst>
        </pc:spChg>
        <pc:spChg chg="add del mod ord">
          <ac:chgData name="Desire Sundire" userId="dcc4c647-515e-41c4-9f81-5914807259d6" providerId="ADAL" clId="{8BC5E6F8-166F-4692-B740-7361829FC7CF}" dt="2023-11-08T13:11:44.833" v="2578" actId="22"/>
          <ac:spMkLst>
            <pc:docMk/>
            <pc:sldMk cId="1289223396" sldId="593"/>
            <ac:spMk id="13" creationId="{4A121FA2-94F4-9049-425E-AC98B9A94C23}"/>
          </ac:spMkLst>
        </pc:spChg>
        <pc:spChg chg="add del mod ord">
          <ac:chgData name="Desire Sundire" userId="dcc4c647-515e-41c4-9f81-5914807259d6" providerId="ADAL" clId="{8BC5E6F8-166F-4692-B740-7361829FC7CF}" dt="2023-11-08T13:08:16.839" v="2466" actId="700"/>
          <ac:spMkLst>
            <pc:docMk/>
            <pc:sldMk cId="1289223396" sldId="593"/>
            <ac:spMk id="14" creationId="{9A328E24-85FE-7341-E488-1A8FE9BF61A2}"/>
          </ac:spMkLst>
        </pc:spChg>
        <pc:picChg chg="add mod ord">
          <ac:chgData name="Desire Sundire" userId="dcc4c647-515e-41c4-9f81-5914807259d6" providerId="ADAL" clId="{8BC5E6F8-166F-4692-B740-7361829FC7CF}" dt="2023-11-08T13:11:51.453" v="2580" actId="14100"/>
          <ac:picMkLst>
            <pc:docMk/>
            <pc:sldMk cId="1289223396" sldId="593"/>
            <ac:picMk id="16" creationId="{5BC1A34C-B2ED-83AF-2B45-2D3C5744A799}"/>
          </ac:picMkLst>
        </pc:picChg>
        <pc:picChg chg="add mod">
          <ac:chgData name="Desire Sundire" userId="dcc4c647-515e-41c4-9f81-5914807259d6" providerId="ADAL" clId="{8BC5E6F8-166F-4692-B740-7361829FC7CF}" dt="2023-11-08T13:12:11.517" v="2585" actId="14100"/>
          <ac:picMkLst>
            <pc:docMk/>
            <pc:sldMk cId="1289223396" sldId="593"/>
            <ac:picMk id="18" creationId="{9E8188BC-68B2-F7A6-B1D1-8D7C72C1DC68}"/>
          </ac:picMkLst>
        </pc:picChg>
      </pc:sldChg>
      <pc:sldChg chg="addSp delSp modSp add mod">
        <pc:chgData name="Desire Sundire" userId="dcc4c647-515e-41c4-9f81-5914807259d6" providerId="ADAL" clId="{8BC5E6F8-166F-4692-B740-7361829FC7CF}" dt="2023-11-08T13:25:46.487" v="2770" actId="20577"/>
        <pc:sldMkLst>
          <pc:docMk/>
          <pc:sldMk cId="4125658926" sldId="594"/>
        </pc:sldMkLst>
        <pc:spChg chg="mod">
          <ac:chgData name="Desire Sundire" userId="dcc4c647-515e-41c4-9f81-5914807259d6" providerId="ADAL" clId="{8BC5E6F8-166F-4692-B740-7361829FC7CF}" dt="2023-11-08T13:13:25.156" v="2586"/>
          <ac:spMkLst>
            <pc:docMk/>
            <pc:sldMk cId="4125658926" sldId="594"/>
            <ac:spMk id="2" creationId="{D3EAC201-1B53-A869-48D4-AEFB1C388618}"/>
          </ac:spMkLst>
        </pc:spChg>
        <pc:spChg chg="mod">
          <ac:chgData name="Desire Sundire" userId="dcc4c647-515e-41c4-9f81-5914807259d6" providerId="ADAL" clId="{8BC5E6F8-166F-4692-B740-7361829FC7CF}" dt="2023-11-08T13:25:46.487" v="2770" actId="20577"/>
          <ac:spMkLst>
            <pc:docMk/>
            <pc:sldMk cId="4125658926" sldId="594"/>
            <ac:spMk id="3" creationId="{E8712DFE-6DEE-B0E0-CD66-D0DF84087C83}"/>
          </ac:spMkLst>
        </pc:spChg>
        <pc:spChg chg="del">
          <ac:chgData name="Desire Sundire" userId="dcc4c647-515e-41c4-9f81-5914807259d6" providerId="ADAL" clId="{8BC5E6F8-166F-4692-B740-7361829FC7CF}" dt="2023-11-08T13:16:29.911" v="2621" actId="22"/>
          <ac:spMkLst>
            <pc:docMk/>
            <pc:sldMk cId="4125658926" sldId="594"/>
            <ac:spMk id="4" creationId="{0F82CEBD-6593-7B8D-D1FE-52D1E77DC662}"/>
          </ac:spMkLst>
        </pc:spChg>
        <pc:picChg chg="add mod ord">
          <ac:chgData name="Desire Sundire" userId="dcc4c647-515e-41c4-9f81-5914807259d6" providerId="ADAL" clId="{8BC5E6F8-166F-4692-B740-7361829FC7CF}" dt="2023-11-08T13:16:37.500" v="2623" actId="1076"/>
          <ac:picMkLst>
            <pc:docMk/>
            <pc:sldMk cId="4125658926" sldId="594"/>
            <ac:picMk id="6" creationId="{B304ABE9-A4B9-847B-43B0-0AD0AD213D84}"/>
          </ac:picMkLst>
        </pc:picChg>
      </pc:sldChg>
      <pc:sldChg chg="addSp delSp modSp add mod">
        <pc:chgData name="Desire Sundire" userId="dcc4c647-515e-41c4-9f81-5914807259d6" providerId="ADAL" clId="{8BC5E6F8-166F-4692-B740-7361829FC7CF}" dt="2023-11-08T13:38:23.209" v="3002" actId="20577"/>
        <pc:sldMkLst>
          <pc:docMk/>
          <pc:sldMk cId="3269221446" sldId="595"/>
        </pc:sldMkLst>
        <pc:spChg chg="mod">
          <ac:chgData name="Desire Sundire" userId="dcc4c647-515e-41c4-9f81-5914807259d6" providerId="ADAL" clId="{8BC5E6F8-166F-4692-B740-7361829FC7CF}" dt="2023-11-08T13:26:33.736" v="2771"/>
          <ac:spMkLst>
            <pc:docMk/>
            <pc:sldMk cId="3269221446" sldId="595"/>
            <ac:spMk id="2" creationId="{D3EAC201-1B53-A869-48D4-AEFB1C388618}"/>
          </ac:spMkLst>
        </pc:spChg>
        <pc:spChg chg="mod">
          <ac:chgData name="Desire Sundire" userId="dcc4c647-515e-41c4-9f81-5914807259d6" providerId="ADAL" clId="{8BC5E6F8-166F-4692-B740-7361829FC7CF}" dt="2023-11-08T13:38:23.209" v="3002" actId="20577"/>
          <ac:spMkLst>
            <pc:docMk/>
            <pc:sldMk cId="3269221446" sldId="595"/>
            <ac:spMk id="3" creationId="{E8712DFE-6DEE-B0E0-CD66-D0DF84087C83}"/>
          </ac:spMkLst>
        </pc:spChg>
        <pc:spChg chg="del">
          <ac:chgData name="Desire Sundire" userId="dcc4c647-515e-41c4-9f81-5914807259d6" providerId="ADAL" clId="{8BC5E6F8-166F-4692-B740-7361829FC7CF}" dt="2023-11-08T13:27:37.135" v="2780" actId="22"/>
          <ac:spMkLst>
            <pc:docMk/>
            <pc:sldMk cId="3269221446" sldId="595"/>
            <ac:spMk id="4" creationId="{0F82CEBD-6593-7B8D-D1FE-52D1E77DC662}"/>
          </ac:spMkLst>
        </pc:spChg>
        <pc:picChg chg="add mod ord">
          <ac:chgData name="Desire Sundire" userId="dcc4c647-515e-41c4-9f81-5914807259d6" providerId="ADAL" clId="{8BC5E6F8-166F-4692-B740-7361829FC7CF}" dt="2023-11-08T13:27:55.986" v="2788" actId="1036"/>
          <ac:picMkLst>
            <pc:docMk/>
            <pc:sldMk cId="3269221446" sldId="595"/>
            <ac:picMk id="6" creationId="{49F881D1-C058-DEB4-196B-9938679FD2D8}"/>
          </ac:picMkLst>
        </pc:picChg>
      </pc:sldChg>
      <pc:sldChg chg="addSp delSp modSp add mod modClrScheme chgLayout">
        <pc:chgData name="Desire Sundire" userId="dcc4c647-515e-41c4-9f81-5914807259d6" providerId="ADAL" clId="{8BC5E6F8-166F-4692-B740-7361829FC7CF}" dt="2023-11-09T07:33:37.725" v="3628" actId="113"/>
        <pc:sldMkLst>
          <pc:docMk/>
          <pc:sldMk cId="839286805" sldId="596"/>
        </pc:sldMkLst>
        <pc:spChg chg="del mod ord">
          <ac:chgData name="Desire Sundire" userId="dcc4c647-515e-41c4-9f81-5914807259d6" providerId="ADAL" clId="{8BC5E6F8-166F-4692-B740-7361829FC7CF}" dt="2023-11-07T20:25:40.467" v="1959" actId="700"/>
          <ac:spMkLst>
            <pc:docMk/>
            <pc:sldMk cId="839286805" sldId="596"/>
            <ac:spMk id="2" creationId="{66A1F56E-40E2-CB3F-3D0E-5020ECBAC06D}"/>
          </ac:spMkLst>
        </pc:spChg>
        <pc:spChg chg="del mod ord">
          <ac:chgData name="Desire Sundire" userId="dcc4c647-515e-41c4-9f81-5914807259d6" providerId="ADAL" clId="{8BC5E6F8-166F-4692-B740-7361829FC7CF}" dt="2023-11-07T20:25:40.467" v="1959" actId="700"/>
          <ac:spMkLst>
            <pc:docMk/>
            <pc:sldMk cId="839286805" sldId="596"/>
            <ac:spMk id="3" creationId="{E063AD02-7475-DEF5-2C61-02B238866E70}"/>
          </ac:spMkLst>
        </pc:spChg>
        <pc:spChg chg="add mod ord">
          <ac:chgData name="Desire Sundire" userId="dcc4c647-515e-41c4-9f81-5914807259d6" providerId="ADAL" clId="{8BC5E6F8-166F-4692-B740-7361829FC7CF}" dt="2023-11-07T20:31:41.875" v="2021"/>
          <ac:spMkLst>
            <pc:docMk/>
            <pc:sldMk cId="839286805" sldId="596"/>
            <ac:spMk id="4" creationId="{13BBFAD5-9F22-C1B4-D093-60DF28EB9091}"/>
          </ac:spMkLst>
        </pc:spChg>
        <pc:spChg chg="add mod ord">
          <ac:chgData name="Desire Sundire" userId="dcc4c647-515e-41c4-9f81-5914807259d6" providerId="ADAL" clId="{8BC5E6F8-166F-4692-B740-7361829FC7CF}" dt="2023-11-09T07:33:37.725" v="3628" actId="113"/>
          <ac:spMkLst>
            <pc:docMk/>
            <pc:sldMk cId="839286805" sldId="596"/>
            <ac:spMk id="5" creationId="{112BA45E-AE85-2659-CCF1-C7C4046854E8}"/>
          </ac:spMkLst>
        </pc:spChg>
        <pc:spChg chg="add del mod ord">
          <ac:chgData name="Desire Sundire" userId="dcc4c647-515e-41c4-9f81-5914807259d6" providerId="ADAL" clId="{8BC5E6F8-166F-4692-B740-7361829FC7CF}" dt="2023-11-07T20:28:34.085" v="2004" actId="22"/>
          <ac:spMkLst>
            <pc:docMk/>
            <pc:sldMk cId="839286805" sldId="596"/>
            <ac:spMk id="6" creationId="{1DDB4DFF-B846-675C-50F6-A497B147F0F5}"/>
          </ac:spMkLst>
        </pc:spChg>
        <pc:picChg chg="add mod ord">
          <ac:chgData name="Desire Sundire" userId="dcc4c647-515e-41c4-9f81-5914807259d6" providerId="ADAL" clId="{8BC5E6F8-166F-4692-B740-7361829FC7CF}" dt="2023-11-07T20:28:47.342" v="2008" actId="1076"/>
          <ac:picMkLst>
            <pc:docMk/>
            <pc:sldMk cId="839286805" sldId="596"/>
            <ac:picMk id="8" creationId="{A5E8D059-F070-C817-CC59-65EE14958214}"/>
          </ac:picMkLst>
        </pc:picChg>
      </pc:sldChg>
      <pc:sldChg chg="addSp delSp modSp add mod modClrScheme chgLayout">
        <pc:chgData name="Desire Sundire" userId="dcc4c647-515e-41c4-9f81-5914807259d6" providerId="ADAL" clId="{8BC5E6F8-166F-4692-B740-7361829FC7CF}" dt="2023-11-07T19:59:40.911" v="1613" actId="1036"/>
        <pc:sldMkLst>
          <pc:docMk/>
          <pc:sldMk cId="265809304" sldId="597"/>
        </pc:sldMkLst>
        <pc:spChg chg="mod ord">
          <ac:chgData name="Desire Sundire" userId="dcc4c647-515e-41c4-9f81-5914807259d6" providerId="ADAL" clId="{8BC5E6F8-166F-4692-B740-7361829FC7CF}" dt="2023-11-07T19:58:13.557" v="1574" actId="700"/>
          <ac:spMkLst>
            <pc:docMk/>
            <pc:sldMk cId="265809304" sldId="597"/>
            <ac:spMk id="2" creationId="{66A1F56E-40E2-CB3F-3D0E-5020ECBAC06D}"/>
          </ac:spMkLst>
        </pc:spChg>
        <pc:spChg chg="mod ord">
          <ac:chgData name="Desire Sundire" userId="dcc4c647-515e-41c4-9f81-5914807259d6" providerId="ADAL" clId="{8BC5E6F8-166F-4692-B740-7361829FC7CF}" dt="2023-11-07T19:58:29.186" v="1582" actId="27636"/>
          <ac:spMkLst>
            <pc:docMk/>
            <pc:sldMk cId="265809304" sldId="597"/>
            <ac:spMk id="3" creationId="{E063AD02-7475-DEF5-2C61-02B238866E70}"/>
          </ac:spMkLst>
        </pc:spChg>
        <pc:spChg chg="add del mod ord">
          <ac:chgData name="Desire Sundire" userId="dcc4c647-515e-41c4-9f81-5914807259d6" providerId="ADAL" clId="{8BC5E6F8-166F-4692-B740-7361829FC7CF}" dt="2023-11-07T19:58:18.017" v="1577" actId="22"/>
          <ac:spMkLst>
            <pc:docMk/>
            <pc:sldMk cId="265809304" sldId="597"/>
            <ac:spMk id="4" creationId="{34812029-676A-3135-9EFF-A3461163782D}"/>
          </ac:spMkLst>
        </pc:spChg>
        <pc:picChg chg="add mod ord">
          <ac:chgData name="Desire Sundire" userId="dcc4c647-515e-41c4-9f81-5914807259d6" providerId="ADAL" clId="{8BC5E6F8-166F-4692-B740-7361829FC7CF}" dt="2023-11-07T19:59:40.911" v="1613" actId="1036"/>
          <ac:picMkLst>
            <pc:docMk/>
            <pc:sldMk cId="265809304" sldId="597"/>
            <ac:picMk id="6" creationId="{84D894A3-8E3F-5B76-98EF-D58D9B13F2FF}"/>
          </ac:picMkLst>
        </pc:picChg>
        <pc:picChg chg="add mod">
          <ac:chgData name="Desire Sundire" userId="dcc4c647-515e-41c4-9f81-5914807259d6" providerId="ADAL" clId="{8BC5E6F8-166F-4692-B740-7361829FC7CF}" dt="2023-11-07T19:59:40.911" v="1613" actId="1036"/>
          <ac:picMkLst>
            <pc:docMk/>
            <pc:sldMk cId="265809304" sldId="597"/>
            <ac:picMk id="8" creationId="{7F60DE5D-96BB-3F3B-8B6D-3D7998A8577B}"/>
          </ac:picMkLst>
        </pc:picChg>
      </pc:sldChg>
      <pc:sldChg chg="addSp delSp modSp add mod modClrScheme chgLayout">
        <pc:chgData name="Desire Sundire" userId="dcc4c647-515e-41c4-9f81-5914807259d6" providerId="ADAL" clId="{8BC5E6F8-166F-4692-B740-7361829FC7CF}" dt="2023-11-09T07:23:34.273" v="3593" actId="20577"/>
        <pc:sldMkLst>
          <pc:docMk/>
          <pc:sldMk cId="1532732415" sldId="598"/>
        </pc:sldMkLst>
        <pc:spChg chg="add del mod ord">
          <ac:chgData name="Desire Sundire" userId="dcc4c647-515e-41c4-9f81-5914807259d6" providerId="ADAL" clId="{8BC5E6F8-166F-4692-B740-7361829FC7CF}" dt="2023-11-07T20:22:07.751" v="1924" actId="12084"/>
          <ac:spMkLst>
            <pc:docMk/>
            <pc:sldMk cId="1532732415" sldId="598"/>
            <ac:spMk id="2" creationId="{66A1F56E-40E2-CB3F-3D0E-5020ECBAC06D}"/>
          </ac:spMkLst>
        </pc:spChg>
        <pc:spChg chg="del mod ord">
          <ac:chgData name="Desire Sundire" userId="dcc4c647-515e-41c4-9f81-5914807259d6" providerId="ADAL" clId="{8BC5E6F8-166F-4692-B740-7361829FC7CF}" dt="2023-11-07T20:19:41.814" v="1859" actId="700"/>
          <ac:spMkLst>
            <pc:docMk/>
            <pc:sldMk cId="1532732415" sldId="598"/>
            <ac:spMk id="3" creationId="{E063AD02-7475-DEF5-2C61-02B238866E70}"/>
          </ac:spMkLst>
        </pc:spChg>
        <pc:spChg chg="add mod ord">
          <ac:chgData name="Desire Sundire" userId="dcc4c647-515e-41c4-9f81-5914807259d6" providerId="ADAL" clId="{8BC5E6F8-166F-4692-B740-7361829FC7CF}" dt="2023-11-09T07:23:34.273" v="3593" actId="20577"/>
          <ac:spMkLst>
            <pc:docMk/>
            <pc:sldMk cId="1532732415" sldId="598"/>
            <ac:spMk id="4" creationId="{27F09C11-9AE2-E78B-83A6-83745D0465C7}"/>
          </ac:spMkLst>
        </pc:spChg>
        <pc:spChg chg="add del mod ord">
          <ac:chgData name="Desire Sundire" userId="dcc4c647-515e-41c4-9f81-5914807259d6" providerId="ADAL" clId="{8BC5E6F8-166F-4692-B740-7361829FC7CF}" dt="2023-11-07T20:22:11.470" v="1925" actId="22"/>
          <ac:spMkLst>
            <pc:docMk/>
            <pc:sldMk cId="1532732415" sldId="598"/>
            <ac:spMk id="5" creationId="{F90C034D-656E-1649-7A75-3814F9E8D03C}"/>
          </ac:spMkLst>
        </pc:spChg>
        <pc:spChg chg="add mod">
          <ac:chgData name="Desire Sundire" userId="dcc4c647-515e-41c4-9f81-5914807259d6" providerId="ADAL" clId="{8BC5E6F8-166F-4692-B740-7361829FC7CF}" dt="2023-11-07T20:25:19.082" v="1958" actId="207"/>
          <ac:spMkLst>
            <pc:docMk/>
            <pc:sldMk cId="1532732415" sldId="598"/>
            <ac:spMk id="10" creationId="{2A0CDBF3-3758-A706-4676-535147F8EE43}"/>
          </ac:spMkLst>
        </pc:spChg>
        <pc:graphicFrameChg chg="add del mod">
          <ac:chgData name="Desire Sundire" userId="dcc4c647-515e-41c4-9f81-5914807259d6" providerId="ADAL" clId="{8BC5E6F8-166F-4692-B740-7361829FC7CF}" dt="2023-11-07T20:22:07.751" v="1924" actId="12084"/>
          <ac:graphicFrameMkLst>
            <pc:docMk/>
            <pc:sldMk cId="1532732415" sldId="598"/>
            <ac:graphicFrameMk id="6" creationId="{49976273-BF4C-DE67-5380-5DC4FA6455AB}"/>
          </ac:graphicFrameMkLst>
        </pc:graphicFrameChg>
        <pc:picChg chg="add mod ord">
          <ac:chgData name="Desire Sundire" userId="dcc4c647-515e-41c4-9f81-5914807259d6" providerId="ADAL" clId="{8BC5E6F8-166F-4692-B740-7361829FC7CF}" dt="2023-11-07T20:22:23.658" v="1929" actId="1076"/>
          <ac:picMkLst>
            <pc:docMk/>
            <pc:sldMk cId="1532732415" sldId="598"/>
            <ac:picMk id="8" creationId="{9FC3C88D-46EF-DEAC-6307-F45DA59B143D}"/>
          </ac:picMkLst>
        </pc:picChg>
      </pc:sldChg>
      <pc:sldChg chg="addSp modSp add mod">
        <pc:chgData name="Desire Sundire" userId="dcc4c647-515e-41c4-9f81-5914807259d6" providerId="ADAL" clId="{8BC5E6F8-166F-4692-B740-7361829FC7CF}" dt="2023-11-07T20:01:59.632" v="1637" actId="1076"/>
        <pc:sldMkLst>
          <pc:docMk/>
          <pc:sldMk cId="4142374509" sldId="599"/>
        </pc:sldMkLst>
        <pc:spChg chg="mod">
          <ac:chgData name="Desire Sundire" userId="dcc4c647-515e-41c4-9f81-5914807259d6" providerId="ADAL" clId="{8BC5E6F8-166F-4692-B740-7361829FC7CF}" dt="2023-11-07T19:57:43.939" v="1573"/>
          <ac:spMkLst>
            <pc:docMk/>
            <pc:sldMk cId="4142374509" sldId="599"/>
            <ac:spMk id="2" creationId="{66A1F56E-40E2-CB3F-3D0E-5020ECBAC06D}"/>
          </ac:spMkLst>
        </pc:spChg>
        <pc:spChg chg="mod">
          <ac:chgData name="Desire Sundire" userId="dcc4c647-515e-41c4-9f81-5914807259d6" providerId="ADAL" clId="{8BC5E6F8-166F-4692-B740-7361829FC7CF}" dt="2023-11-07T20:01:30.316" v="1633" actId="113"/>
          <ac:spMkLst>
            <pc:docMk/>
            <pc:sldMk cId="4142374509" sldId="599"/>
            <ac:spMk id="3" creationId="{E063AD02-7475-DEF5-2C61-02B238866E70}"/>
          </ac:spMkLst>
        </pc:spChg>
        <pc:picChg chg="add mod">
          <ac:chgData name="Desire Sundire" userId="dcc4c647-515e-41c4-9f81-5914807259d6" providerId="ADAL" clId="{8BC5E6F8-166F-4692-B740-7361829FC7CF}" dt="2023-11-07T20:01:59.632" v="1637" actId="1076"/>
          <ac:picMkLst>
            <pc:docMk/>
            <pc:sldMk cId="4142374509" sldId="599"/>
            <ac:picMk id="5" creationId="{BB6CE207-4ED6-1306-A9F4-35562030D702}"/>
          </ac:picMkLst>
        </pc:picChg>
      </pc:sldChg>
      <pc:sldChg chg="addSp delSp modSp new mod modClrScheme chgLayout">
        <pc:chgData name="Desire Sundire" userId="dcc4c647-515e-41c4-9f81-5914807259d6" providerId="ADAL" clId="{8BC5E6F8-166F-4692-B740-7361829FC7CF}" dt="2023-11-09T07:12:40.949" v="3501" actId="20577"/>
        <pc:sldMkLst>
          <pc:docMk/>
          <pc:sldMk cId="3318056941" sldId="600"/>
        </pc:sldMkLst>
        <pc:spChg chg="mod ord">
          <ac:chgData name="Desire Sundire" userId="dcc4c647-515e-41c4-9f81-5914807259d6" providerId="ADAL" clId="{8BC5E6F8-166F-4692-B740-7361829FC7CF}" dt="2023-11-07T20:14:55.823" v="1813" actId="700"/>
          <ac:spMkLst>
            <pc:docMk/>
            <pc:sldMk cId="3318056941" sldId="600"/>
            <ac:spMk id="2" creationId="{C0451764-72BB-0D48-7DAE-FB2A4A5494DB}"/>
          </ac:spMkLst>
        </pc:spChg>
        <pc:spChg chg="mod ord">
          <ac:chgData name="Desire Sundire" userId="dcc4c647-515e-41c4-9f81-5914807259d6" providerId="ADAL" clId="{8BC5E6F8-166F-4692-B740-7361829FC7CF}" dt="2023-11-09T07:12:40.949" v="3501" actId="20577"/>
          <ac:spMkLst>
            <pc:docMk/>
            <pc:sldMk cId="3318056941" sldId="600"/>
            <ac:spMk id="3" creationId="{76031F20-E1F4-1F2D-6CC7-94678EDFD734}"/>
          </ac:spMkLst>
        </pc:spChg>
        <pc:spChg chg="del">
          <ac:chgData name="Desire Sundire" userId="dcc4c647-515e-41c4-9f81-5914807259d6" providerId="ADAL" clId="{8BC5E6F8-166F-4692-B740-7361829FC7CF}" dt="2023-11-07T20:08:03.539" v="1688" actId="22"/>
          <ac:spMkLst>
            <pc:docMk/>
            <pc:sldMk cId="3318056941" sldId="600"/>
            <ac:spMk id="4" creationId="{B41C4F37-2C65-1CF1-B5F8-FDF78C66F3A1}"/>
          </ac:spMkLst>
        </pc:spChg>
        <pc:spChg chg="add del mod">
          <ac:chgData name="Desire Sundire" userId="dcc4c647-515e-41c4-9f81-5914807259d6" providerId="ADAL" clId="{8BC5E6F8-166F-4692-B740-7361829FC7CF}" dt="2023-11-07T20:14:55.823" v="1813" actId="700"/>
          <ac:spMkLst>
            <pc:docMk/>
            <pc:sldMk cId="3318056941" sldId="600"/>
            <ac:spMk id="8" creationId="{68208680-3E62-DBCB-815D-8059E6525B5E}"/>
          </ac:spMkLst>
        </pc:spChg>
        <pc:picChg chg="add del mod ord">
          <ac:chgData name="Desire Sundire" userId="dcc4c647-515e-41c4-9f81-5914807259d6" providerId="ADAL" clId="{8BC5E6F8-166F-4692-B740-7361829FC7CF}" dt="2023-11-07T20:14:52.419" v="1812" actId="478"/>
          <ac:picMkLst>
            <pc:docMk/>
            <pc:sldMk cId="3318056941" sldId="600"/>
            <ac:picMk id="6" creationId="{D2657BE8-BDBA-2265-CA3D-7B56B10C2FB1}"/>
          </ac:picMkLst>
        </pc:picChg>
      </pc:sldChg>
      <pc:sldChg chg="modSp add mod">
        <pc:chgData name="Desire Sundire" userId="dcc4c647-515e-41c4-9f81-5914807259d6" providerId="ADAL" clId="{8BC5E6F8-166F-4692-B740-7361829FC7CF}" dt="2023-11-09T07:18:23.070" v="3540" actId="114"/>
        <pc:sldMkLst>
          <pc:docMk/>
          <pc:sldMk cId="2601994523" sldId="601"/>
        </pc:sldMkLst>
        <pc:spChg chg="mod">
          <ac:chgData name="Desire Sundire" userId="dcc4c647-515e-41c4-9f81-5914807259d6" providerId="ADAL" clId="{8BC5E6F8-166F-4692-B740-7361829FC7CF}" dt="2023-11-09T07:18:23.070" v="3540" actId="114"/>
          <ac:spMkLst>
            <pc:docMk/>
            <pc:sldMk cId="2601994523" sldId="601"/>
            <ac:spMk id="3" creationId="{76031F20-E1F4-1F2D-6CC7-94678EDFD734}"/>
          </ac:spMkLst>
        </pc:spChg>
      </pc:sldChg>
      <pc:sldChg chg="add del">
        <pc:chgData name="Desire Sundire" userId="dcc4c647-515e-41c4-9f81-5914807259d6" providerId="ADAL" clId="{8BC5E6F8-166F-4692-B740-7361829FC7CF}" dt="2023-11-08T13:39:59.456" v="3003" actId="47"/>
        <pc:sldMkLst>
          <pc:docMk/>
          <pc:sldMk cId="2277901911" sldId="602"/>
        </pc:sldMkLst>
      </pc:sldChg>
      <pc:sldChg chg="add del">
        <pc:chgData name="Desire Sundire" userId="dcc4c647-515e-41c4-9f81-5914807259d6" providerId="ADAL" clId="{8BC5E6F8-166F-4692-B740-7361829FC7CF}" dt="2023-11-07T20:33:53.145" v="2083"/>
        <pc:sldMkLst>
          <pc:docMk/>
          <pc:sldMk cId="1312102406" sldId="603"/>
        </pc:sldMkLst>
      </pc:sldChg>
      <pc:sldChg chg="modSp add mod ord">
        <pc:chgData name="Desire Sundire" userId="dcc4c647-515e-41c4-9f81-5914807259d6" providerId="ADAL" clId="{8BC5E6F8-166F-4692-B740-7361829FC7CF}" dt="2023-11-08T12:44:43.814" v="2128"/>
        <pc:sldMkLst>
          <pc:docMk/>
          <pc:sldMk cId="1696620541" sldId="603"/>
        </pc:sldMkLst>
        <pc:spChg chg="mod">
          <ac:chgData name="Desire Sundire" userId="dcc4c647-515e-41c4-9f81-5914807259d6" providerId="ADAL" clId="{8BC5E6F8-166F-4692-B740-7361829FC7CF}" dt="2023-11-08T12:44:43.814" v="2128"/>
          <ac:spMkLst>
            <pc:docMk/>
            <pc:sldMk cId="1696620541" sldId="603"/>
            <ac:spMk id="2" creationId="{CD6642DD-1F66-4C44-94B2-205FA942D6F6}"/>
          </ac:spMkLst>
        </pc:spChg>
      </pc:sldChg>
      <pc:sldChg chg="modSp new mod modClrScheme chgLayout">
        <pc:chgData name="Desire Sundire" userId="dcc4c647-515e-41c4-9f81-5914807259d6" providerId="ADAL" clId="{8BC5E6F8-166F-4692-B740-7361829FC7CF}" dt="2023-11-09T08:25:32.130" v="3843" actId="113"/>
        <pc:sldMkLst>
          <pc:docMk/>
          <pc:sldMk cId="4130349617" sldId="604"/>
        </pc:sldMkLst>
        <pc:spChg chg="mod ord">
          <ac:chgData name="Desire Sundire" userId="dcc4c647-515e-41c4-9f81-5914807259d6" providerId="ADAL" clId="{8BC5E6F8-166F-4692-B740-7361829FC7CF}" dt="2023-11-08T12:45:39.809" v="2132" actId="27636"/>
          <ac:spMkLst>
            <pc:docMk/>
            <pc:sldMk cId="4130349617" sldId="604"/>
            <ac:spMk id="2" creationId="{3540174C-CE1F-01DB-8DF3-3343FA0A0E77}"/>
          </ac:spMkLst>
        </pc:spChg>
        <pc:spChg chg="mod ord">
          <ac:chgData name="Desire Sundire" userId="dcc4c647-515e-41c4-9f81-5914807259d6" providerId="ADAL" clId="{8BC5E6F8-166F-4692-B740-7361829FC7CF}" dt="2023-11-09T08:25:32.130" v="3843" actId="113"/>
          <ac:spMkLst>
            <pc:docMk/>
            <pc:sldMk cId="4130349617" sldId="604"/>
            <ac:spMk id="3" creationId="{C2B75A30-B99A-59BD-1880-FC6DE9E975EA}"/>
          </ac:spMkLst>
        </pc:spChg>
        <pc:spChg chg="mod ord">
          <ac:chgData name="Desire Sundire" userId="dcc4c647-515e-41c4-9f81-5914807259d6" providerId="ADAL" clId="{8BC5E6F8-166F-4692-B740-7361829FC7CF}" dt="2023-11-08T12:45:39.752" v="2131" actId="700"/>
          <ac:spMkLst>
            <pc:docMk/>
            <pc:sldMk cId="4130349617" sldId="604"/>
            <ac:spMk id="4" creationId="{95433BF2-C31B-CA8B-6C94-1766BE585C3A}"/>
          </ac:spMkLst>
        </pc:spChg>
      </pc:sldChg>
      <pc:sldChg chg="modSp add mod">
        <pc:chgData name="Desire Sundire" userId="dcc4c647-515e-41c4-9f81-5914807259d6" providerId="ADAL" clId="{8BC5E6F8-166F-4692-B740-7361829FC7CF}" dt="2023-11-09T08:27:36.572" v="3844" actId="20577"/>
        <pc:sldMkLst>
          <pc:docMk/>
          <pc:sldMk cId="3590007202" sldId="605"/>
        </pc:sldMkLst>
        <pc:spChg chg="mod">
          <ac:chgData name="Desire Sundire" userId="dcc4c647-515e-41c4-9f81-5914807259d6" providerId="ADAL" clId="{8BC5E6F8-166F-4692-B740-7361829FC7CF}" dt="2023-11-08T12:49:11.621" v="2194" actId="20577"/>
          <ac:spMkLst>
            <pc:docMk/>
            <pc:sldMk cId="3590007202" sldId="605"/>
            <ac:spMk id="2" creationId="{3540174C-CE1F-01DB-8DF3-3343FA0A0E77}"/>
          </ac:spMkLst>
        </pc:spChg>
        <pc:spChg chg="mod">
          <ac:chgData name="Desire Sundire" userId="dcc4c647-515e-41c4-9f81-5914807259d6" providerId="ADAL" clId="{8BC5E6F8-166F-4692-B740-7361829FC7CF}" dt="2023-11-09T08:27:36.572" v="3844" actId="20577"/>
          <ac:spMkLst>
            <pc:docMk/>
            <pc:sldMk cId="3590007202" sldId="605"/>
            <ac:spMk id="3" creationId="{C2B75A30-B99A-59BD-1880-FC6DE9E975EA}"/>
          </ac:spMkLst>
        </pc:spChg>
      </pc:sldChg>
      <pc:sldChg chg="addSp delSp modSp new mod modClrScheme chgLayout">
        <pc:chgData name="Desire Sundire" userId="dcc4c647-515e-41c4-9f81-5914807259d6" providerId="ADAL" clId="{8BC5E6F8-166F-4692-B740-7361829FC7CF}" dt="2023-11-09T08:33:14.085" v="3894" actId="27636"/>
        <pc:sldMkLst>
          <pc:docMk/>
          <pc:sldMk cId="2060340976" sldId="606"/>
        </pc:sldMkLst>
        <pc:spChg chg="mod ord">
          <ac:chgData name="Desire Sundire" userId="dcc4c647-515e-41c4-9f81-5914807259d6" providerId="ADAL" clId="{8BC5E6F8-166F-4692-B740-7361829FC7CF}" dt="2023-11-08T12:56:09.941" v="2292" actId="700"/>
          <ac:spMkLst>
            <pc:docMk/>
            <pc:sldMk cId="2060340976" sldId="606"/>
            <ac:spMk id="2" creationId="{16D6F9BA-5D33-4ADB-E4A1-0BBCA5F23C21}"/>
          </ac:spMkLst>
        </pc:spChg>
        <pc:spChg chg="del mod ord">
          <ac:chgData name="Desire Sundire" userId="dcc4c647-515e-41c4-9f81-5914807259d6" providerId="ADAL" clId="{8BC5E6F8-166F-4692-B740-7361829FC7CF}" dt="2023-11-08T12:56:09.941" v="2292" actId="700"/>
          <ac:spMkLst>
            <pc:docMk/>
            <pc:sldMk cId="2060340976" sldId="606"/>
            <ac:spMk id="3" creationId="{8D45E53C-E6C9-2127-D236-43C856AE2CF6}"/>
          </ac:spMkLst>
        </pc:spChg>
        <pc:spChg chg="add del mod ord">
          <ac:chgData name="Desire Sundire" userId="dcc4c647-515e-41c4-9f81-5914807259d6" providerId="ADAL" clId="{8BC5E6F8-166F-4692-B740-7361829FC7CF}" dt="2023-11-08T12:56:13.918" v="2293" actId="22"/>
          <ac:spMkLst>
            <pc:docMk/>
            <pc:sldMk cId="2060340976" sldId="606"/>
            <ac:spMk id="4" creationId="{29DBBA57-CE9F-2F66-E4B5-765D96DF3792}"/>
          </ac:spMkLst>
        </pc:spChg>
        <pc:spChg chg="add mod ord">
          <ac:chgData name="Desire Sundire" userId="dcc4c647-515e-41c4-9f81-5914807259d6" providerId="ADAL" clId="{8BC5E6F8-166F-4692-B740-7361829FC7CF}" dt="2023-11-09T08:33:14.085" v="3894" actId="27636"/>
          <ac:spMkLst>
            <pc:docMk/>
            <pc:sldMk cId="2060340976" sldId="606"/>
            <ac:spMk id="5" creationId="{A7DF42C8-7E66-14E3-4C9E-184E18E76ECC}"/>
          </ac:spMkLst>
        </pc:spChg>
        <pc:picChg chg="add mod ord">
          <ac:chgData name="Desire Sundire" userId="dcc4c647-515e-41c4-9f81-5914807259d6" providerId="ADAL" clId="{8BC5E6F8-166F-4692-B740-7361829FC7CF}" dt="2023-11-08T12:56:35.239" v="2313" actId="1037"/>
          <ac:picMkLst>
            <pc:docMk/>
            <pc:sldMk cId="2060340976" sldId="606"/>
            <ac:picMk id="7" creationId="{D2CA25F7-138A-080E-0244-3DDA39BFECE6}"/>
          </ac:picMkLst>
        </pc:picChg>
      </pc:sldChg>
      <pc:sldChg chg="addSp delSp modSp add mod">
        <pc:chgData name="Desire Sundire" userId="dcc4c647-515e-41c4-9f81-5914807259d6" providerId="ADAL" clId="{8BC5E6F8-166F-4692-B740-7361829FC7CF}" dt="2023-11-09T08:41:12.536" v="3900" actId="20577"/>
        <pc:sldMkLst>
          <pc:docMk/>
          <pc:sldMk cId="991850853" sldId="607"/>
        </pc:sldMkLst>
        <pc:spChg chg="mod">
          <ac:chgData name="Desire Sundire" userId="dcc4c647-515e-41c4-9f81-5914807259d6" providerId="ADAL" clId="{8BC5E6F8-166F-4692-B740-7361829FC7CF}" dt="2023-11-09T08:41:12.536" v="3900" actId="20577"/>
          <ac:spMkLst>
            <pc:docMk/>
            <pc:sldMk cId="991850853" sldId="607"/>
            <ac:spMk id="3" creationId="{E8712DFE-6DEE-B0E0-CD66-D0DF84087C83}"/>
          </ac:spMkLst>
        </pc:spChg>
        <pc:spChg chg="add del mod">
          <ac:chgData name="Desire Sundire" userId="dcc4c647-515e-41c4-9f81-5914807259d6" providerId="ADAL" clId="{8BC5E6F8-166F-4692-B740-7361829FC7CF}" dt="2023-11-08T13:23:05.870" v="2740" actId="22"/>
          <ac:spMkLst>
            <pc:docMk/>
            <pc:sldMk cId="991850853" sldId="607"/>
            <ac:spMk id="5" creationId="{32610A69-FBA1-A424-15E5-10152368C2BA}"/>
          </ac:spMkLst>
        </pc:spChg>
        <pc:picChg chg="del">
          <ac:chgData name="Desire Sundire" userId="dcc4c647-515e-41c4-9f81-5914807259d6" providerId="ADAL" clId="{8BC5E6F8-166F-4692-B740-7361829FC7CF}" dt="2023-11-08T13:18:51.707" v="2633" actId="478"/>
          <ac:picMkLst>
            <pc:docMk/>
            <pc:sldMk cId="991850853" sldId="607"/>
            <ac:picMk id="6" creationId="{B304ABE9-A4B9-847B-43B0-0AD0AD213D84}"/>
          </ac:picMkLst>
        </pc:picChg>
        <pc:picChg chg="add mod ord">
          <ac:chgData name="Desire Sundire" userId="dcc4c647-515e-41c4-9f81-5914807259d6" providerId="ADAL" clId="{8BC5E6F8-166F-4692-B740-7361829FC7CF}" dt="2023-11-08T13:23:32.633" v="2744" actId="14100"/>
          <ac:picMkLst>
            <pc:docMk/>
            <pc:sldMk cId="991850853" sldId="607"/>
            <ac:picMk id="8" creationId="{8A0969E2-D5E8-59D9-C0C0-E842D626235A}"/>
          </ac:picMkLst>
        </pc:picChg>
        <pc:picChg chg="add del">
          <ac:chgData name="Desire Sundire" userId="dcc4c647-515e-41c4-9f81-5914807259d6" providerId="ADAL" clId="{8BC5E6F8-166F-4692-B740-7361829FC7CF}" dt="2023-11-08T13:23:26.399" v="2743" actId="478"/>
          <ac:picMkLst>
            <pc:docMk/>
            <pc:sldMk cId="991850853" sldId="607"/>
            <ac:picMk id="10" creationId="{F0840B51-0C45-7249-E0AD-1B8A3839647B}"/>
          </ac:picMkLst>
        </pc:picChg>
      </pc:sldChg>
      <pc:sldChg chg="modSp new mod modClrScheme chgLayout">
        <pc:chgData name="Desire Sundire" userId="dcc4c647-515e-41c4-9f81-5914807259d6" providerId="ADAL" clId="{8BC5E6F8-166F-4692-B740-7361829FC7CF}" dt="2023-11-09T07:43:59.361" v="3842" actId="27636"/>
        <pc:sldMkLst>
          <pc:docMk/>
          <pc:sldMk cId="2147153135" sldId="608"/>
        </pc:sldMkLst>
        <pc:spChg chg="mod ord">
          <ac:chgData name="Desire Sundire" userId="dcc4c647-515e-41c4-9f81-5914807259d6" providerId="ADAL" clId="{8BC5E6F8-166F-4692-B740-7361829FC7CF}" dt="2023-11-09T07:43:59.361" v="3842" actId="27636"/>
          <ac:spMkLst>
            <pc:docMk/>
            <pc:sldMk cId="2147153135" sldId="608"/>
            <ac:spMk id="2" creationId="{3FE52978-97D5-BA9D-7978-B7C89E439DED}"/>
          </ac:spMkLst>
        </pc:spChg>
        <pc:spChg chg="mod ord">
          <ac:chgData name="Desire Sundire" userId="dcc4c647-515e-41c4-9f81-5914807259d6" providerId="ADAL" clId="{8BC5E6F8-166F-4692-B740-7361829FC7CF}" dt="2023-11-09T07:43:59.290" v="3841" actId="700"/>
          <ac:spMkLst>
            <pc:docMk/>
            <pc:sldMk cId="2147153135" sldId="608"/>
            <ac:spMk id="3" creationId="{7EC64A1D-F22B-0BE6-9611-5A791CBFAAB2}"/>
          </ac:spMkLst>
        </pc:spChg>
      </pc:sldChg>
    </pc:docChg>
  </pc:docChgLst>
  <pc:docChgLst>
    <pc:chgData name="Desire Sundire" userId="dcc4c647-515e-41c4-9f81-5914807259d6" providerId="ADAL" clId="{CF0D482E-A800-40CD-B664-80A9B95C37C6}"/>
    <pc:docChg chg="custSel modSld">
      <pc:chgData name="Desire Sundire" userId="dcc4c647-515e-41c4-9f81-5914807259d6" providerId="ADAL" clId="{CF0D482E-A800-40CD-B664-80A9B95C37C6}" dt="2023-05-15T14:37:46.349" v="1" actId="313"/>
      <pc:docMkLst>
        <pc:docMk/>
      </pc:docMkLst>
      <pc:sldChg chg="modSp mod">
        <pc:chgData name="Desire Sundire" userId="dcc4c647-515e-41c4-9f81-5914807259d6" providerId="ADAL" clId="{CF0D482E-A800-40CD-B664-80A9B95C37C6}" dt="2023-05-15T14:37:42.811" v="0" actId="313"/>
        <pc:sldMkLst>
          <pc:docMk/>
          <pc:sldMk cId="2441963076" sldId="324"/>
        </pc:sldMkLst>
        <pc:spChg chg="mod">
          <ac:chgData name="Desire Sundire" userId="dcc4c647-515e-41c4-9f81-5914807259d6" providerId="ADAL" clId="{CF0D482E-A800-40CD-B664-80A9B95C37C6}" dt="2023-05-15T14:37:42.811" v="0" actId="313"/>
          <ac:spMkLst>
            <pc:docMk/>
            <pc:sldMk cId="2441963076" sldId="324"/>
            <ac:spMk id="2" creationId="{A75EC7D8-48BA-45E0-9620-449B1DE30A77}"/>
          </ac:spMkLst>
        </pc:spChg>
      </pc:sldChg>
      <pc:sldChg chg="modSp mod">
        <pc:chgData name="Desire Sundire" userId="dcc4c647-515e-41c4-9f81-5914807259d6" providerId="ADAL" clId="{CF0D482E-A800-40CD-B664-80A9B95C37C6}" dt="2023-05-15T14:37:46.349" v="1" actId="313"/>
        <pc:sldMkLst>
          <pc:docMk/>
          <pc:sldMk cId="3912285119" sldId="325"/>
        </pc:sldMkLst>
        <pc:spChg chg="mod">
          <ac:chgData name="Desire Sundire" userId="dcc4c647-515e-41c4-9f81-5914807259d6" providerId="ADAL" clId="{CF0D482E-A800-40CD-B664-80A9B95C37C6}" dt="2023-05-15T14:37:46.349" v="1" actId="313"/>
          <ac:spMkLst>
            <pc:docMk/>
            <pc:sldMk cId="3912285119" sldId="325"/>
            <ac:spMk id="2" creationId="{0E1D58F8-86EC-41F7-BBDD-5D649AF6BC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CD01C-1BD0-44FC-85D8-8ECD15B6C44E}" type="datetimeFigureOut">
              <a:rPr lang="en-ZA" smtClean="0"/>
              <a:t>2024/09/24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5B1D-D68C-4FE1-91CD-18E8AE7F8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796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23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03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4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20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23626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51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2EFCB11D-2D95-062C-9CCB-6DC45DC7DBB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71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66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165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8700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67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18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59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982641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 lang="en-US" dirty="0"/>
            </a:lvl1pPr>
          </a:lstStyle>
          <a:p>
            <a:r>
              <a:rPr lang="en-ZA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1CC15-092C-8119-F211-9FE5208AF6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2263" y="11867"/>
            <a:ext cx="1863067" cy="7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720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rgbClr val="C00000"/>
                </a:solidFill>
                <a:latin typeface="Bebas Neue" panose="020B0606020202050201" pitchFamily="34" charset="0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603DDD-B1C1-4958-B8E3-8E50971322F5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80D70A-7C71-AF34-DC76-36674665A743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6C4AF72-69F7-8959-B2AD-DECE2CA36E1D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A4120-EDDF-A506-3936-28BF4BA5C2E1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6659CF-108A-F82B-96DD-F17DC523F89A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233350-AB6F-1BFE-80E8-8552053E16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009" y="370412"/>
            <a:ext cx="2031109" cy="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87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Bebas Neue Bold" panose="020B0606020202050201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3A0A33-05A3-313D-31BA-66FF05E04C40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404CC-BB55-68FE-A525-1F57FAC57AB1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E6CBE1A-3AEE-AAB2-CC19-45E422559935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15D74-9855-A201-AEE9-530E7AD70183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6803D4-8765-AEEF-BB44-3F0351139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80475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vert="vert270" anchor="ctr" anchorCtr="0"/>
          <a:lstStyle>
            <a:lvl1pPr algn="ctr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048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vert="vert270" anchor="ctr" anchorCtr="0"/>
          <a:lstStyle>
            <a:lvl1pPr algn="ctr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316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tx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rgbClr val="C00000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BC9E43-7307-CF21-422C-D1EE0B0C3241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30DFBC-8A56-B9A2-D140-62BD8601C359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56675C12-8F54-68ED-4DC9-440B73BD29D1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E474A4-890D-DCB2-0C56-98835090DC20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3C52-D1C7-21B8-C84E-196C3DE7170E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992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A19735-4E82-54E0-E8E7-E583F06D8331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793A1E-33EA-4471-76E5-E887A1C1CB74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6FC9D4B-8B2C-6EAC-A687-376134B2D9CE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715EEF-E072-56A9-1D4F-C60948FE3D00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1EA5353-74FA-CF6B-C0C5-4A2AA3BF4EB0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1907F-1F38-F073-1BC4-A18A66DE28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009" y="148439"/>
            <a:ext cx="2031109" cy="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778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rgbClr val="C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rgbClr val="C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rgbClr val="C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rgbClr val="C0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5892DC-26AE-5472-4157-7E75F143ECED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D1A99-BC93-0928-DF85-B0BCB5F7FD27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4EA831-A06A-1331-E727-6DB6A8BAB5E5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47C85-3377-0C5D-1A5A-22D039081FB7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546218CF-C1D5-79D6-0AB2-6D29E01262C9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406435B-6565-14DA-22BA-BAF25DAE2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009" y="168759"/>
            <a:ext cx="2031109" cy="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0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035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113" y="194783"/>
            <a:ext cx="10377488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30816-A919-AA61-F9A4-06C4842066CC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4E664-E139-EE3D-292F-D92EF5111AA1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12B9A23-0DFD-EC6E-7E4E-2F3EB926B30E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05442-6DAF-81D5-1122-A830F1C44F4B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232BB7A-25AB-0BC2-C5EB-76841BE92B0C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B4FB75-C9C0-4B81-0637-7359DC6912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009" y="158599"/>
            <a:ext cx="2031109" cy="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54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l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Bebas Neue Bold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7D0E3B-DBDD-17E4-9E26-4CEFA5876C09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67C23-D5D8-ABA0-DDF4-6958C3C6057E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813D60B-BA45-5937-E48B-6491DE2B0C93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E136F3-EAFB-389A-4C74-9447EDB49E3D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E8C91E-5EEB-CC33-67DC-BC352DF0272B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EC48AA-82BA-B9C4-30F7-4D1EE1CBD1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009" y="168759"/>
            <a:ext cx="2031109" cy="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54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193" y="183988"/>
            <a:ext cx="10434779" cy="803380"/>
          </a:xfrm>
        </p:spPr>
        <p:txBody>
          <a:bodyPr anchor="ctr"/>
          <a:lstStyle>
            <a:lvl1pPr algn="l">
              <a:lnSpc>
                <a:spcPct val="100000"/>
              </a:lnSpc>
              <a:defRPr spc="-20" baseline="0"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70B2D-1741-F2C1-4C14-D1A6A3FCA4DB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6B41E-CBB1-CFF8-583A-56C5FEDBC8C5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B51FAD8-9A12-C4D7-030C-76ED7B761AD4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F371A-1151-2A2A-AD92-85FB389E621C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872039D-F2EB-37BE-6ABE-7DE5889F3194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E17395-7529-6025-D9C0-A00859297E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77009" y="168759"/>
            <a:ext cx="2031109" cy="8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0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B926107-51B9-44DD-8581-AA5E8B60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8" y="484494"/>
            <a:ext cx="5800867" cy="1569493"/>
          </a:xfrm>
        </p:spPr>
        <p:txBody>
          <a:bodyPr anchor="b">
            <a:normAutofit/>
          </a:bodyPr>
          <a:lstStyle>
            <a:lvl1pPr>
              <a:defRPr>
                <a:solidFill>
                  <a:srgbClr val="C00000"/>
                </a:solidFill>
                <a:latin typeface="Bebas Neue" panose="020B0606020202050201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44A4B-34B7-47EC-888B-0D207600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2" y="2156346"/>
            <a:ext cx="5800866" cy="39639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6A9B852-DA3F-4566-BDEB-F1F69334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87742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16EBB24-A127-412B-99DB-A7FBCA68A2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00838" y="665163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63CCB0A6-D7F6-4C78-B6C0-A045E3B25B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29737" y="665579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F3038A14-3DB7-4BDC-A247-674224BFB8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00854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59BCC1BB-4299-409F-9215-B3A4ECAB523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24845" y="3607271"/>
            <a:ext cx="2214562" cy="25130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FB415D6-2F2D-46E2-94AF-1F3BE10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20XX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C8DC3B-1AAD-429C-A1EA-FAEE9D8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F39FF-F5CB-4ACA-9B46-4CCF89ECA7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2F3790-FE71-ACCF-38BB-3D99834D484B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F7D52C-20B6-B315-4086-703537E5DC9F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591A44-B942-F5B0-06EA-9A012DE395C3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F2652-C382-ABE8-FD05-9E5E3C41E576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BDF1B-BD9B-F023-BF0B-5F9C738FE392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9368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52F41C-45C5-4E09-A91A-8F4AE80B0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33900"/>
            <a:ext cx="9144000" cy="23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A9EBEF3-E8A8-4C5C-B6D9-B322242DC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01" y="4947313"/>
            <a:ext cx="7700617" cy="1409037"/>
          </a:xfr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Bebas Neue" panose="020B0606020202050201" pitchFamily="34" charset="0"/>
              </a:defRPr>
            </a:lvl1pPr>
          </a:lstStyle>
          <a:p>
            <a:endParaRPr lang="en-US" sz="5400" dirty="0"/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6A90C83B-4674-4CF1-9CD4-78C3B7CDC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6252" y="386989"/>
            <a:ext cx="2443495" cy="375833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rgbClr val="C00000"/>
                </a:solidFill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1894E094-44B9-4024-A43A-438DEB225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323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BCFB5F5-AD25-4F9C-8AE7-E0E891F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919568B3-FE67-4E6E-BA92-FEF29CBFE1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4532313"/>
            <a:ext cx="3048000" cy="23256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D87D4A75-1737-4D5B-A386-9FE32D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B52AA41-FD0C-42C6-BD04-9E5B55A4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244D815C-8BF3-4ECF-A945-A2A7C2983A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411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B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478C46-4296-46DA-BA63-F203C766C902}"/>
              </a:ext>
            </a:extLst>
          </p:cNvPr>
          <p:cNvSpPr/>
          <p:nvPr userDrawn="1"/>
        </p:nvSpPr>
        <p:spPr>
          <a:xfrm>
            <a:off x="11764488" y="0"/>
            <a:ext cx="427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z="1400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sz="140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93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8DB831-165D-4A63-8023-86E53785B941}"/>
              </a:ext>
            </a:extLst>
          </p:cNvPr>
          <p:cNvSpPr/>
          <p:nvPr userDrawn="1"/>
        </p:nvSpPr>
        <p:spPr>
          <a:xfrm>
            <a:off x="11764488" y="0"/>
            <a:ext cx="427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004A23-CC94-0842-9C9F-A9D8C4725A2D}" type="slidenum">
              <a:rPr lang="en-GB" sz="1400" smtClean="0">
                <a:solidFill>
                  <a:schemeClr val="accent3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‹#›</a:t>
            </a:fld>
            <a:endParaRPr lang="en-GB" sz="1400">
              <a:solidFill>
                <a:schemeClr val="accent3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5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3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30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417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90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10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sz="105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D9201-37F1-96F7-C666-8267365520BD}"/>
              </a:ext>
            </a:extLst>
          </p:cNvPr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9307F-22A8-FE55-1204-2D0978F4ABCA}"/>
              </a:ext>
            </a:extLst>
          </p:cNvPr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C57AA156-B509-D5D7-AF3C-012D94A261C7}"/>
              </a:ext>
            </a:extLst>
          </p:cNvPr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D1EE4-EFC7-3B8C-9439-F972FD135A7B}"/>
              </a:ext>
            </a:extLst>
          </p:cNvPr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53AD43A-4F58-E412-5C98-C488CF8BDAB0}"/>
              </a:ext>
            </a:extLst>
          </p:cNvPr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4C56AC-6DA3-479C-8FCB-6B1D541B0D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77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b="1" kern="1200" spc="-40" baseline="0">
          <a:solidFill>
            <a:schemeClr val="tx1"/>
          </a:solidFill>
          <a:latin typeface="Bebas Neue Bold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" y="-1"/>
            <a:ext cx="12189712" cy="3495917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 flipH="1">
            <a:off x="7281332" y="1920554"/>
            <a:ext cx="4910667" cy="3162479"/>
          </a:xfrm>
          <a:prstGeom prst="homePlat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8840627" y="3986233"/>
            <a:ext cx="3122231" cy="653171"/>
          </a:xfrm>
          <a:prstGeom prst="rect">
            <a:avLst/>
          </a:prstGeom>
          <a:noFill/>
        </p:spPr>
        <p:txBody>
          <a:bodyPr wrap="square" rtlCol="0">
            <a:normAutofit fontScale="40000" lnSpcReduction="20000"/>
          </a:bodyPr>
          <a:lstStyle/>
          <a:p>
            <a:r>
              <a:rPr lang="en-ZA" sz="9600" dirty="0">
                <a:latin typeface="Bebas Neue" panose="020B0606020202050201" pitchFamily="34" charset="0"/>
              </a:rPr>
              <a:t>Are you </a:t>
            </a:r>
            <a:r>
              <a:rPr lang="en-ZA" sz="9600" dirty="0">
                <a:solidFill>
                  <a:srgbClr val="DA3236"/>
                </a:solidFill>
                <a:latin typeface="Bebas Neue" panose="020B0606020202050201" pitchFamily="34" charset="0"/>
              </a:rPr>
              <a:t>ready?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27" y="2344806"/>
            <a:ext cx="2879339" cy="12171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64D9039-67A3-5A4A-005E-A0549EF03C36}"/>
              </a:ext>
            </a:extLst>
          </p:cNvPr>
          <p:cNvSpPr txBox="1">
            <a:spLocks/>
          </p:cNvSpPr>
          <p:nvPr/>
        </p:nvSpPr>
        <p:spPr>
          <a:xfrm>
            <a:off x="278401" y="3561981"/>
            <a:ext cx="6906170" cy="1514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6000" dirty="0">
                <a:latin typeface="Bebas Neue" panose="020B0606020202050201" pitchFamily="34" charset="0"/>
              </a:rPr>
              <a:t>BUSINESS INTELLIGENCE 381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55F73BF-607F-09D3-D49C-F941319A2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885" y="4640424"/>
            <a:ext cx="6812716" cy="1303176"/>
          </a:xfrm>
        </p:spPr>
        <p:txBody>
          <a:bodyPr>
            <a:normAutofit/>
          </a:bodyPr>
          <a:lstStyle/>
          <a:p>
            <a:r>
              <a:rPr lang="en-ZA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/>
              </a:rPr>
              <a:t>BIN381</a:t>
            </a:r>
            <a:endParaRPr kumimoji="0" lang="en-ZA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F56E-40E2-CB3F-3D0E-5020ECBA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Merge Queries as 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AD02-7475-DEF5-2C61-02B238866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9308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with the Append Queries command, you have the choice of either merging into one of the original queries; or, creating a completely new query, which merges the two original queries together.</a:t>
            </a:r>
          </a:p>
          <a:p>
            <a:r>
              <a:rPr lang="en-US" dirty="0"/>
              <a:t>On the Home tab above Append Queries, you will find Merge Queries; and, again, we have both </a:t>
            </a:r>
            <a:r>
              <a:rPr lang="en-US" dirty="0">
                <a:solidFill>
                  <a:srgbClr val="FF0000"/>
                </a:solidFill>
              </a:rPr>
              <a:t>Merge Queries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Merge Queries as New</a:t>
            </a:r>
            <a:r>
              <a:rPr lang="en-US" dirty="0"/>
              <a:t>.</a:t>
            </a:r>
          </a:p>
          <a:p>
            <a:r>
              <a:rPr lang="en-US" dirty="0"/>
              <a:t>When the Merge dialog appears, we can see that our first table, General Data, is already highlighted.</a:t>
            </a:r>
          </a:p>
          <a:p>
            <a:r>
              <a:rPr lang="en-US" dirty="0"/>
              <a:t>Now we need to specify that email address is the column which we want to use for matching, and we do this simply by clicking on the column.</a:t>
            </a:r>
          </a:p>
          <a:p>
            <a:r>
              <a:rPr lang="en-US" dirty="0"/>
              <a:t>In the second table “</a:t>
            </a:r>
            <a:r>
              <a:rPr lang="en-US" i="1" dirty="0"/>
              <a:t>Personal</a:t>
            </a:r>
            <a:r>
              <a:rPr lang="en-US" dirty="0"/>
              <a:t>”, we specify that Email is the matching column as before.</a:t>
            </a:r>
          </a:p>
          <a:p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D894A3-8E3F-5B76-98EF-D58D9B13F2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1902" y="1622425"/>
            <a:ext cx="5286238" cy="255934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0DE5D-96BB-3F3B-8B6D-3D7998A85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902" y="3774440"/>
            <a:ext cx="5286238" cy="23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F56E-40E2-CB3F-3D0E-5020ECBA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Specifying the Join Kind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AD02-7475-DEF5-2C61-02B23886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then have all the possible ways of joining the two datasets; these options are identical to SQL joins.</a:t>
            </a:r>
          </a:p>
          <a:p>
            <a:r>
              <a:rPr lang="en-US" dirty="0"/>
              <a:t>Let us say that, in our scenario, we only want the matching columns from both datasets. </a:t>
            </a:r>
          </a:p>
          <a:p>
            <a:r>
              <a:rPr lang="en-US" dirty="0"/>
              <a:t>Thus, we choose </a:t>
            </a:r>
            <a:r>
              <a:rPr lang="en-US" b="1" dirty="0"/>
              <a:t>Inner (only matching rows)</a:t>
            </a:r>
            <a:r>
              <a:rPr lang="en-US" dirty="0"/>
              <a:t>.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CE207-4ED6-1306-A9F4-35562030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008" y="4197900"/>
            <a:ext cx="7040158" cy="21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7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1764-72BB-0D48-7DAE-FB2A4A5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Finalising the NEW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1F20-E1F4-1F2D-6CC7-94678EDF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click </a:t>
            </a:r>
            <a:r>
              <a:rPr lang="en-US" b="1" dirty="0"/>
              <a:t>OK</a:t>
            </a:r>
            <a:r>
              <a:rPr lang="en-US" dirty="0"/>
              <a:t>, a new query is created which only contain rows of data where the same email address is found in both original queries.</a:t>
            </a:r>
          </a:p>
          <a:p>
            <a:r>
              <a:rPr lang="en-US" dirty="0"/>
              <a:t>If we scroll all the way to the right, we find an additional, binary column, called simply “</a:t>
            </a:r>
            <a:r>
              <a:rPr lang="en-US" i="1" dirty="0" err="1"/>
              <a:t>NewColumn</a:t>
            </a:r>
            <a:r>
              <a:rPr lang="en-US" dirty="0"/>
              <a:t>”, and containing the data from Personal Data.</a:t>
            </a:r>
          </a:p>
          <a:p>
            <a:r>
              <a:rPr lang="en-US" dirty="0"/>
              <a:t>Also, we can see several columns which contain no data at all.</a:t>
            </a:r>
          </a:p>
          <a:p>
            <a:r>
              <a:rPr lang="en-US" dirty="0"/>
              <a:t>Remove those columns with no data</a:t>
            </a:r>
          </a:p>
          <a:p>
            <a:r>
              <a:rPr lang="en-US" dirty="0"/>
              <a:t>Finally, we need to click on the </a:t>
            </a:r>
            <a:r>
              <a:rPr lang="en-US" b="1" dirty="0"/>
              <a:t>Expand</a:t>
            </a:r>
            <a:r>
              <a:rPr lang="en-US" dirty="0"/>
              <a:t> button, on the right of the “</a:t>
            </a:r>
            <a:r>
              <a:rPr lang="en-US" i="1" dirty="0" err="1"/>
              <a:t>NewColumn</a:t>
            </a:r>
            <a:r>
              <a:rPr lang="en-US" dirty="0"/>
              <a:t>” column, to get access to all the other columns from the </a:t>
            </a:r>
            <a:r>
              <a:rPr lang="en-US" i="1" dirty="0"/>
              <a:t>Personal</a:t>
            </a:r>
            <a:r>
              <a:rPr lang="en-US" dirty="0"/>
              <a:t> query.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805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1764-72BB-0D48-7DAE-FB2A4A5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Finalising the NEW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1F20-E1F4-1F2D-6CC7-94678EDFD7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Deselect all columns and just activate the ones which we want to add to this query.</a:t>
            </a:r>
          </a:p>
          <a:p>
            <a:r>
              <a:rPr lang="en-US" dirty="0"/>
              <a:t>We need </a:t>
            </a:r>
            <a:r>
              <a:rPr lang="en-US" i="1" dirty="0"/>
              <a:t>Occupation</a:t>
            </a:r>
            <a:r>
              <a:rPr lang="en-US" dirty="0"/>
              <a:t>, </a:t>
            </a:r>
            <a:r>
              <a:rPr lang="en-US" i="1" dirty="0"/>
              <a:t>Blood Type</a:t>
            </a:r>
            <a:r>
              <a:rPr lang="en-US" dirty="0"/>
              <a:t>, </a:t>
            </a:r>
            <a:r>
              <a:rPr lang="en-US" i="1" dirty="0"/>
              <a:t>Weight</a:t>
            </a:r>
            <a:r>
              <a:rPr lang="en-US" dirty="0"/>
              <a:t>, </a:t>
            </a:r>
            <a:r>
              <a:rPr lang="en-US" i="1" dirty="0"/>
              <a:t>Height</a:t>
            </a:r>
            <a:r>
              <a:rPr lang="en-US" dirty="0"/>
              <a:t>, </a:t>
            </a:r>
            <a:r>
              <a:rPr lang="en-US" i="1" dirty="0"/>
              <a:t>Credit Card Type</a:t>
            </a:r>
            <a:r>
              <a:rPr lang="en-US" dirty="0"/>
              <a:t> and </a:t>
            </a:r>
            <a:r>
              <a:rPr lang="en-US" i="1" dirty="0"/>
              <a:t>Credit Card Expiry</a:t>
            </a:r>
            <a:r>
              <a:rPr lang="en-US" dirty="0"/>
              <a:t>.</a:t>
            </a:r>
          </a:p>
          <a:p>
            <a:r>
              <a:rPr lang="en-US" dirty="0"/>
              <a:t>Finally, deactivate the option </a:t>
            </a:r>
            <a:r>
              <a:rPr lang="en-US" b="1" dirty="0"/>
              <a:t>Use original column name as prefix</a:t>
            </a:r>
            <a:r>
              <a:rPr lang="en-US" dirty="0"/>
              <a:t>, since this is only useful when avoiding clashes in column names.</a:t>
            </a:r>
          </a:p>
          <a:p>
            <a:r>
              <a:rPr lang="en-US" dirty="0"/>
              <a:t>When we click OK, we have all the personal columns added to our query.</a:t>
            </a:r>
          </a:p>
          <a:p>
            <a:r>
              <a:rPr lang="en-US" dirty="0"/>
              <a:t>Carry out any further transformations required.</a:t>
            </a:r>
          </a:p>
          <a:p>
            <a:r>
              <a:rPr lang="en-US" dirty="0"/>
              <a:t>Rename the merged query to </a:t>
            </a:r>
            <a:r>
              <a:rPr lang="en-US" i="1" dirty="0"/>
              <a:t>Patients</a:t>
            </a:r>
            <a:r>
              <a:rPr lang="en-US" dirty="0"/>
              <a:t>.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657BE8-BDBA-2265-CA3D-7B56B10C2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6840" y="1825625"/>
            <a:ext cx="5181600" cy="3011686"/>
          </a:xfrm>
        </p:spPr>
      </p:pic>
    </p:spTree>
    <p:extLst>
      <p:ext uri="{BB962C8B-B14F-4D97-AF65-F5344CB8AC3E}">
        <p14:creationId xmlns:p14="http://schemas.microsoft.com/office/powerpoint/2010/main" val="2601994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42DD-1F66-4C44-94B2-205FA942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Grouping Data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BE08-245C-331B-3356-C628A9AF0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3701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F56E-40E2-CB3F-3D0E-5020ECBA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Grouping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09C11-9AE2-E78B-83A6-83745D0465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you are connecting to a data source which has lots of rows (more rows than the </a:t>
            </a:r>
            <a:r>
              <a:rPr lang="en-US" dirty="0">
                <a:solidFill>
                  <a:srgbClr val="FF0000"/>
                </a:solidFill>
              </a:rPr>
              <a:t>granularity</a:t>
            </a:r>
            <a:r>
              <a:rPr lang="en-US" dirty="0"/>
              <a:t> you need); it is often useful to aggregate the data prior to importing it. </a:t>
            </a:r>
          </a:p>
          <a:p>
            <a:r>
              <a:rPr lang="en-US" dirty="0"/>
              <a:t>The Power Query Editor’s </a:t>
            </a:r>
            <a:r>
              <a:rPr lang="en-US" b="1" dirty="0"/>
              <a:t>Group by </a:t>
            </a:r>
            <a:r>
              <a:rPr lang="en-US" dirty="0"/>
              <a:t>command allows you to do this.</a:t>
            </a:r>
          </a:p>
          <a:p>
            <a:r>
              <a:rPr lang="en-US" dirty="0"/>
              <a:t>In this example, we will be connecting to an Excel workbook named “</a:t>
            </a:r>
            <a:r>
              <a:rPr lang="en-US" i="1" dirty="0"/>
              <a:t>All Expenses Data.xlsx</a:t>
            </a:r>
            <a:r>
              <a:rPr lang="en-US" dirty="0"/>
              <a:t>”. </a:t>
            </a:r>
          </a:p>
          <a:p>
            <a:r>
              <a:rPr lang="en-US" dirty="0"/>
              <a:t>This contains raw worksheet data from Excel. </a:t>
            </a:r>
          </a:p>
          <a:p>
            <a:r>
              <a:rPr lang="en-US" dirty="0"/>
              <a:t>Click on </a:t>
            </a:r>
            <a:r>
              <a:rPr lang="en-US" b="1" dirty="0"/>
              <a:t>Transform Data </a:t>
            </a:r>
            <a:r>
              <a:rPr lang="en-US" dirty="0"/>
              <a:t>to load it into the Power Query Editor.</a:t>
            </a:r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C3C88D-46EF-DEAC-6307-F45DA59B1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20240"/>
            <a:ext cx="5866319" cy="140094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CDBF3-3758-A706-4676-535147F8EE43}"/>
              </a:ext>
            </a:extLst>
          </p:cNvPr>
          <p:cNvSpPr txBox="1"/>
          <p:nvPr/>
        </p:nvSpPr>
        <p:spPr>
          <a:xfrm>
            <a:off x="6019800" y="3510280"/>
            <a:ext cx="6101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Our data gives details of every single expense claim made by all our account handlers.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We can group this data by the </a:t>
            </a:r>
            <a:r>
              <a:rPr lang="en-US" i="1" dirty="0">
                <a:solidFill>
                  <a:srgbClr val="002060"/>
                </a:solidFill>
              </a:rPr>
              <a:t>Name</a:t>
            </a:r>
            <a:r>
              <a:rPr lang="en-US" dirty="0">
                <a:solidFill>
                  <a:srgbClr val="002060"/>
                </a:solidFill>
              </a:rPr>
              <a:t> column if we do not need to have that level of granularity.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Thus, we will have one row for each individual and the amount they have claimed</a:t>
            </a:r>
            <a:endParaRPr lang="en-Z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732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BFAD5-9F22-C1B4-D093-60DF28EB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Adding Groupings and Aggregations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2BA45E-AE85-2659-CCF1-C7C404685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Simply highlight the </a:t>
            </a:r>
            <a:r>
              <a:rPr lang="en-US" i="1" dirty="0"/>
              <a:t>Name</a:t>
            </a:r>
            <a:r>
              <a:rPr lang="en-US" dirty="0"/>
              <a:t> column then click on </a:t>
            </a:r>
            <a:r>
              <a:rPr lang="en-US" b="1" dirty="0"/>
              <a:t>Home &gt; Group by</a:t>
            </a:r>
            <a:r>
              <a:rPr lang="en-US" dirty="0"/>
              <a:t>. </a:t>
            </a:r>
          </a:p>
          <a:p>
            <a:r>
              <a:rPr lang="en-US" dirty="0"/>
              <a:t>Since </a:t>
            </a:r>
            <a:r>
              <a:rPr lang="en-US" i="1" dirty="0"/>
              <a:t>Name</a:t>
            </a:r>
            <a:r>
              <a:rPr lang="en-US" dirty="0"/>
              <a:t> was highlighted, it is shown as the </a:t>
            </a:r>
            <a:r>
              <a:rPr lang="en-US" b="1" dirty="0"/>
              <a:t>Group by </a:t>
            </a:r>
            <a:r>
              <a:rPr lang="en-US" dirty="0"/>
              <a:t>column. </a:t>
            </a:r>
          </a:p>
          <a:p>
            <a:r>
              <a:rPr lang="en-US" dirty="0"/>
              <a:t>However, we can add as many groupings as we like by selecting </a:t>
            </a:r>
            <a:r>
              <a:rPr lang="en-US" b="1" dirty="0"/>
              <a:t>Advanced</a:t>
            </a:r>
          </a:p>
          <a:p>
            <a:r>
              <a:rPr lang="en-US" dirty="0"/>
              <a:t>Click on </a:t>
            </a:r>
            <a:r>
              <a:rPr lang="en-US" b="1" dirty="0"/>
              <a:t>Add grouping </a:t>
            </a:r>
            <a:r>
              <a:rPr lang="en-US" dirty="0"/>
              <a:t>and add the </a:t>
            </a:r>
            <a:r>
              <a:rPr lang="en-US" i="1" dirty="0"/>
              <a:t>Branch</a:t>
            </a:r>
            <a:r>
              <a:rPr lang="en-US" dirty="0"/>
              <a:t> column.</a:t>
            </a:r>
          </a:p>
          <a:p>
            <a:r>
              <a:rPr lang="en-US" dirty="0"/>
              <a:t>Click </a:t>
            </a:r>
            <a:r>
              <a:rPr lang="en-US" b="1" dirty="0"/>
              <a:t>Add aggregation</a:t>
            </a:r>
            <a:r>
              <a:rPr lang="en-US" dirty="0"/>
              <a:t>; and let us call the new column </a:t>
            </a:r>
            <a:r>
              <a:rPr lang="en-US" i="1" dirty="0"/>
              <a:t>Amount</a:t>
            </a:r>
            <a:r>
              <a:rPr lang="en-US" dirty="0"/>
              <a:t>; and the operation that we want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of the </a:t>
            </a:r>
            <a:r>
              <a:rPr lang="en-US" i="1" dirty="0"/>
              <a:t>Amount</a:t>
            </a:r>
            <a:r>
              <a:rPr lang="en-US" dirty="0"/>
              <a:t> column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and notice the grouping per each individual</a:t>
            </a:r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E8D059-F070-C817-CC59-65EE149582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696054" cy="3414595"/>
          </a:xfrm>
        </p:spPr>
      </p:pic>
    </p:spTree>
    <p:extLst>
      <p:ext uri="{BB962C8B-B14F-4D97-AF65-F5344CB8AC3E}">
        <p14:creationId xmlns:p14="http://schemas.microsoft.com/office/powerpoint/2010/main" val="83928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2978-97D5-BA9D-7978-B7C89E43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PRACTICAL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4A1D-F22B-0BE6-9611-5A791CBFAAB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ZA" dirty="0"/>
              <a:t>Use any visualizations of your choice to create three dashboards (on separate pages) from the </a:t>
            </a:r>
            <a:r>
              <a:rPr lang="en-ZA" i="1" dirty="0"/>
              <a:t>Claims</a:t>
            </a:r>
            <a:r>
              <a:rPr lang="en-ZA" dirty="0"/>
              <a:t>, </a:t>
            </a:r>
            <a:r>
              <a:rPr lang="en-ZA" i="1" dirty="0"/>
              <a:t>Patients</a:t>
            </a:r>
            <a:r>
              <a:rPr lang="en-ZA" dirty="0"/>
              <a:t>, and </a:t>
            </a:r>
            <a:r>
              <a:rPr lang="en-ZA" i="1" dirty="0"/>
              <a:t>Expenses</a:t>
            </a:r>
            <a:r>
              <a:rPr lang="en-ZA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214715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42DD-1F66-4C44-94B2-205FA942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Power BI Dataflows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DBE08-245C-331B-3356-C628A9AF0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620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174C-CE1F-01DB-8DF3-3343FA0A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Dataflows vs Power BI Desktop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5A30-B99A-59BD-1880-FC6DE9E9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now offers two environments in which to use Power Query to perform data connection, cleansing and transformation: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dirty="0">
                <a:solidFill>
                  <a:srgbClr val="FF0000"/>
                </a:solidFill>
              </a:rPr>
              <a:t>Power Query Editor </a:t>
            </a:r>
            <a:r>
              <a:rPr lang="en-US" dirty="0"/>
              <a:t>in Power BI Desktop;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dirty="0">
                <a:solidFill>
                  <a:srgbClr val="FF0000"/>
                </a:solidFill>
              </a:rPr>
              <a:t>Power BI Dataflows</a:t>
            </a:r>
            <a:r>
              <a:rPr lang="en-US" dirty="0"/>
              <a:t>, in app workspaces, in the Power BI service.</a:t>
            </a:r>
          </a:p>
          <a:p>
            <a:r>
              <a:rPr lang="en-US" dirty="0"/>
              <a:t>The </a:t>
            </a:r>
            <a:r>
              <a:rPr lang="en-US" b="1" dirty="0"/>
              <a:t>Power Query Editor </a:t>
            </a:r>
            <a:r>
              <a:rPr lang="en-US" dirty="0"/>
              <a:t>is Power BI Desktop’s built-in Power Query tool for connecting to data sources and carrying out ETL (extract, transform, load) operations.</a:t>
            </a:r>
          </a:p>
          <a:p>
            <a:r>
              <a:rPr lang="en-US" dirty="0"/>
              <a:t>Power BI Desktop runs locally on each user’s computer.</a:t>
            </a:r>
          </a:p>
          <a:p>
            <a:r>
              <a:rPr lang="en-US" dirty="0"/>
              <a:t>If different users connect to the same data sources, some duplication of effort may occur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3BF2-C31B-CA8B-6C94-1766BE58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42DD-1F66-4C44-94B2-205FA942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COMBINING DATA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25D4-EE5D-433F-571F-ED0356B51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312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174C-CE1F-01DB-8DF3-3343FA0A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Dataflows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5A30-B99A-59BD-1880-FC6DE9E9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Power BI Dataflows </a:t>
            </a:r>
            <a:r>
              <a:rPr lang="en-US" dirty="0"/>
              <a:t>allow the centralization of data cleansing and transformation operations, greatly reducing inconsistencies and duplication of effort across organizations.</a:t>
            </a:r>
          </a:p>
          <a:p>
            <a:r>
              <a:rPr lang="en-US" dirty="0"/>
              <a:t>They enable different users to carry out Power Query data connection and transformations centrally in the Power BI service.</a:t>
            </a:r>
          </a:p>
          <a:p>
            <a:r>
              <a:rPr lang="en-US" dirty="0"/>
              <a:t>Report creators can then be given member access to app workspaces dedicated to storing dataflows only.</a:t>
            </a:r>
          </a:p>
          <a:p>
            <a:r>
              <a:rPr lang="en-US" dirty="0"/>
              <a:t>Centralization of data can then be achieved simply by ensuring that all report creators base their reports on dataflows.</a:t>
            </a:r>
          </a:p>
          <a:p>
            <a:r>
              <a:rPr lang="en-US" dirty="0"/>
              <a:t>For each new report created, if a suitable dataflow already exists, it can simply be used; if one does not exist, it can be created and reused in the future.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33BF2-C31B-CA8B-6C94-1766BE58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007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F9BA-5D33-4ADB-E4A1-0BBCA5F2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Power BI Dataflows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CA25F7-138A-080E-0244-3DDA39BFE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067" y="1480560"/>
            <a:ext cx="6967787" cy="43884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F42C8-7E66-14E3-4C9E-184E18E76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diagram shows how two dataflows might be used to centralize reports, using on-premises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diagram shows two types of app workspaces: </a:t>
            </a:r>
            <a:r>
              <a:rPr lang="en-US" b="1" dirty="0"/>
              <a:t>dataflow</a:t>
            </a:r>
            <a:r>
              <a:rPr lang="en-US" dirty="0"/>
              <a:t> and </a:t>
            </a:r>
            <a:r>
              <a:rPr lang="en-US" b="1" dirty="0"/>
              <a:t>content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department has its own app workspace.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design, an organization can decide that dataflow workspaces will contain only dataflows: no dashboards, reports, workbooks, or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they contain no reports or dashboards, this means that these app workspaces can never be published as apps; either deliberately or accidentally.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0340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1-1B53-A869-48D4-AEFB1C3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Data Preparation (Example)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DAE5A4-3CB2-A3B2-E67B-1EEBA5C4A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Firstly, a member of the preparation team creates a Sales data flow inside the “Organizational Dataflows” app workspace</a:t>
            </a:r>
          </a:p>
          <a:p>
            <a:r>
              <a:rPr lang="en-US" dirty="0"/>
              <a:t>This creates a new, unsaved dataflow.</a:t>
            </a:r>
          </a:p>
          <a:p>
            <a:r>
              <a:rPr lang="en-US" dirty="0"/>
              <a:t>Next, you add new entities by clicking </a:t>
            </a:r>
            <a:r>
              <a:rPr lang="en-US" b="1" dirty="0"/>
              <a:t>Add New Entities </a:t>
            </a:r>
            <a:r>
              <a:rPr lang="en-US" dirty="0"/>
              <a:t>button.</a:t>
            </a:r>
          </a:p>
          <a:p>
            <a:pPr lvl="1"/>
            <a:r>
              <a:rPr lang="en-US" dirty="0"/>
              <a:t>An entity is any element within an organization about which one needs to store data. </a:t>
            </a:r>
          </a:p>
          <a:p>
            <a:pPr lvl="1"/>
            <a:r>
              <a:rPr lang="en-US" dirty="0"/>
              <a:t>Each entity will be represented as a table within the data model.</a:t>
            </a:r>
          </a:p>
          <a:p>
            <a:r>
              <a:rPr lang="en-US" dirty="0"/>
              <a:t>You will then be given access to all the data sources to which you can connect. </a:t>
            </a:r>
          </a:p>
          <a:p>
            <a:r>
              <a:rPr lang="en-US" dirty="0"/>
              <a:t>All the data sources available within Power BI Desktop will be available as data sources for Power BI dataflows.</a:t>
            </a:r>
          </a:p>
          <a:p>
            <a:r>
              <a:rPr lang="en-US" dirty="0"/>
              <a:t>If a data source is stored locally, we are forced to choose an on-premises gateway and enter our credentials.</a:t>
            </a:r>
            <a:endParaRPr lang="en-Z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BC1A34C-B2ED-83AF-2B45-2D3C5744A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9" y="1825625"/>
            <a:ext cx="5569967" cy="1603375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8188BC-68B2-F7A6-B1D1-8D7C72C1D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5"/>
            <a:ext cx="5574400" cy="17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1-1B53-A869-48D4-AEFB1C3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Preparation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2DFE-6DEE-B0E0-CD66-D0DF84087C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use the online Query Editor which will be functionally identical to the Power BI Desktop Query Editor </a:t>
            </a:r>
          </a:p>
          <a:p>
            <a:r>
              <a:rPr lang="en-US" dirty="0"/>
              <a:t>Here we perform our data cleansing and transformation using a combination of visual commands and </a:t>
            </a:r>
            <a:r>
              <a:rPr lang="en-US" dirty="0">
                <a:solidFill>
                  <a:srgbClr val="FF0000"/>
                </a:solidFill>
              </a:rPr>
              <a:t>M language </a:t>
            </a:r>
            <a:r>
              <a:rPr lang="en-US" dirty="0"/>
              <a:t>coding.</a:t>
            </a:r>
          </a:p>
          <a:p>
            <a:r>
              <a:rPr lang="en-US" dirty="0"/>
              <a:t>When we are finished, we are presented with a list of all the entities we have created.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04ABE9-A4B9-847B-43B0-0AD0AD213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912176"/>
            <a:ext cx="5826938" cy="3033648"/>
          </a:xfrm>
        </p:spPr>
      </p:pic>
    </p:spTree>
    <p:extLst>
      <p:ext uri="{BB962C8B-B14F-4D97-AF65-F5344CB8AC3E}">
        <p14:creationId xmlns:p14="http://schemas.microsoft.com/office/powerpoint/2010/main" val="4125658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1-1B53-A869-48D4-AEFB1C3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Preparation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2DFE-6DEE-B0E0-CD66-D0DF84087C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We have three Action buttons: </a:t>
            </a:r>
          </a:p>
          <a:p>
            <a:pPr lvl="1"/>
            <a:r>
              <a:rPr lang="en-US" b="1" dirty="0"/>
              <a:t>Edit Entity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Properties</a:t>
            </a:r>
            <a:r>
              <a:rPr lang="en-US" dirty="0"/>
              <a:t> and </a:t>
            </a:r>
          </a:p>
          <a:p>
            <a:pPr lvl="1"/>
            <a:r>
              <a:rPr lang="en-US" b="1" dirty="0"/>
              <a:t>Incremental Refresh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Edit Entities </a:t>
            </a:r>
            <a:r>
              <a:rPr lang="en-US" dirty="0"/>
              <a:t>button allows you to re-enter the online Query Editor and make further changes.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Properties</a:t>
            </a:r>
            <a:r>
              <a:rPr lang="en-US" dirty="0"/>
              <a:t> button allows you to enter metadata about the dataflow, such as a description.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Incremental Refresh </a:t>
            </a:r>
            <a:r>
              <a:rPr lang="en-US" dirty="0"/>
              <a:t>button allows you to force the refresh of an individual entity </a:t>
            </a:r>
          </a:p>
          <a:p>
            <a:pPr lvl="1"/>
            <a:r>
              <a:rPr lang="en-US" dirty="0"/>
              <a:t>This feature speeds up the refresh times of large tables in which only a small proportion of rows are modified between refreshes.</a:t>
            </a:r>
          </a:p>
          <a:p>
            <a:pPr lvl="1"/>
            <a:r>
              <a:rPr lang="en-US" dirty="0"/>
              <a:t>works at the entity, not </a:t>
            </a:r>
            <a:r>
              <a:rPr lang="en-US"/>
              <a:t>the dataflow </a:t>
            </a:r>
            <a:r>
              <a:rPr lang="en-US" dirty="0"/>
              <a:t>level. </a:t>
            </a:r>
          </a:p>
          <a:p>
            <a:pPr lvl="1"/>
            <a:r>
              <a:rPr lang="en-US" dirty="0"/>
              <a:t>requires that the entity contain a datetime field (and </a:t>
            </a:r>
            <a:r>
              <a:rPr lang="en-US" b="1" dirty="0"/>
              <a:t>Premium capacity</a:t>
            </a:r>
            <a:r>
              <a:rPr lang="en-US" dirty="0"/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0969E2-D5E8-59D9-C0C0-E842D62623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799" y="1789451"/>
            <a:ext cx="5923535" cy="2528549"/>
          </a:xfrm>
        </p:spPr>
      </p:pic>
    </p:spTree>
    <p:extLst>
      <p:ext uri="{BB962C8B-B14F-4D97-AF65-F5344CB8AC3E}">
        <p14:creationId xmlns:p14="http://schemas.microsoft.com/office/powerpoint/2010/main" val="991850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1-1B53-A869-48D4-AEFB1C3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Dataflow as a Data Source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12DFE-6DEE-B0E0-CD66-D0DF84087C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Power BI Service is primarily designed for collaboration, but it has limitations in terms of data sizes, data modelling and DAX measures.</a:t>
            </a:r>
          </a:p>
          <a:p>
            <a:r>
              <a:rPr lang="en-US" dirty="0"/>
              <a:t>Power BI Desktop is the best option for modeling and creating Power BI reports.</a:t>
            </a:r>
          </a:p>
          <a:p>
            <a:r>
              <a:rPr lang="en-US" dirty="0"/>
              <a:t>In Power BI Desktop, a dataflow can be used repeatedly, as a definitive data source when building reports.</a:t>
            </a:r>
          </a:p>
          <a:p>
            <a:r>
              <a:rPr lang="en-US" dirty="0"/>
              <a:t>You can specify the entities to which you want to connect.</a:t>
            </a:r>
          </a:p>
          <a:p>
            <a:r>
              <a:rPr lang="en-US" dirty="0"/>
              <a:t>You can also connect to additional data sources within the same report and perform data modelling operations as normal.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F881D1-C058-DEB4-196B-9938679FD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007068"/>
            <a:ext cx="5568847" cy="4221011"/>
          </a:xfrm>
        </p:spPr>
      </p:pic>
    </p:spTree>
    <p:extLst>
      <p:ext uri="{BB962C8B-B14F-4D97-AF65-F5344CB8AC3E}">
        <p14:creationId xmlns:p14="http://schemas.microsoft.com/office/powerpoint/2010/main" val="3269221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CE73-382C-4798-9E1B-FF3B6486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anchor="t">
            <a:normAutofit/>
          </a:bodyPr>
          <a:lstStyle/>
          <a:p>
            <a:r>
              <a:rPr lang="en-ZA" sz="3200"/>
              <a:t>Revision Exercise</a:t>
            </a:r>
          </a:p>
        </p:txBody>
      </p:sp>
      <p:pic>
        <p:nvPicPr>
          <p:cNvPr id="5" name="Picture 4" descr="One glowing light bulb among other light bulbs">
            <a:extLst>
              <a:ext uri="{FF2B5EF4-FFF2-40B4-BE49-F238E27FC236}">
                <a16:creationId xmlns:a16="http://schemas.microsoft.com/office/drawing/2014/main" id="{DC7B1BE6-7E94-75A5-0FB6-D3C4BA2165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5" r="51278" b="-1"/>
          <a:stretch/>
        </p:blipFill>
        <p:spPr>
          <a:xfrm>
            <a:off x="742122" y="1043009"/>
            <a:ext cx="4365438" cy="4911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E526-FFC8-4FC4-9E8A-1523FA17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98" y="2551176"/>
            <a:ext cx="5444382" cy="3591207"/>
          </a:xfrm>
        </p:spPr>
        <p:txBody>
          <a:bodyPr>
            <a:normAutofit fontScale="92500" lnSpcReduction="10000"/>
          </a:bodyPr>
          <a:lstStyle/>
          <a:p>
            <a:r>
              <a:rPr lang="en-ZA" sz="1900" dirty="0"/>
              <a:t>Describe the difference between Merge and Append queries in Power BI.</a:t>
            </a:r>
          </a:p>
          <a:p>
            <a:r>
              <a:rPr lang="en-ZA" sz="1900" dirty="0"/>
              <a:t>What are the requirements for performing an Append query?</a:t>
            </a:r>
          </a:p>
          <a:p>
            <a:r>
              <a:rPr lang="en-ZA" sz="1900" dirty="0"/>
              <a:t>What are the requirements for performing a Merge query?</a:t>
            </a:r>
          </a:p>
          <a:p>
            <a:r>
              <a:rPr lang="en-ZA" sz="1900" dirty="0"/>
              <a:t>What is the purpose of Power BI Dataflows?</a:t>
            </a:r>
          </a:p>
          <a:p>
            <a:r>
              <a:rPr lang="en-ZA" sz="1900" dirty="0"/>
              <a:t>What are the strengths and limitations of </a:t>
            </a:r>
            <a:r>
              <a:rPr lang="en-US" sz="1900" dirty="0"/>
              <a:t>Power BI service as compared to the desktop version of Power BI?</a:t>
            </a:r>
            <a:endParaRPr lang="en-ZA" sz="1900" dirty="0"/>
          </a:p>
          <a:p>
            <a:r>
              <a:rPr lang="en-US" sz="1900" dirty="0"/>
              <a:t>Why is Power BI Desktop the better option for modeling and creating Power BI reports than Power BI service?</a:t>
            </a:r>
            <a:endParaRPr lang="en-ZA" sz="1900" dirty="0"/>
          </a:p>
          <a:p>
            <a:endParaRPr lang="en-ZA" sz="1900" dirty="0"/>
          </a:p>
        </p:txBody>
      </p:sp>
    </p:spTree>
    <p:extLst>
      <p:ext uri="{BB962C8B-B14F-4D97-AF65-F5344CB8AC3E}">
        <p14:creationId xmlns:p14="http://schemas.microsoft.com/office/powerpoint/2010/main" val="129880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D3D4-752D-1A55-2ACD-F1523C73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Append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0DF6-0045-DABE-36DC-9D89C5462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contains two very useful features for stitching together matching rows and columns of data: </a:t>
            </a:r>
            <a:r>
              <a:rPr lang="en-US" b="1" dirty="0"/>
              <a:t>Append Queries </a:t>
            </a:r>
            <a:r>
              <a:rPr lang="en-US" dirty="0"/>
              <a:t>and </a:t>
            </a:r>
            <a:r>
              <a:rPr lang="en-US" b="1" dirty="0"/>
              <a:t>Merge Queries</a:t>
            </a:r>
            <a:r>
              <a:rPr lang="en-US" dirty="0"/>
              <a:t>.</a:t>
            </a:r>
          </a:p>
          <a:p>
            <a:r>
              <a:rPr lang="en-US" dirty="0"/>
              <a:t>Append Queries, perform vertical stitching: combining rows of data from separate queries into a single query.</a:t>
            </a:r>
          </a:p>
          <a:p>
            <a:r>
              <a:rPr lang="en-US" dirty="0"/>
              <a:t>To illustrate our example, we will import data from three CSV files, which have an almost similar structure.</a:t>
            </a:r>
          </a:p>
          <a:p>
            <a:pPr lvl="1"/>
            <a:r>
              <a:rPr lang="en-US" i="1" dirty="0"/>
              <a:t>“Leeds.csv”</a:t>
            </a:r>
          </a:p>
          <a:p>
            <a:pPr lvl="1"/>
            <a:r>
              <a:rPr lang="en-US" i="1" dirty="0"/>
              <a:t>“Liverpool.csv”</a:t>
            </a:r>
          </a:p>
          <a:p>
            <a:pPr lvl="1"/>
            <a:r>
              <a:rPr lang="en-US" i="1" dirty="0"/>
              <a:t>“Manchester.csv”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9E9A-319A-051A-BAB6-E1720FD6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F1D6-C29E-6417-A41F-71FA5673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Importing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4BCD-0EA3-8F56-20AF-CFFEFF79C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Click </a:t>
            </a:r>
            <a:r>
              <a:rPr lang="en-US" b="1" dirty="0"/>
              <a:t>Home &gt; Get Data &gt; Text/CSV </a:t>
            </a:r>
            <a:r>
              <a:rPr lang="en-US" dirty="0"/>
              <a:t>and double-click “</a:t>
            </a:r>
            <a:r>
              <a:rPr lang="en-US" i="1" dirty="0"/>
              <a:t>Leeds.csv</a:t>
            </a:r>
            <a:r>
              <a:rPr lang="en-US" dirty="0"/>
              <a:t> “to import the file. </a:t>
            </a:r>
          </a:p>
          <a:p>
            <a:r>
              <a:rPr lang="en-US" dirty="0"/>
              <a:t>Click </a:t>
            </a:r>
            <a:r>
              <a:rPr lang="en-US" b="1" dirty="0"/>
              <a:t>Transform Data </a:t>
            </a:r>
            <a:r>
              <a:rPr lang="en-US" dirty="0"/>
              <a:t>to load into the data into the Power Query Editor.</a:t>
            </a:r>
          </a:p>
          <a:p>
            <a:r>
              <a:rPr lang="en-US" dirty="0"/>
              <a:t>From inside the Power Query Editor, click </a:t>
            </a:r>
            <a:r>
              <a:rPr lang="en-US" b="1" dirty="0"/>
              <a:t>Home &gt; New Source &gt; Text/CSV</a:t>
            </a:r>
            <a:r>
              <a:rPr lang="en-US" dirty="0"/>
              <a:t>; to import the file “</a:t>
            </a:r>
            <a:r>
              <a:rPr lang="en-US" i="1" dirty="0"/>
              <a:t>Liverpool.csv</a:t>
            </a:r>
            <a:r>
              <a:rPr lang="en-US" dirty="0"/>
              <a:t>”.</a:t>
            </a:r>
          </a:p>
          <a:p>
            <a:r>
              <a:rPr lang="en-US" dirty="0"/>
              <a:t>Repeat this process to load </a:t>
            </a:r>
            <a:r>
              <a:rPr lang="en-US" i="1" dirty="0"/>
              <a:t>“Manchester.csv”</a:t>
            </a:r>
            <a:endParaRPr lang="en-ZA" i="1" dirty="0"/>
          </a:p>
          <a:p>
            <a:endParaRPr lang="en-Z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21DEC0-398F-A6D8-7AEC-CD9CB6FF75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6058" y="1870075"/>
            <a:ext cx="4431992" cy="352551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BAE6-716C-E9D1-0F59-287B47DA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CA58-6489-72CC-2804-5DDDD370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69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C43D-ACD1-342E-BAAF-B4BF9E79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Remove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9134-E59A-4CDC-6BA0-CCFF929C5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data is essentially the same, but the columns are not identical.</a:t>
            </a:r>
          </a:p>
          <a:p>
            <a:r>
              <a:rPr lang="en-US" dirty="0"/>
              <a:t>We need to remove the differences between the columns, so that we have the same column headers and the same data types in all three queries.</a:t>
            </a:r>
          </a:p>
          <a:p>
            <a:r>
              <a:rPr lang="en-US" dirty="0"/>
              <a:t>Let’s use </a:t>
            </a:r>
            <a:r>
              <a:rPr lang="en-US" i="1" dirty="0"/>
              <a:t>Leeds</a:t>
            </a:r>
            <a:r>
              <a:rPr lang="en-US" dirty="0"/>
              <a:t> as the wanted version; we will modify the other two queries to match it.</a:t>
            </a:r>
          </a:p>
          <a:p>
            <a:r>
              <a:rPr lang="en-US" dirty="0"/>
              <a:t>We have columns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i="1" dirty="0"/>
              <a:t>Date Claimed</a:t>
            </a:r>
            <a:r>
              <a:rPr lang="en-US" dirty="0"/>
              <a:t>, </a:t>
            </a:r>
            <a:r>
              <a:rPr lang="en-US" i="1" dirty="0"/>
              <a:t>Amount</a:t>
            </a:r>
            <a:r>
              <a:rPr lang="en-US" dirty="0"/>
              <a:t> and </a:t>
            </a:r>
            <a:r>
              <a:rPr lang="en-US" i="1" dirty="0"/>
              <a:t>Category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i="1" dirty="0"/>
              <a:t>Liverpool</a:t>
            </a:r>
            <a:r>
              <a:rPr lang="en-US" dirty="0"/>
              <a:t> query, rename the columns to match the names in </a:t>
            </a:r>
            <a:r>
              <a:rPr lang="en-US" i="1" dirty="0"/>
              <a:t>Leeds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i="1" dirty="0"/>
              <a:t>Manchester</a:t>
            </a:r>
            <a:r>
              <a:rPr lang="en-US" dirty="0"/>
              <a:t> query, we will need to both rename columns and remove the </a:t>
            </a:r>
            <a:r>
              <a:rPr lang="en-US" i="1" dirty="0"/>
              <a:t>Date Paid</a:t>
            </a:r>
            <a:r>
              <a:rPr lang="en-US" dirty="0"/>
              <a:t> column</a:t>
            </a:r>
          </a:p>
          <a:p>
            <a:r>
              <a:rPr lang="en-US" dirty="0"/>
              <a:t>Lastly, it will be useful to have an extra column which identifies the branch at which each person works; so, we will add a </a:t>
            </a:r>
            <a:r>
              <a:rPr lang="en-US" i="1" dirty="0"/>
              <a:t>Branch</a:t>
            </a:r>
            <a:r>
              <a:rPr lang="en-US" dirty="0"/>
              <a:t> column to each of the three queries.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19254-FD97-145D-E64C-1EEA7586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5365-CC41-335E-FEA1-DB0F9D22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 Custom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632C-1D9B-70A4-0062-D2D9463F41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Beginning with </a:t>
            </a:r>
            <a:r>
              <a:rPr lang="en-US" i="1" dirty="0"/>
              <a:t>Leeds</a:t>
            </a:r>
            <a:r>
              <a:rPr lang="en-US" dirty="0"/>
              <a:t>, click on the </a:t>
            </a:r>
            <a:r>
              <a:rPr lang="en-US" b="1" dirty="0"/>
              <a:t>Add Column</a:t>
            </a:r>
            <a:r>
              <a:rPr lang="en-US" dirty="0"/>
              <a:t> tab and click </a:t>
            </a:r>
            <a:r>
              <a:rPr lang="en-US" b="1" dirty="0"/>
              <a:t>Custom Column</a:t>
            </a:r>
            <a:r>
              <a:rPr lang="en-US" dirty="0"/>
              <a:t>.</a:t>
            </a:r>
          </a:p>
          <a:p>
            <a:r>
              <a:rPr lang="en-US" dirty="0"/>
              <a:t>Name the column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dirty="0"/>
              <a:t> and, for the formula simply enter the literal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"Leeds“ </a:t>
            </a:r>
            <a:r>
              <a:rPr lang="en-US" dirty="0"/>
              <a:t>inside double quotes.</a:t>
            </a:r>
          </a:p>
          <a:p>
            <a:r>
              <a:rPr lang="en-US" dirty="0"/>
              <a:t>Delete the </a:t>
            </a:r>
            <a:r>
              <a:rPr lang="en-US" i="1" dirty="0"/>
              <a:t>Changed Type </a:t>
            </a:r>
            <a:r>
              <a:rPr lang="en-US" dirty="0"/>
              <a:t>step, because the Change Type operation can be performed at the very end, once all the queries have been amalgamated into one.</a:t>
            </a:r>
          </a:p>
          <a:p>
            <a:r>
              <a:rPr lang="en-US" dirty="0"/>
              <a:t>Change the name of the </a:t>
            </a:r>
            <a:r>
              <a:rPr lang="en-US" i="1" dirty="0"/>
              <a:t>Added Custom </a:t>
            </a:r>
            <a:r>
              <a:rPr lang="en-US" dirty="0"/>
              <a:t>step to </a:t>
            </a:r>
            <a:r>
              <a:rPr lang="en-US" b="1" i="1" dirty="0"/>
              <a:t>Add Branch Column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04CA1B-75E6-7688-A834-191A43AD0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1683" y="2747588"/>
            <a:ext cx="4282633" cy="2507411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44E3-7FEC-6FB8-E605-809C3EE7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2EF3-5596-1604-5F6B-47386B25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8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EC5-CDE4-EB19-7875-8956A2E3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SHAPE THE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367F-C8CB-FC02-DE0F-7E20E8F8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the names of </a:t>
            </a:r>
            <a:r>
              <a:rPr lang="en-US" i="1" dirty="0"/>
              <a:t>Liverpool </a:t>
            </a:r>
            <a:r>
              <a:rPr lang="en-US" dirty="0"/>
              <a:t>query to match the </a:t>
            </a:r>
            <a:r>
              <a:rPr lang="en-US" i="1" dirty="0"/>
              <a:t>Leeds</a:t>
            </a:r>
            <a:r>
              <a:rPr lang="en-US" dirty="0"/>
              <a:t> query.</a:t>
            </a:r>
          </a:p>
          <a:p>
            <a:r>
              <a:rPr lang="en-US" dirty="0"/>
              <a:t>Add the </a:t>
            </a:r>
            <a:r>
              <a:rPr lang="en-US" i="1" dirty="0"/>
              <a:t>Branch</a:t>
            </a:r>
            <a:r>
              <a:rPr lang="en-US" dirty="0"/>
              <a:t> column to store the literal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“Liverpool”</a:t>
            </a:r>
          </a:p>
          <a:p>
            <a:r>
              <a:rPr lang="en-US" dirty="0"/>
              <a:t>You may also rearrange the columns to match the </a:t>
            </a:r>
            <a:r>
              <a:rPr lang="en-US" i="1" dirty="0"/>
              <a:t>Leeds</a:t>
            </a:r>
            <a:r>
              <a:rPr lang="en-US" dirty="0"/>
              <a:t> query (but that is optional)</a:t>
            </a:r>
          </a:p>
          <a:p>
            <a:r>
              <a:rPr lang="en-ZA" dirty="0"/>
              <a:t>Remove the </a:t>
            </a:r>
            <a:r>
              <a:rPr lang="en-ZA" i="1" dirty="0"/>
              <a:t>Changed Type </a:t>
            </a:r>
            <a:r>
              <a:rPr lang="en-ZA" dirty="0"/>
              <a:t>step and rename the </a:t>
            </a:r>
            <a:r>
              <a:rPr lang="en-US" dirty="0"/>
              <a:t>the </a:t>
            </a:r>
            <a:r>
              <a:rPr lang="en-US" i="1" dirty="0"/>
              <a:t>Added Custom</a:t>
            </a:r>
            <a:r>
              <a:rPr lang="en-US" b="1" dirty="0"/>
              <a:t> </a:t>
            </a:r>
            <a:r>
              <a:rPr lang="en-US" dirty="0"/>
              <a:t>step.</a:t>
            </a:r>
          </a:p>
          <a:p>
            <a:r>
              <a:rPr lang="en-ZA" dirty="0"/>
              <a:t> In the </a:t>
            </a:r>
            <a:r>
              <a:rPr lang="en-ZA" i="1" dirty="0"/>
              <a:t>Manchester</a:t>
            </a:r>
            <a:r>
              <a:rPr lang="en-ZA" dirty="0"/>
              <a:t> query, </a:t>
            </a:r>
            <a:r>
              <a:rPr lang="en-US" dirty="0"/>
              <a:t>remove the </a:t>
            </a:r>
            <a:r>
              <a:rPr lang="en-US" i="1" dirty="0"/>
              <a:t>Date Paid </a:t>
            </a:r>
            <a:r>
              <a:rPr lang="en-US" dirty="0"/>
              <a:t>column</a:t>
            </a:r>
          </a:p>
          <a:p>
            <a:r>
              <a:rPr lang="en-US" dirty="0"/>
              <a:t>As with other queries, add Branch column to store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“Manchester”</a:t>
            </a:r>
            <a:r>
              <a:rPr lang="en-US" dirty="0"/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dirty="0"/>
              <a:t>remove the </a:t>
            </a:r>
            <a:r>
              <a:rPr lang="en-ZA" i="1" dirty="0"/>
              <a:t>Changed Type </a:t>
            </a:r>
            <a:r>
              <a:rPr lang="en-ZA" dirty="0"/>
              <a:t>step and rename the </a:t>
            </a:r>
            <a:r>
              <a:rPr lang="en-US" dirty="0"/>
              <a:t>the </a:t>
            </a:r>
            <a:r>
              <a:rPr lang="en-US" i="1" dirty="0"/>
              <a:t>Added Custom</a:t>
            </a:r>
            <a:r>
              <a:rPr lang="en-US" b="1" dirty="0"/>
              <a:t> </a:t>
            </a:r>
            <a:r>
              <a:rPr lang="en-US" dirty="0"/>
              <a:t>step.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301B2-F57D-C9CC-A3DA-E600BA2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D717-1854-4CE3-A28E-B0A1C498CD3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7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9F9F-5ED5-12FE-A32D-9D225835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Append Queries as New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F492-5A0B-8BB4-01E1-196C0BB5C9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On the Home Tab and in Append Queries dropdown, we can either use </a:t>
            </a:r>
            <a:r>
              <a:rPr lang="en-US" b="1" dirty="0">
                <a:solidFill>
                  <a:srgbClr val="FF0000"/>
                </a:solidFill>
              </a:rPr>
              <a:t>Append Queries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Append Queries as New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Append Queries </a:t>
            </a:r>
            <a:r>
              <a:rPr lang="en-US" dirty="0"/>
              <a:t>will modify one of the existing queries in creating the new one; whereas </a:t>
            </a:r>
            <a:r>
              <a:rPr lang="en-US" b="1" dirty="0">
                <a:solidFill>
                  <a:srgbClr val="FF0000"/>
                </a:solidFill>
              </a:rPr>
              <a:t>Append Queries as New </a:t>
            </a:r>
            <a:r>
              <a:rPr lang="en-US" dirty="0"/>
              <a:t>will create a completely new query, leaving the original queries intact.</a:t>
            </a:r>
          </a:p>
          <a:p>
            <a:r>
              <a:rPr lang="en-US" dirty="0"/>
              <a:t>So, let us use </a:t>
            </a:r>
            <a:r>
              <a:rPr lang="en-US" b="1" dirty="0"/>
              <a:t>Append Queries as New</a:t>
            </a:r>
            <a:r>
              <a:rPr lang="en-US" dirty="0"/>
              <a:t>.</a:t>
            </a:r>
          </a:p>
          <a:p>
            <a:r>
              <a:rPr lang="en-US" dirty="0"/>
              <a:t>In the Append dialog, we click on the radio button next to </a:t>
            </a:r>
            <a:r>
              <a:rPr lang="en-US" b="1" dirty="0"/>
              <a:t>Three or More Tables</a:t>
            </a:r>
            <a:r>
              <a:rPr lang="en-US" dirty="0"/>
              <a:t>.</a:t>
            </a:r>
          </a:p>
          <a:p>
            <a:r>
              <a:rPr lang="en-US" dirty="0"/>
              <a:t>Add the three queries </a:t>
            </a:r>
            <a:r>
              <a:rPr lang="en-US" i="1" dirty="0"/>
              <a:t>Manchester</a:t>
            </a:r>
            <a:r>
              <a:rPr lang="en-US" dirty="0"/>
              <a:t>, </a:t>
            </a:r>
            <a:r>
              <a:rPr lang="en-US" i="1" dirty="0"/>
              <a:t>Leeds</a:t>
            </a:r>
            <a:r>
              <a:rPr lang="en-US" dirty="0"/>
              <a:t> and </a:t>
            </a:r>
            <a:r>
              <a:rPr lang="en-US" i="1" dirty="0"/>
              <a:t>Liverpool</a:t>
            </a:r>
            <a:r>
              <a:rPr lang="en-US" dirty="0"/>
              <a:t>.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and rename the new query to </a:t>
            </a:r>
            <a:r>
              <a:rPr lang="en-US" i="1" dirty="0"/>
              <a:t>“Claims”</a:t>
            </a:r>
          </a:p>
          <a:p>
            <a:r>
              <a:rPr lang="en-US" dirty="0"/>
              <a:t>Now you can change the data types </a:t>
            </a:r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7B26B-E8D9-25E9-367B-FBA12E7830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018758"/>
            <a:ext cx="5609475" cy="31582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C165F-F7F9-CF65-7626-4B98B8B7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120" y="1619567"/>
            <a:ext cx="3765784" cy="11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2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F56E-40E2-CB3F-3D0E-5020ECBA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MERGE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3AD02-7475-DEF5-2C61-02B23886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Merge Queries</a:t>
            </a:r>
            <a:r>
              <a:rPr lang="en-US" dirty="0"/>
              <a:t>, are used to (horizontally) stitch together columns of data (like SQL Joins).</a:t>
            </a:r>
          </a:p>
          <a:p>
            <a:r>
              <a:rPr lang="en-US" dirty="0">
                <a:solidFill>
                  <a:srgbClr val="FF0000"/>
                </a:solidFill>
              </a:rPr>
              <a:t>Merge Queries </a:t>
            </a:r>
            <a:r>
              <a:rPr lang="en-US" dirty="0"/>
              <a:t>are used where you have two data sources which have rows in common; whereas </a:t>
            </a:r>
            <a:r>
              <a:rPr lang="en-US" dirty="0">
                <a:solidFill>
                  <a:srgbClr val="FF0000"/>
                </a:solidFill>
              </a:rPr>
              <a:t>Append Queries </a:t>
            </a:r>
            <a:r>
              <a:rPr lang="en-US" dirty="0"/>
              <a:t>are used when you have two or more data sources which have columns in common.</a:t>
            </a:r>
          </a:p>
          <a:p>
            <a:r>
              <a:rPr lang="en-US" dirty="0"/>
              <a:t>To illustrate the example, we have two Excel files that contain data about the same individuals, identified by the email address column which is found in both datasets.</a:t>
            </a:r>
          </a:p>
          <a:p>
            <a:pPr lvl="1"/>
            <a:r>
              <a:rPr lang="en-ZA" dirty="0"/>
              <a:t>the file “</a:t>
            </a:r>
            <a:r>
              <a:rPr lang="en-ZA" i="1" dirty="0"/>
              <a:t>Data.xlsx</a:t>
            </a:r>
            <a:r>
              <a:rPr lang="en-US" dirty="0"/>
              <a:t>” contains a single worksheet called “</a:t>
            </a:r>
            <a:r>
              <a:rPr lang="en-US" i="1" dirty="0"/>
              <a:t>General Data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second dataset is named “</a:t>
            </a:r>
            <a:r>
              <a:rPr lang="en-US" i="1" dirty="0"/>
              <a:t>Personal.xlsx</a:t>
            </a:r>
            <a:r>
              <a:rPr lang="en-US" dirty="0"/>
              <a:t>”.</a:t>
            </a:r>
          </a:p>
          <a:p>
            <a:r>
              <a:rPr lang="en-US" dirty="0"/>
              <a:t>Having a common column in both queries is a requirement when using the </a:t>
            </a:r>
            <a:r>
              <a:rPr lang="en-US" b="1" dirty="0"/>
              <a:t>Merge Queries </a:t>
            </a:r>
            <a:r>
              <a:rPr lang="en-US" dirty="0"/>
              <a:t>command.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1477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rBlockVTI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4A855ED8BB634E81EEB44DE0385157" ma:contentTypeVersion="6" ma:contentTypeDescription="Create a new document." ma:contentTypeScope="" ma:versionID="e02e763335fa5460e8eed1d02d07515a">
  <xsd:schema xmlns:xsd="http://www.w3.org/2001/XMLSchema" xmlns:xs="http://www.w3.org/2001/XMLSchema" xmlns:p="http://schemas.microsoft.com/office/2006/metadata/properties" xmlns:ns2="66a30aa1-803a-4919-91bd-d9a484067db7" targetNamespace="http://schemas.microsoft.com/office/2006/metadata/properties" ma:root="true" ma:fieldsID="1590e2a2a2ca503f064d4a08f0f510a8" ns2:_="">
    <xsd:import namespace="66a30aa1-803a-4919-91bd-d9a484067d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30aa1-803a-4919-91bd-d9a484067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96A910-8102-4144-BA05-AF198A9816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EC7546A-82F3-4A22-928E-7E0BEB396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a30aa1-803a-4919-91bd-d9a484067d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82F18B-96E2-49D4-BE6F-A4BCFF4AE8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4938</TotalTime>
  <Words>2216</Words>
  <Application>Microsoft Office PowerPoint</Application>
  <PresentationFormat>Widescreen</PresentationFormat>
  <Paragraphs>157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AvantGarde Bk BT</vt:lpstr>
      <vt:lpstr>Avenir Next LT Pro</vt:lpstr>
      <vt:lpstr>Bebas Neue</vt:lpstr>
      <vt:lpstr>Bebas Neue Bold</vt:lpstr>
      <vt:lpstr>Calibri</vt:lpstr>
      <vt:lpstr>Courier New</vt:lpstr>
      <vt:lpstr>Source Sans Pro Light</vt:lpstr>
      <vt:lpstr>1_Office Theme</vt:lpstr>
      <vt:lpstr>ColorBlockVTI</vt:lpstr>
      <vt:lpstr>PowerPoint Presentation</vt:lpstr>
      <vt:lpstr>COMBINING DATA</vt:lpstr>
      <vt:lpstr>Append Queries</vt:lpstr>
      <vt:lpstr>Importing the Data</vt:lpstr>
      <vt:lpstr>Remove Differences</vt:lpstr>
      <vt:lpstr>Add Custom Column</vt:lpstr>
      <vt:lpstr>SHAPE THE QUERIES</vt:lpstr>
      <vt:lpstr>Using Append Queries as New</vt:lpstr>
      <vt:lpstr>MERGE QUERIES</vt:lpstr>
      <vt:lpstr>Merge Queries as New</vt:lpstr>
      <vt:lpstr>Specifying the Join Kind</vt:lpstr>
      <vt:lpstr>Finalising the NEW QUERY</vt:lpstr>
      <vt:lpstr>Finalising the NEW QUERY</vt:lpstr>
      <vt:lpstr>Grouping Data</vt:lpstr>
      <vt:lpstr>Grouping Data</vt:lpstr>
      <vt:lpstr>Adding Groupings and Aggregations</vt:lpstr>
      <vt:lpstr>PRACTICAL EXERCISE</vt:lpstr>
      <vt:lpstr>Power BI Dataflows</vt:lpstr>
      <vt:lpstr>Power BI Dataflows vs Power BI Desktop</vt:lpstr>
      <vt:lpstr>Power BI Dataflows</vt:lpstr>
      <vt:lpstr>Power BI Dataflows</vt:lpstr>
      <vt:lpstr>Data Preparation (Example)</vt:lpstr>
      <vt:lpstr>Data Preparation (Example)</vt:lpstr>
      <vt:lpstr>Data Preparation (Example)</vt:lpstr>
      <vt:lpstr>Using a Dataflow as a Data Source</vt:lpstr>
      <vt:lpstr>Revision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371 G. Mudare</dc:title>
  <dc:creator>academia-office-active</dc:creator>
  <cp:lastModifiedBy>Desire Sundire</cp:lastModifiedBy>
  <cp:revision>103</cp:revision>
  <dcterms:created xsi:type="dcterms:W3CDTF">2021-10-22T14:46:27Z</dcterms:created>
  <dcterms:modified xsi:type="dcterms:W3CDTF">2024-09-24T19:01:01Z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0x010100664A855ED8BB634E81EEB44DE0385157</vt:lpwstr>
  </property>
</Properties>
</file>