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8"/>
  </p:normalViewPr>
  <p:slideViewPr>
    <p:cSldViewPr snapToGrid="0" snapToObjects="1">
      <p:cViewPr varScale="1">
        <p:scale>
          <a:sx n="126" d="100"/>
          <a:sy n="126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22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4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79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27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5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76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55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886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27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70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68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7CCA1-9DD8-A242-AF72-AF27A73B7972}" type="datetimeFigureOut">
              <a:t>2018/10/7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45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06203DB6-85C3-1345-AFF8-498D12FE5DE6}"/>
              </a:ext>
            </a:extLst>
          </p:cNvPr>
          <p:cNvSpPr/>
          <p:nvPr/>
        </p:nvSpPr>
        <p:spPr>
          <a:xfrm>
            <a:off x="2241396" y="892098"/>
            <a:ext cx="6779942" cy="4705814"/>
          </a:xfrm>
          <a:prstGeom prst="roundRect">
            <a:avLst/>
          </a:prstGeom>
          <a:ln w="34925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1AB7DAA-47BF-904C-A5C2-9CFAB878817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654" y="3044282"/>
            <a:ext cx="1081669" cy="108166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CE2C497-42B4-8044-803B-A31ACE5617D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3134" y="1441296"/>
            <a:ext cx="1143000" cy="1143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417DEA7-FCE9-2242-88CE-2A66A45A71A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4284" y="2712534"/>
            <a:ext cx="1143000" cy="1143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A12CCA1-5DF0-704D-9595-B45CA34A80F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5436" y="4139892"/>
            <a:ext cx="1143000" cy="11430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643F927-76D3-7748-9DD4-62DB79CA97BC}"/>
              </a:ext>
            </a:extLst>
          </p:cNvPr>
          <p:cNvSpPr txBox="1"/>
          <p:nvPr/>
        </p:nvSpPr>
        <p:spPr>
          <a:xfrm>
            <a:off x="334537" y="9590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利用者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2792E35-EC5B-7147-AB48-01109E88F7CE}"/>
              </a:ext>
            </a:extLst>
          </p:cNvPr>
          <p:cNvSpPr txBox="1"/>
          <p:nvPr/>
        </p:nvSpPr>
        <p:spPr>
          <a:xfrm>
            <a:off x="2360342" y="224883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ログインノード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B2EEB45-AEDE-914B-8CC8-39DDE8420CF8}"/>
              </a:ext>
            </a:extLst>
          </p:cNvPr>
          <p:cNvSpPr txBox="1"/>
          <p:nvPr/>
        </p:nvSpPr>
        <p:spPr>
          <a:xfrm>
            <a:off x="4185423" y="217820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ジョブスケジューラ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AF1974BF-4AA4-B84B-B36D-13F95D2A173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354" y="1731227"/>
            <a:ext cx="1143000" cy="1143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8B6BB3A-0A3A-A344-AA16-C94F880A3D0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808" y="4385218"/>
            <a:ext cx="1143000" cy="1143000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D72F140-97FF-674D-9ADE-CBA7F397DB50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519354" y="2302727"/>
            <a:ext cx="989670" cy="819614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5ABAED8-D9EF-FF48-8946-B3E3AA77057B}"/>
              </a:ext>
            </a:extLst>
          </p:cNvPr>
          <p:cNvCxnSpPr>
            <a:cxnSpLocks/>
          </p:cNvCxnSpPr>
          <p:nvPr/>
        </p:nvCxnSpPr>
        <p:spPr>
          <a:xfrm>
            <a:off x="1527717" y="3590693"/>
            <a:ext cx="108166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C43E4E8-0CDC-F54B-AC50-7CA8FDDE8404}"/>
              </a:ext>
            </a:extLst>
          </p:cNvPr>
          <p:cNvCxnSpPr>
            <a:cxnSpLocks/>
          </p:cNvCxnSpPr>
          <p:nvPr/>
        </p:nvCxnSpPr>
        <p:spPr>
          <a:xfrm flipV="1">
            <a:off x="1594624" y="3980985"/>
            <a:ext cx="992459" cy="92555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7882F04-0AB2-A543-91D5-DDD8BD6516D7}"/>
              </a:ext>
            </a:extLst>
          </p:cNvPr>
          <p:cNvSpPr txBox="1"/>
          <p:nvPr/>
        </p:nvSpPr>
        <p:spPr>
          <a:xfrm>
            <a:off x="1368131" y="3136466"/>
            <a:ext cx="11079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ログイン</a:t>
            </a:r>
          </a:p>
        </p:txBody>
      </p:sp>
      <p:sp>
        <p:nvSpPr>
          <p:cNvPr id="18" name="右矢印 17">
            <a:extLst>
              <a:ext uri="{FF2B5EF4-FFF2-40B4-BE49-F238E27FC236}">
                <a16:creationId xmlns:a16="http://schemas.microsoft.com/office/drawing/2014/main" id="{D9A085C7-541D-A646-BC8D-CB7FE8EE054D}"/>
              </a:ext>
            </a:extLst>
          </p:cNvPr>
          <p:cNvSpPr/>
          <p:nvPr/>
        </p:nvSpPr>
        <p:spPr>
          <a:xfrm>
            <a:off x="3892679" y="3077737"/>
            <a:ext cx="446049" cy="49065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74B7CA7-16A4-EC40-82B7-E37EDC6BA0EA}"/>
              </a:ext>
            </a:extLst>
          </p:cNvPr>
          <p:cNvSpPr txBox="1"/>
          <p:nvPr/>
        </p:nvSpPr>
        <p:spPr>
          <a:xfrm>
            <a:off x="7240611" y="10866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計算ノード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7F0958C-CDF9-FD4D-9896-32C1F1DF8A23}"/>
              </a:ext>
            </a:extLst>
          </p:cNvPr>
          <p:cNvCxnSpPr/>
          <p:nvPr/>
        </p:nvCxnSpPr>
        <p:spPr>
          <a:xfrm flipV="1">
            <a:off x="6055112" y="2174488"/>
            <a:ext cx="1237786" cy="101476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6BD984F-904F-614B-91A3-661C961195B2}"/>
              </a:ext>
            </a:extLst>
          </p:cNvPr>
          <p:cNvCxnSpPr/>
          <p:nvPr/>
        </p:nvCxnSpPr>
        <p:spPr>
          <a:xfrm>
            <a:off x="6055112" y="3233854"/>
            <a:ext cx="136044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07D5A92-FEEE-FB48-8B07-73E5526051AE}"/>
              </a:ext>
            </a:extLst>
          </p:cNvPr>
          <p:cNvCxnSpPr/>
          <p:nvPr/>
        </p:nvCxnSpPr>
        <p:spPr>
          <a:xfrm>
            <a:off x="6066263" y="3323063"/>
            <a:ext cx="1393903" cy="134929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9842E1EF-6810-E140-B61F-F2BFF638062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3769" y="2252545"/>
            <a:ext cx="577075" cy="577075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708B21DE-ABF6-944E-AEFA-11D8B71A4F5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6530" y="2951355"/>
            <a:ext cx="577075" cy="57707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7E783AC5-986F-E546-A950-4C08096D0A7B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9359" y="3884341"/>
            <a:ext cx="577075" cy="577075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A7840B8-4472-E94A-9CEB-D3AC532FF2F5}"/>
              </a:ext>
            </a:extLst>
          </p:cNvPr>
          <p:cNvSpPr txBox="1"/>
          <p:nvPr/>
        </p:nvSpPr>
        <p:spPr>
          <a:xfrm>
            <a:off x="4806778" y="691978"/>
            <a:ext cx="141577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スパコン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A5EADF6-735D-204A-9E42-CE8CA90F8421}"/>
              </a:ext>
            </a:extLst>
          </p:cNvPr>
          <p:cNvSpPr txBox="1"/>
          <p:nvPr/>
        </p:nvSpPr>
        <p:spPr>
          <a:xfrm>
            <a:off x="6343337" y="1746322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ジョブ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C4140E7A-1F59-114B-B921-6B0C54EACBA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8898" y="2672148"/>
            <a:ext cx="1244943" cy="1244943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21188F2F-05DF-7F4E-99D4-E1C7DCAC01B7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1515" y="2745988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0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429012B-725A-6A4B-AB8D-CA8A64B67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060" y="1076960"/>
            <a:ext cx="891540" cy="89154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BFC46CB-E232-6544-A8D4-B0ABA07DEE05}"/>
              </a:ext>
            </a:extLst>
          </p:cNvPr>
          <p:cNvSpPr/>
          <p:nvPr/>
        </p:nvSpPr>
        <p:spPr>
          <a:xfrm>
            <a:off x="680720" y="2113280"/>
            <a:ext cx="2682240" cy="185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/>
              <a:t>#!/bin/bash</a:t>
            </a:r>
          </a:p>
          <a:p>
            <a:r>
              <a:rPr kumimoji="1" lang="en-US" altLang="ja-JP"/>
              <a:t>#PBS -l nodes=1:ppn=2</a:t>
            </a:r>
          </a:p>
          <a:p>
            <a:r>
              <a:rPr lang="en-US" altLang="ja-JP"/>
              <a:t>#PBS –l walltime=00:01:00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49A39E6-ADEF-CB4C-8E83-B8C7FCF347C8}"/>
              </a:ext>
            </a:extLst>
          </p:cNvPr>
          <p:cNvSpPr/>
          <p:nvPr/>
        </p:nvSpPr>
        <p:spPr>
          <a:xfrm>
            <a:off x="721360" y="3078480"/>
            <a:ext cx="2560320" cy="782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>
                <a:solidFill>
                  <a:schemeClr val="tx1"/>
                </a:solidFill>
              </a:rPr>
              <a:t>cd $PBS_O_WORKDIR</a:t>
            </a:r>
          </a:p>
          <a:p>
            <a:r>
              <a:rPr lang="en-US" altLang="ja-JP">
                <a:solidFill>
                  <a:schemeClr val="tx1"/>
                </a:solidFill>
              </a:rPr>
              <a:t>./a.out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331A1EE-D82C-4B4C-A2F6-D5767A9E6850}"/>
              </a:ext>
            </a:extLst>
          </p:cNvPr>
          <p:cNvSpPr txBox="1"/>
          <p:nvPr/>
        </p:nvSpPr>
        <p:spPr>
          <a:xfrm>
            <a:off x="3931920" y="332232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ジョブの実行方法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F1ED364-0F3B-1349-978C-D34410227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436360" y="2011680"/>
            <a:ext cx="1612900" cy="16129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853BE94-C602-0D4A-81DC-C3CA6D41FCFC}"/>
              </a:ext>
            </a:extLst>
          </p:cNvPr>
          <p:cNvSpPr txBox="1"/>
          <p:nvPr/>
        </p:nvSpPr>
        <p:spPr>
          <a:xfrm>
            <a:off x="3911600" y="23977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ジョブの要求資源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47FB91A-9722-3844-8078-C549D84C509D}"/>
              </a:ext>
            </a:extLst>
          </p:cNvPr>
          <p:cNvCxnSpPr>
            <a:cxnSpLocks/>
          </p:cNvCxnSpPr>
          <p:nvPr/>
        </p:nvCxnSpPr>
        <p:spPr>
          <a:xfrm flipH="1">
            <a:off x="3434080" y="2560320"/>
            <a:ext cx="50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3EA3E5F-07B1-8C4D-A800-65C0E40FC6CE}"/>
              </a:ext>
            </a:extLst>
          </p:cNvPr>
          <p:cNvCxnSpPr>
            <a:cxnSpLocks/>
          </p:cNvCxnSpPr>
          <p:nvPr/>
        </p:nvCxnSpPr>
        <p:spPr>
          <a:xfrm flipH="1">
            <a:off x="3413760" y="3505200"/>
            <a:ext cx="50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9C3E514-E156-C940-A720-43280BFFB74B}"/>
              </a:ext>
            </a:extLst>
          </p:cNvPr>
          <p:cNvSpPr txBox="1"/>
          <p:nvPr/>
        </p:nvSpPr>
        <p:spPr>
          <a:xfrm>
            <a:off x="640080" y="56896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ジョブスクリプトの用意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0AA74BF-2937-F84A-A445-8FDAEDC41DA8}"/>
              </a:ext>
            </a:extLst>
          </p:cNvPr>
          <p:cNvSpPr txBox="1"/>
          <p:nvPr/>
        </p:nvSpPr>
        <p:spPr>
          <a:xfrm>
            <a:off x="6593840" y="5384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ジョブの投入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64A1F69-2FD6-D941-AF93-2E82EE2C2CC0}"/>
              </a:ext>
            </a:extLst>
          </p:cNvPr>
          <p:cNvSpPr txBox="1"/>
          <p:nvPr/>
        </p:nvSpPr>
        <p:spPr>
          <a:xfrm>
            <a:off x="2428240" y="1249680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$ </a:t>
            </a:r>
            <a:r>
              <a:rPr kumimoji="1" lang="en-US" altLang="ja-JP"/>
              <a:t>vim job.sh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A64C93A-DAB5-AA47-B03D-0D6416469BC5}"/>
              </a:ext>
            </a:extLst>
          </p:cNvPr>
          <p:cNvSpPr txBox="1"/>
          <p:nvPr/>
        </p:nvSpPr>
        <p:spPr>
          <a:xfrm>
            <a:off x="6573520" y="1117600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$ </a:t>
            </a:r>
            <a:r>
              <a:rPr kumimoji="1" lang="en-US" altLang="ja-JP"/>
              <a:t>qsub job.sh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292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65</Words>
  <Application>Microsoft Macintosh PowerPoint</Application>
  <PresentationFormat>A4 210 x 297 mm</PresentationFormat>
  <Paragraphs>18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Hiragino Kaku Gothic Pro W3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4</cp:revision>
  <dcterms:created xsi:type="dcterms:W3CDTF">2018-10-07T01:32:06Z</dcterms:created>
  <dcterms:modified xsi:type="dcterms:W3CDTF">2018-10-07T02:10:43Z</dcterms:modified>
</cp:coreProperties>
</file>