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CCA1-9DD8-A242-AF72-AF27A73B7972}" type="datetimeFigureOut"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203DB6-85C3-1345-AFF8-498D12FE5DE6}"/>
              </a:ext>
            </a:extLst>
          </p:cNvPr>
          <p:cNvSpPr/>
          <p:nvPr/>
        </p:nvSpPr>
        <p:spPr>
          <a:xfrm>
            <a:off x="2241396" y="892098"/>
            <a:ext cx="6779942" cy="4705814"/>
          </a:xfrm>
          <a:prstGeom prst="roundRect">
            <a:avLst/>
          </a:prstGeom>
          <a:ln w="3492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AB7DAA-47BF-904C-A5C2-9CFAB8788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54" y="3044282"/>
            <a:ext cx="1081669" cy="1081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E2C497-42B4-8044-803B-A31ACE5617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134" y="144129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7DEA7-FCE9-2242-88CE-2A66A45A71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284" y="271253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2CCA1-5DF0-704D-9595-B45CA34A8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436" y="4139892"/>
            <a:ext cx="1143000" cy="1143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3F927-76D3-7748-9DD4-62DB79CA97BC}"/>
              </a:ext>
            </a:extLst>
          </p:cNvPr>
          <p:cNvSpPr txBox="1"/>
          <p:nvPr/>
        </p:nvSpPr>
        <p:spPr>
          <a:xfrm>
            <a:off x="334537" y="959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92E35-EC5B-7147-AB48-01109E88F7CE}"/>
              </a:ext>
            </a:extLst>
          </p:cNvPr>
          <p:cNvSpPr txBox="1"/>
          <p:nvPr/>
        </p:nvSpPr>
        <p:spPr>
          <a:xfrm>
            <a:off x="2360342" y="2248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ログインノード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2EEB45-AEDE-914B-8CC8-39DDE8420CF8}"/>
              </a:ext>
            </a:extLst>
          </p:cNvPr>
          <p:cNvSpPr txBox="1"/>
          <p:nvPr/>
        </p:nvSpPr>
        <p:spPr>
          <a:xfrm>
            <a:off x="4185423" y="21782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ジョブスケジューラ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1974BF-4AA4-B84B-B36D-13F95D2A1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54" y="1731227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B6BB3A-0A3A-A344-AA16-C94F880A3D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08" y="4385218"/>
            <a:ext cx="1143000" cy="11430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72F140-97FF-674D-9ADE-CBA7F397DB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19354" y="2302727"/>
            <a:ext cx="989670" cy="8196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ABAED8-D9EF-FF48-8946-B3E3AA77057B}"/>
              </a:ext>
            </a:extLst>
          </p:cNvPr>
          <p:cNvCxnSpPr>
            <a:cxnSpLocks/>
          </p:cNvCxnSpPr>
          <p:nvPr/>
        </p:nvCxnSpPr>
        <p:spPr>
          <a:xfrm>
            <a:off x="1527717" y="3590693"/>
            <a:ext cx="10816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43E4E8-0CDC-F54B-AC50-7CA8FDDE8404}"/>
              </a:ext>
            </a:extLst>
          </p:cNvPr>
          <p:cNvCxnSpPr>
            <a:cxnSpLocks/>
          </p:cNvCxnSpPr>
          <p:nvPr/>
        </p:nvCxnSpPr>
        <p:spPr>
          <a:xfrm flipV="1">
            <a:off x="1594624" y="3980985"/>
            <a:ext cx="992459" cy="9255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82F04-0AB2-A543-91D5-DDD8BD6516D7}"/>
              </a:ext>
            </a:extLst>
          </p:cNvPr>
          <p:cNvSpPr txBox="1"/>
          <p:nvPr/>
        </p:nvSpPr>
        <p:spPr>
          <a:xfrm>
            <a:off x="1368131" y="313646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D9A085C7-541D-A646-BC8D-CB7FE8EE054D}"/>
              </a:ext>
            </a:extLst>
          </p:cNvPr>
          <p:cNvSpPr/>
          <p:nvPr/>
        </p:nvSpPr>
        <p:spPr>
          <a:xfrm>
            <a:off x="3892679" y="3077737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4B7CA7-16A4-EC40-82B7-E37EDC6BA0EA}"/>
              </a:ext>
            </a:extLst>
          </p:cNvPr>
          <p:cNvSpPr txBox="1"/>
          <p:nvPr/>
        </p:nvSpPr>
        <p:spPr>
          <a:xfrm>
            <a:off x="7240611" y="1086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計算ノード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F0958C-CDF9-FD4D-9896-32C1F1DF8A23}"/>
              </a:ext>
            </a:extLst>
          </p:cNvPr>
          <p:cNvCxnSpPr/>
          <p:nvPr/>
        </p:nvCxnSpPr>
        <p:spPr>
          <a:xfrm flipV="1">
            <a:off x="6055112" y="2174488"/>
            <a:ext cx="1237786" cy="101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6BD984F-904F-614B-91A3-661C961195B2}"/>
              </a:ext>
            </a:extLst>
          </p:cNvPr>
          <p:cNvCxnSpPr/>
          <p:nvPr/>
        </p:nvCxnSpPr>
        <p:spPr>
          <a:xfrm>
            <a:off x="6055112" y="3233854"/>
            <a:ext cx="13604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7D5A92-FEEE-FB48-8B07-73E5526051AE}"/>
              </a:ext>
            </a:extLst>
          </p:cNvPr>
          <p:cNvCxnSpPr/>
          <p:nvPr/>
        </p:nvCxnSpPr>
        <p:spPr>
          <a:xfrm>
            <a:off x="6066263" y="3323063"/>
            <a:ext cx="1393903" cy="134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842E1EF-6810-E140-B61F-F2BFF63806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769" y="2252545"/>
            <a:ext cx="577075" cy="5770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08B21DE-ABF6-944E-AEFA-11D8B71A4F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530" y="2951355"/>
            <a:ext cx="577075" cy="57707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783AC5-986F-E546-A950-4C08096D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59" y="3884341"/>
            <a:ext cx="577075" cy="57707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7840B8-4472-E94A-9CEB-D3AC532FF2F5}"/>
              </a:ext>
            </a:extLst>
          </p:cNvPr>
          <p:cNvSpPr txBox="1"/>
          <p:nvPr/>
        </p:nvSpPr>
        <p:spPr>
          <a:xfrm>
            <a:off x="4806778" y="691978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スパコン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5EADF6-735D-204A-9E42-CE8CA90F8421}"/>
              </a:ext>
            </a:extLst>
          </p:cNvPr>
          <p:cNvSpPr txBox="1"/>
          <p:nvPr/>
        </p:nvSpPr>
        <p:spPr>
          <a:xfrm>
            <a:off x="6343337" y="174632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ジョブ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4140E7A-1F59-114B-B921-6B0C54EACBA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898" y="2672148"/>
            <a:ext cx="1244943" cy="12449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188F2F-05DF-7F4E-99D4-E1C7DCAC01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15" y="274598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29012B-725A-6A4B-AB8D-CA8A64B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" y="1076960"/>
            <a:ext cx="891540" cy="8915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FC46CB-E232-6544-A8D4-B0ABA07DEE05}"/>
              </a:ext>
            </a:extLst>
          </p:cNvPr>
          <p:cNvSpPr/>
          <p:nvPr/>
        </p:nvSpPr>
        <p:spPr>
          <a:xfrm>
            <a:off x="680720" y="2113280"/>
            <a:ext cx="2682240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#!/bin/bash</a:t>
            </a:r>
          </a:p>
          <a:p>
            <a:r>
              <a:rPr kumimoji="1" lang="en-US" altLang="ja-JP"/>
              <a:t>#PBS -l nodes=1:ppn=2</a:t>
            </a:r>
          </a:p>
          <a:p>
            <a:r>
              <a:rPr lang="en-US" altLang="ja-JP"/>
              <a:t>#PBS –l walltime=00:01:00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A39E6-ADEF-CB4C-8E83-B8C7FCF347C8}"/>
              </a:ext>
            </a:extLst>
          </p:cNvPr>
          <p:cNvSpPr/>
          <p:nvPr/>
        </p:nvSpPr>
        <p:spPr>
          <a:xfrm>
            <a:off x="721360" y="3078480"/>
            <a:ext cx="256032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tx1"/>
                </a:solidFill>
              </a:rPr>
              <a:t>cd $PBS_O_WORKDIR</a:t>
            </a:r>
          </a:p>
          <a:p>
            <a:r>
              <a:rPr lang="en-US" altLang="ja-JP">
                <a:solidFill>
                  <a:schemeClr val="tx1"/>
                </a:solidFill>
              </a:rPr>
              <a:t>./a.out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31A1EE-D82C-4B4C-A2F6-D5767A9E6850}"/>
              </a:ext>
            </a:extLst>
          </p:cNvPr>
          <p:cNvSpPr txBox="1"/>
          <p:nvPr/>
        </p:nvSpPr>
        <p:spPr>
          <a:xfrm>
            <a:off x="3931920" y="3322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ジョブの実行方法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F1ED364-0F3B-1349-978C-D3441022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6360" y="2011680"/>
            <a:ext cx="1612900" cy="161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3BE94-C602-0D4A-81DC-C3CA6D41FCFC}"/>
              </a:ext>
            </a:extLst>
          </p:cNvPr>
          <p:cNvSpPr txBox="1"/>
          <p:nvPr/>
        </p:nvSpPr>
        <p:spPr>
          <a:xfrm>
            <a:off x="3911600" y="2397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ジョブの要求資源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7FB91A-9722-3844-8078-C549D84C509D}"/>
              </a:ext>
            </a:extLst>
          </p:cNvPr>
          <p:cNvCxnSpPr>
            <a:cxnSpLocks/>
          </p:cNvCxnSpPr>
          <p:nvPr/>
        </p:nvCxnSpPr>
        <p:spPr>
          <a:xfrm flipH="1">
            <a:off x="3434080" y="256032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EA3E5F-07B1-8C4D-A800-65C0E40FC6CE}"/>
              </a:ext>
            </a:extLst>
          </p:cNvPr>
          <p:cNvCxnSpPr>
            <a:cxnSpLocks/>
          </p:cNvCxnSpPr>
          <p:nvPr/>
        </p:nvCxnSpPr>
        <p:spPr>
          <a:xfrm flipH="1">
            <a:off x="3413760" y="3505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C3E514-E156-C940-A720-43280BFFB74B}"/>
              </a:ext>
            </a:extLst>
          </p:cNvPr>
          <p:cNvSpPr txBox="1"/>
          <p:nvPr/>
        </p:nvSpPr>
        <p:spPr>
          <a:xfrm>
            <a:off x="640080" y="5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ジョブスクリプトの用意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AA74BF-2937-F84A-A445-8FDAEDC41DA8}"/>
              </a:ext>
            </a:extLst>
          </p:cNvPr>
          <p:cNvSpPr txBox="1"/>
          <p:nvPr/>
        </p:nvSpPr>
        <p:spPr>
          <a:xfrm>
            <a:off x="6593840" y="538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ジョブの投入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4A1F69-2FD6-D941-AF93-2E82EE2C2CC0}"/>
              </a:ext>
            </a:extLst>
          </p:cNvPr>
          <p:cNvSpPr txBox="1"/>
          <p:nvPr/>
        </p:nvSpPr>
        <p:spPr>
          <a:xfrm>
            <a:off x="2428240" y="12496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vim job.sh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64C93A-DAB5-AA47-B03D-0D6416469BC5}"/>
              </a:ext>
            </a:extLst>
          </p:cNvPr>
          <p:cNvSpPr txBox="1"/>
          <p:nvPr/>
        </p:nvSpPr>
        <p:spPr>
          <a:xfrm>
            <a:off x="6573520" y="11176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qsub job.sh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786070-C76E-DE4F-B364-60E85DFC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1158240"/>
            <a:ext cx="3598333" cy="29362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FA365A-8B3B-CB44-8CDD-6A25805F3A29}"/>
              </a:ext>
            </a:extLst>
          </p:cNvPr>
          <p:cNvSpPr txBox="1"/>
          <p:nvPr/>
        </p:nvSpPr>
        <p:spPr>
          <a:xfrm>
            <a:off x="3241040" y="7315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大規模計算は大縄跳び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E553D5-892C-7D44-AE51-5BD807EE1E5A}"/>
              </a:ext>
            </a:extLst>
          </p:cNvPr>
          <p:cNvSpPr txBox="1"/>
          <p:nvPr/>
        </p:nvSpPr>
        <p:spPr>
          <a:xfrm>
            <a:off x="2458720" y="41452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一人でもこけたら全体が失敗してしまう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12403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58739E-8FB0-3446-9FB2-6BF6A2E2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2306320"/>
            <a:ext cx="1003300" cy="1003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A94684-0FD7-6F42-AEFD-EE15D18F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40" y="3690620"/>
            <a:ext cx="1143000" cy="1143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8AD18A-8F6A-664D-8426-E63F035C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3721100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A9CEA8-95CE-5C4D-B6DC-E16F1127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3721100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49BED8-CC85-B743-A5C0-3AF08D3A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649980"/>
            <a:ext cx="1143000" cy="114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463A90-520F-CE4C-8FAC-617DE69E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660" y="662940"/>
            <a:ext cx="1328420" cy="1328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BEA7AC-1122-314A-899A-1A0EDBF0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2326640"/>
            <a:ext cx="972820" cy="9728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10495A-B7FF-F740-817D-4258EE3C17B9}"/>
              </a:ext>
            </a:extLst>
          </p:cNvPr>
          <p:cNvSpPr txBox="1"/>
          <p:nvPr/>
        </p:nvSpPr>
        <p:spPr>
          <a:xfrm>
            <a:off x="406400" y="187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278A57-A367-2C47-9940-3AD91F1834D8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1381760" y="2807970"/>
            <a:ext cx="109982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4186AE-5FB8-D140-A3FD-F23CE18D8883}"/>
              </a:ext>
            </a:extLst>
          </p:cNvPr>
          <p:cNvSpPr txBox="1"/>
          <p:nvPr/>
        </p:nvSpPr>
        <p:spPr>
          <a:xfrm>
            <a:off x="2153920" y="1767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ログインノード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723A02-CE05-A749-A6B5-A338E6E53D7C}"/>
              </a:ext>
            </a:extLst>
          </p:cNvPr>
          <p:cNvSpPr txBox="1"/>
          <p:nvPr/>
        </p:nvSpPr>
        <p:spPr>
          <a:xfrm>
            <a:off x="4135120" y="355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ファイルシステム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EDC82A6-2F74-3D4E-A4ED-7D5818C47387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3484880" y="1991360"/>
            <a:ext cx="1570990" cy="816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F2C716-25E1-F245-A939-BA14BBEC4884}"/>
              </a:ext>
            </a:extLst>
          </p:cNvPr>
          <p:cNvSpPr txBox="1"/>
          <p:nvPr/>
        </p:nvSpPr>
        <p:spPr>
          <a:xfrm>
            <a:off x="1402080" y="249936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インターネット</a:t>
            </a:r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C42D4010-7A3A-1845-B1EA-84E6C91A4191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>
            <a:off x="3565525" y="2200275"/>
            <a:ext cx="1699260" cy="1281430"/>
          </a:xfrm>
          <a:prstGeom prst="bentConnector3">
            <a:avLst>
              <a:gd name="adj1" fmla="val 47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201215D8-255F-FA45-ADA7-B0EEBBDE02BE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16200000" flipH="1">
            <a:off x="4276725" y="2770505"/>
            <a:ext cx="1729740" cy="17145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243222-9F42-9B45-9F59-679338DE37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4972685" y="2074545"/>
            <a:ext cx="1729740" cy="156337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3AB10-1DD3-C94B-968A-C5D64454DC0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724525" y="1322705"/>
            <a:ext cx="1658620" cy="2995930"/>
          </a:xfrm>
          <a:prstGeom prst="bentConnector3">
            <a:avLst>
              <a:gd name="adj1" fmla="val 493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18976-2C94-B546-B641-599016C154A7}"/>
              </a:ext>
            </a:extLst>
          </p:cNvPr>
          <p:cNvSpPr txBox="1"/>
          <p:nvPr/>
        </p:nvSpPr>
        <p:spPr>
          <a:xfrm>
            <a:off x="3078480" y="4795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7D6DDE-91AD-884E-B0B6-C65D618545E8}"/>
              </a:ext>
            </a:extLst>
          </p:cNvPr>
          <p:cNvSpPr txBox="1"/>
          <p:nvPr/>
        </p:nvSpPr>
        <p:spPr>
          <a:xfrm>
            <a:off x="461264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4A5800-A521-6140-93E8-8E0E1538C3ED}"/>
              </a:ext>
            </a:extLst>
          </p:cNvPr>
          <p:cNvSpPr txBox="1"/>
          <p:nvPr/>
        </p:nvSpPr>
        <p:spPr>
          <a:xfrm>
            <a:off x="604520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9DE022-50A4-EA4A-ABEC-648CD08F68C8}"/>
              </a:ext>
            </a:extLst>
          </p:cNvPr>
          <p:cNvSpPr txBox="1"/>
          <p:nvPr/>
        </p:nvSpPr>
        <p:spPr>
          <a:xfrm>
            <a:off x="7437120" y="4775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E786F9-8A9E-B343-B804-96704FF21479}"/>
              </a:ext>
            </a:extLst>
          </p:cNvPr>
          <p:cNvSpPr txBox="1"/>
          <p:nvPr/>
        </p:nvSpPr>
        <p:spPr>
          <a:xfrm>
            <a:off x="5699760" y="2174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高速ネットワーク</a:t>
            </a:r>
            <a:endParaRPr kumimoji="1" lang="en-US" altLang="ja-JP"/>
          </a:p>
          <a:p>
            <a:r>
              <a:rPr lang="en-US" altLang="ja-JP"/>
              <a:t>(InfiniBand</a:t>
            </a:r>
            <a:r>
              <a:rPr lang="ja-JP" altLang="en-US"/>
              <a:t>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95</Words>
  <Application>Microsoft Macintosh PowerPoint</Application>
  <PresentationFormat>A4 210 x 297 mm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11</cp:revision>
  <dcterms:created xsi:type="dcterms:W3CDTF">2018-10-07T01:32:06Z</dcterms:created>
  <dcterms:modified xsi:type="dcterms:W3CDTF">2018-10-08T02:23:51Z</dcterms:modified>
</cp:coreProperties>
</file>