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>
        <p:scale>
          <a:sx n="86" d="100"/>
          <a:sy n="86" d="100"/>
        </p:scale>
        <p:origin x="13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792760" y="2708920"/>
            <a:ext cx="1437775" cy="1444550"/>
            <a:chOff x="2075065" y="548680"/>
            <a:chExt cx="1437775" cy="1444550"/>
          </a:xfrm>
        </p:grpSpPr>
        <p:sp>
          <p:nvSpPr>
            <p:cNvPr id="3" name="正方形/長方形 2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CPU</a:t>
              </a:r>
              <a:br>
                <a:rPr lang="en-US" altLang="ja-JP" dirty="0" smtClean="0"/>
              </a:br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953000" y="553792"/>
            <a:ext cx="1437775" cy="1444550"/>
            <a:chOff x="2075065" y="548680"/>
            <a:chExt cx="1437775" cy="1444550"/>
          </a:xfrm>
        </p:grpSpPr>
        <p:sp>
          <p:nvSpPr>
            <p:cNvPr id="9" name="正方形/長方形 8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CPU</a:t>
              </a:r>
              <a:br>
                <a:rPr lang="en-US" altLang="ja-JP" dirty="0" smtClean="0"/>
              </a:br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795145" y="548680"/>
            <a:ext cx="1437775" cy="1444550"/>
            <a:chOff x="2075065" y="548680"/>
            <a:chExt cx="1437775" cy="1444550"/>
          </a:xfrm>
        </p:grpSpPr>
        <p:sp>
          <p:nvSpPr>
            <p:cNvPr id="14" name="正方形/長方形 13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CPU</a:t>
              </a:r>
              <a:br>
                <a:rPr lang="en-US" altLang="ja-JP" dirty="0" smtClean="0"/>
              </a:br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53000" y="2708920"/>
            <a:ext cx="1437775" cy="1444550"/>
            <a:chOff x="2075065" y="548680"/>
            <a:chExt cx="1437775" cy="1444550"/>
          </a:xfrm>
        </p:grpSpPr>
        <p:sp>
          <p:nvSpPr>
            <p:cNvPr id="19" name="正方形/長方形 18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kumimoji="1"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CPU</a:t>
              </a:r>
              <a:br>
                <a:rPr lang="en-US" altLang="ja-JP" dirty="0" smtClean="0"/>
              </a:br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CPU</a:t>
              </a:r>
            </a:p>
            <a:p>
              <a:pPr algn="ctr"/>
              <a:r>
                <a:rPr lang="en-US" altLang="ja-JP" dirty="0" smtClean="0"/>
                <a:t>CORE</a:t>
              </a:r>
              <a:endParaRPr kumimoji="1" lang="ja-JP" altLang="en-US" dirty="0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4232920" y="11247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32920" y="328937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5313040" y="221436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5400000">
            <a:off x="3152800" y="220486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32520" y="548680"/>
            <a:ext cx="1440160" cy="1450622"/>
            <a:chOff x="632520" y="548680"/>
            <a:chExt cx="1440160" cy="1450622"/>
          </a:xfrm>
        </p:grpSpPr>
        <p:sp>
          <p:nvSpPr>
            <p:cNvPr id="28" name="正方形/長方形 27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32520" y="2693720"/>
            <a:ext cx="1440160" cy="1450622"/>
            <a:chOff x="632520" y="548680"/>
            <a:chExt cx="1440160" cy="1450622"/>
          </a:xfrm>
        </p:grpSpPr>
        <p:sp>
          <p:nvSpPr>
            <p:cNvPr id="32" name="正方形/長方形 31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7113240" y="558182"/>
            <a:ext cx="1440160" cy="1450622"/>
            <a:chOff x="632520" y="548680"/>
            <a:chExt cx="1440160" cy="1450622"/>
          </a:xfrm>
        </p:grpSpPr>
        <p:sp>
          <p:nvSpPr>
            <p:cNvPr id="35" name="正方形/長方形 34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7113240" y="2703222"/>
            <a:ext cx="1440160" cy="1450622"/>
            <a:chOff x="632520" y="548680"/>
            <a:chExt cx="1440160" cy="1450622"/>
          </a:xfrm>
        </p:grpSpPr>
        <p:sp>
          <p:nvSpPr>
            <p:cNvPr id="38" name="正方形/長方形 37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Memory</a:t>
              </a:r>
              <a:endParaRPr kumimoji="1" lang="ja-JP" altLang="en-US" sz="2400" dirty="0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072680" y="1052736"/>
            <a:ext cx="7224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072681" y="321736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390774" y="1042647"/>
            <a:ext cx="7224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390775" y="320727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1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7" y="4009281"/>
            <a:ext cx="2193032" cy="20066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971081"/>
            <a:ext cx="1944216" cy="19442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057329"/>
            <a:ext cx="2448272" cy="194773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850348"/>
            <a:ext cx="1674045" cy="196368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770689"/>
            <a:ext cx="1728192" cy="211327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35742" y="608940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最初に「楽そ</a:t>
            </a:r>
            <a:r>
              <a:rPr lang="ja-JP" altLang="en-US" sz="2000" dirty="0"/>
              <a:t>う</a:t>
            </a:r>
            <a:r>
              <a:rPr lang="ja-JP" altLang="en-US" sz="2000" dirty="0" smtClean="0"/>
              <a:t>だから」と思って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仕事を引き受けすぎると・・・</a:t>
            </a:r>
            <a:endParaRPr kumimoji="1" lang="ja-JP" altLang="en-US" sz="2000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3038834" y="908720"/>
            <a:ext cx="2160240" cy="592997"/>
          </a:xfrm>
          <a:prstGeom prst="wedgeRoundRectCallout">
            <a:avLst>
              <a:gd name="adj1" fmla="val -34706"/>
              <a:gd name="adj2" fmla="val 89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これも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お願いね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488504" y="692696"/>
            <a:ext cx="2130190" cy="936104"/>
          </a:xfrm>
          <a:prstGeom prst="wedgeEllipseCallout">
            <a:avLst>
              <a:gd name="adj1" fmla="val -19687"/>
              <a:gd name="adj2" fmla="val 615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これ頼むよ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618694" y="3984955"/>
            <a:ext cx="2160240" cy="592997"/>
          </a:xfrm>
          <a:prstGeom prst="wedgeRoundRectCallout">
            <a:avLst>
              <a:gd name="adj1" fmla="val -65162"/>
              <a:gd name="adj2" fmla="val 352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err="1" smtClean="0">
                <a:solidFill>
                  <a:schemeClr val="tx1"/>
                </a:solidFill>
              </a:rPr>
              <a:t>いいっすよ</a:t>
            </a:r>
            <a:r>
              <a:rPr lang="ja-JP" altLang="en-US" sz="2000" dirty="0">
                <a:solidFill>
                  <a:schemeClr val="tx1"/>
                </a:solidFill>
              </a:rPr>
              <a:t>～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45088" y="608940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いつの間にか「担当者」になって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大変なことに・・・</a:t>
            </a:r>
            <a:endParaRPr kumimoji="1" lang="ja-JP" altLang="en-US" sz="2000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6455732" y="847284"/>
            <a:ext cx="2744023" cy="849162"/>
          </a:xfrm>
          <a:prstGeom prst="wedgeRoundRectCallout">
            <a:avLst>
              <a:gd name="adj1" fmla="val -34706"/>
              <a:gd name="adj2" fmla="val 89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この件、君が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担当って聞いたんで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4953000" y="3506532"/>
            <a:ext cx="792088" cy="79078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27106" y="127008"/>
            <a:ext cx="46987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ファーストタッチの原則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415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90</Words>
  <Application>Microsoft Office PowerPoint</Application>
  <PresentationFormat>A4 210 x 297 mm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watanabe</cp:lastModifiedBy>
  <cp:revision>91</cp:revision>
  <dcterms:created xsi:type="dcterms:W3CDTF">2018-10-07T01:32:06Z</dcterms:created>
  <dcterms:modified xsi:type="dcterms:W3CDTF">2018-10-21T11:05:48Z</dcterms:modified>
</cp:coreProperties>
</file>