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91" d="100"/>
          <a:sy n="91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786070-C76E-DE4F-B364-60E85DF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158240"/>
            <a:ext cx="3598333" cy="29362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A365A-8B3B-CB44-8CDD-6A25805F3A29}"/>
              </a:ext>
            </a:extLst>
          </p:cNvPr>
          <p:cNvSpPr txBox="1"/>
          <p:nvPr/>
        </p:nvSpPr>
        <p:spPr>
          <a:xfrm>
            <a:off x="3241040" y="731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大規模計算は大縄跳び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E553D5-892C-7D44-AE51-5BD807EE1E5A}"/>
              </a:ext>
            </a:extLst>
          </p:cNvPr>
          <p:cNvSpPr txBox="1"/>
          <p:nvPr/>
        </p:nvSpPr>
        <p:spPr>
          <a:xfrm>
            <a:off x="2458720" y="4145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一人でもこけたら全体が失敗してしまう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12403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8739E-8FB0-3446-9FB2-6BF6A2E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2306320"/>
            <a:ext cx="1003300" cy="1003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94684-0FD7-6F42-AEFD-EE15D1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40" y="3690620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8AD18A-8F6A-664D-8426-E63F035C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721100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9CEA8-95CE-5C4D-B6DC-E16F1127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3721100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49BED8-CC85-B743-A5C0-3AF08D3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49980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63A90-520F-CE4C-8FAC-617DE69E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60" y="662940"/>
            <a:ext cx="1328420" cy="1328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BEA7AC-1122-314A-899A-1A0EDBF0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326640"/>
            <a:ext cx="972820" cy="9728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10495A-B7FF-F740-817D-4258EE3C17B9}"/>
              </a:ext>
            </a:extLst>
          </p:cNvPr>
          <p:cNvSpPr txBox="1"/>
          <p:nvPr/>
        </p:nvSpPr>
        <p:spPr>
          <a:xfrm>
            <a:off x="406400" y="187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278A57-A367-2C47-9940-3AD91F1834D8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81760" y="2807970"/>
            <a:ext cx="109982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186AE-5FB8-D140-A3FD-F23CE18D8883}"/>
              </a:ext>
            </a:extLst>
          </p:cNvPr>
          <p:cNvSpPr txBox="1"/>
          <p:nvPr/>
        </p:nvSpPr>
        <p:spPr>
          <a:xfrm>
            <a:off x="2153920" y="1767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ログインノード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23A02-CE05-A749-A6B5-A338E6E53D7C}"/>
              </a:ext>
            </a:extLst>
          </p:cNvPr>
          <p:cNvSpPr txBox="1"/>
          <p:nvPr/>
        </p:nvSpPr>
        <p:spPr>
          <a:xfrm>
            <a:off x="4135120" y="35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ファイルシステム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EDC82A6-2F74-3D4E-A4ED-7D5818C4738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3484880" y="1991360"/>
            <a:ext cx="1570990" cy="816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F2C716-25E1-F245-A939-BA14BBEC4884}"/>
              </a:ext>
            </a:extLst>
          </p:cNvPr>
          <p:cNvSpPr txBox="1"/>
          <p:nvPr/>
        </p:nvSpPr>
        <p:spPr>
          <a:xfrm>
            <a:off x="1402080" y="24993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インターネット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42D4010-7A3A-1845-B1EA-84E6C91A419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3565525" y="2200275"/>
            <a:ext cx="1699260" cy="1281430"/>
          </a:xfrm>
          <a:prstGeom prst="bentConnector3">
            <a:avLst>
              <a:gd name="adj1" fmla="val 47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01215D8-255F-FA45-ADA7-B0EEBBDE02B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4276725" y="2770505"/>
            <a:ext cx="1729740" cy="17145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243222-9F42-9B45-9F59-679338DE37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972685" y="2074545"/>
            <a:ext cx="1729740" cy="156337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3AB10-1DD3-C94B-968A-C5D64454DC0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724525" y="1322705"/>
            <a:ext cx="1658620" cy="2995930"/>
          </a:xfrm>
          <a:prstGeom prst="bentConnector3">
            <a:avLst>
              <a:gd name="adj1" fmla="val 493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18976-2C94-B546-B641-599016C154A7}"/>
              </a:ext>
            </a:extLst>
          </p:cNvPr>
          <p:cNvSpPr txBox="1"/>
          <p:nvPr/>
        </p:nvSpPr>
        <p:spPr>
          <a:xfrm>
            <a:off x="3078480" y="479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D6DDE-91AD-884E-B0B6-C65D618545E8}"/>
              </a:ext>
            </a:extLst>
          </p:cNvPr>
          <p:cNvSpPr txBox="1"/>
          <p:nvPr/>
        </p:nvSpPr>
        <p:spPr>
          <a:xfrm>
            <a:off x="461264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4A5800-A521-6140-93E8-8E0E1538C3ED}"/>
              </a:ext>
            </a:extLst>
          </p:cNvPr>
          <p:cNvSpPr txBox="1"/>
          <p:nvPr/>
        </p:nvSpPr>
        <p:spPr>
          <a:xfrm>
            <a:off x="604520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9DE022-50A4-EA4A-ABEC-648CD08F68C8}"/>
              </a:ext>
            </a:extLst>
          </p:cNvPr>
          <p:cNvSpPr txBox="1"/>
          <p:nvPr/>
        </p:nvSpPr>
        <p:spPr>
          <a:xfrm>
            <a:off x="7437120" y="477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786F9-8A9E-B343-B804-96704FF21479}"/>
              </a:ext>
            </a:extLst>
          </p:cNvPr>
          <p:cNvSpPr txBox="1"/>
          <p:nvPr/>
        </p:nvSpPr>
        <p:spPr>
          <a:xfrm>
            <a:off x="5699760" y="2174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高速ネットワーク</a:t>
            </a:r>
            <a:endParaRPr kumimoji="1" lang="en-US" altLang="ja-JP"/>
          </a:p>
          <a:p>
            <a:r>
              <a:rPr lang="en-US" altLang="ja-JP"/>
              <a:t>(InfiniBand</a:t>
            </a:r>
            <a:r>
              <a:rPr lang="ja-JP" altLang="en-US"/>
              <a:t>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19" y="1056999"/>
            <a:ext cx="879830" cy="8138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883521"/>
            <a:ext cx="843744" cy="110293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8660" y="369826"/>
            <a:ext cx="318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グローバルファイルシステム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4740" y="306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計算ノード</a:t>
            </a:r>
            <a:endParaRPr lang="en-US" altLang="ja-JP" dirty="0"/>
          </a:p>
        </p:txBody>
      </p:sp>
      <p:cxnSp>
        <p:nvCxnSpPr>
          <p:cNvPr id="10" name="直線コネクタ 9"/>
          <p:cNvCxnSpPr>
            <a:stCxn id="5" idx="3"/>
            <a:endCxn id="6" idx="1"/>
          </p:cNvCxnSpPr>
          <p:nvPr/>
        </p:nvCxnSpPr>
        <p:spPr>
          <a:xfrm flipV="1">
            <a:off x="2462949" y="1434988"/>
            <a:ext cx="4624414" cy="28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2349714"/>
            <a:ext cx="843744" cy="11029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3889479"/>
            <a:ext cx="843744" cy="1102934"/>
          </a:xfrm>
          <a:prstGeom prst="rect">
            <a:avLst/>
          </a:prstGeom>
        </p:spPr>
      </p:pic>
      <p:cxnSp>
        <p:nvCxnSpPr>
          <p:cNvPr id="27" name="カギ線コネクタ 26"/>
          <p:cNvCxnSpPr>
            <a:stCxn id="5" idx="3"/>
            <a:endCxn id="24" idx="1"/>
          </p:cNvCxnSpPr>
          <p:nvPr/>
        </p:nvCxnSpPr>
        <p:spPr>
          <a:xfrm>
            <a:off x="2462949" y="1463920"/>
            <a:ext cx="4624414" cy="1437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5" idx="3"/>
            <a:endCxn id="25" idx="1"/>
          </p:cNvCxnSpPr>
          <p:nvPr/>
        </p:nvCxnSpPr>
        <p:spPr>
          <a:xfrm>
            <a:off x="2462949" y="1463920"/>
            <a:ext cx="4624414" cy="2977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056999"/>
            <a:ext cx="879830" cy="81384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986455"/>
            <a:ext cx="879830" cy="81384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28" y="1986455"/>
            <a:ext cx="879830" cy="813842"/>
          </a:xfrm>
          <a:prstGeom prst="rect">
            <a:avLst/>
          </a:prstGeom>
        </p:spPr>
      </p:pic>
      <p:sp>
        <p:nvSpPr>
          <p:cNvPr id="33" name="爆発 2 32"/>
          <p:cNvSpPr/>
          <p:nvPr/>
        </p:nvSpPr>
        <p:spPr>
          <a:xfrm>
            <a:off x="2780520" y="739158"/>
            <a:ext cx="1486681" cy="13621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32" y="915769"/>
            <a:ext cx="1057931" cy="1096302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697541" y="2165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ここが大混雑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59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19" idx="3"/>
            <a:endCxn id="18" idx="1"/>
          </p:cNvCxnSpPr>
          <p:nvPr/>
        </p:nvCxnSpPr>
        <p:spPr>
          <a:xfrm>
            <a:off x="6082334" y="3582753"/>
            <a:ext cx="234983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1135053"/>
            <a:ext cx="879830" cy="8138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990507"/>
            <a:ext cx="843744" cy="11029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1055871"/>
            <a:ext cx="899291" cy="97220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50404" y="2217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まず出向先近くのホテルに</a:t>
            </a:r>
            <a:r>
              <a:rPr lang="ja-JP" altLang="en-US" dirty="0" smtClean="0"/>
              <a:t>行く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ステージイン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8" name="直線矢印コネクタ 7"/>
          <p:cNvCxnSpPr>
            <a:stCxn id="4" idx="3"/>
            <a:endCxn id="6" idx="1"/>
          </p:cNvCxnSpPr>
          <p:nvPr/>
        </p:nvCxnSpPr>
        <p:spPr>
          <a:xfrm>
            <a:off x="3003109" y="1541974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6098" y="1080150"/>
            <a:ext cx="773087" cy="9479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67635" y="299629"/>
            <a:ext cx="2124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ホテル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ローカルファイルシステム</a:t>
            </a:r>
            <a:r>
              <a:rPr lang="en-US" altLang="ja-JP" sz="1200" dirty="0" smtClean="0"/>
              <a:t>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60938" y="299629"/>
            <a:ext cx="2278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自宅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グローバルファイルシステム</a:t>
            </a:r>
            <a:r>
              <a:rPr lang="en-US" altLang="ja-JP" sz="1200" dirty="0" smtClean="0"/>
              <a:t>)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09099" y="299629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出向先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計算ノード</a:t>
            </a:r>
            <a:r>
              <a:rPr lang="en-US" altLang="ja-JP" sz="1200" dirty="0" smtClean="0"/>
              <a:t>)</a:t>
            </a:r>
            <a:endParaRPr lang="en-US" altLang="ja-JP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3031286"/>
            <a:ext cx="843744" cy="11029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3096650"/>
            <a:ext cx="899291" cy="9722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8554" y="3162014"/>
            <a:ext cx="792888" cy="9722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54" y="3162014"/>
            <a:ext cx="792888" cy="9722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3162014"/>
            <a:ext cx="879830" cy="81384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681532" y="4240828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出向中はホテルと会社の往復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ローカルファイルにのみアクセス</a:t>
            </a:r>
            <a:r>
              <a:rPr lang="en-US" altLang="ja-JP" sz="1200" dirty="0" smtClean="0"/>
              <a:t>)</a:t>
            </a:r>
            <a:endParaRPr kumimoji="1" lang="en-US" altLang="ja-JP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5262964"/>
            <a:ext cx="879830" cy="81384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5118418"/>
            <a:ext cx="843744" cy="110293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5183782"/>
            <a:ext cx="899291" cy="972206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1" idx="1"/>
            <a:endCxn id="29" idx="3"/>
          </p:cNvCxnSpPr>
          <p:nvPr/>
        </p:nvCxnSpPr>
        <p:spPr>
          <a:xfrm flipH="1">
            <a:off x="3003109" y="5669885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91" y="5183782"/>
            <a:ext cx="792888" cy="97220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81237" y="61559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出向が終わったら家に帰る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ステージアウト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2759" y="1409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ジョブ開始時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2759" y="3306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ジョブ実行中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2759" y="5485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</a:t>
            </a:r>
            <a:r>
              <a:rPr lang="ja-JP" altLang="en-US" dirty="0"/>
              <a:t>終了時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84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135</Words>
  <Application>Microsoft Office PowerPoint</Application>
  <PresentationFormat>A4 210 x 297 mm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watanabe</cp:lastModifiedBy>
  <cp:revision>28</cp:revision>
  <dcterms:created xsi:type="dcterms:W3CDTF">2018-10-07T01:32:06Z</dcterms:created>
  <dcterms:modified xsi:type="dcterms:W3CDTF">2018-10-13T16:42:15Z</dcterms:modified>
</cp:coreProperties>
</file>