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4668"/>
  </p:normalViewPr>
  <p:slideViewPr>
    <p:cSldViewPr snapToGrid="0" snapToObjects="1">
      <p:cViewPr varScale="1">
        <p:scale>
          <a:sx n="126" d="100"/>
          <a:sy n="126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B1B89-6D29-7849-8E65-921CEBC6CA4C}" type="datetimeFigureOut">
              <a:t>2018/10/16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484BB1-ECD9-1F46-AC5B-E21A5EADE982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50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522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145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DFA346-4497-3446-A850-4BC893E0ACFB}"/>
              </a:ext>
            </a:extLst>
          </p:cNvPr>
          <p:cNvSpPr/>
          <p:nvPr/>
        </p:nvSpPr>
        <p:spPr>
          <a:xfrm>
            <a:off x="143256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8A6F38A-F43D-4F4B-AAA6-9635E5302FB8}"/>
              </a:ext>
            </a:extLst>
          </p:cNvPr>
          <p:cNvSpPr/>
          <p:nvPr/>
        </p:nvSpPr>
        <p:spPr>
          <a:xfrm>
            <a:off x="1733600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8F02509-3634-3648-BB0E-C279EED3E332}"/>
              </a:ext>
            </a:extLst>
          </p:cNvPr>
          <p:cNvSpPr/>
          <p:nvPr/>
        </p:nvSpPr>
        <p:spPr>
          <a:xfrm>
            <a:off x="203463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31CE84C-B6B5-F64E-B277-0FD45F4351A2}"/>
              </a:ext>
            </a:extLst>
          </p:cNvPr>
          <p:cNvSpPr/>
          <p:nvPr/>
        </p:nvSpPr>
        <p:spPr>
          <a:xfrm>
            <a:off x="233567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EBAE933-A281-F846-BF39-A41717BC5C81}"/>
              </a:ext>
            </a:extLst>
          </p:cNvPr>
          <p:cNvSpPr/>
          <p:nvPr/>
        </p:nvSpPr>
        <p:spPr>
          <a:xfrm>
            <a:off x="2636719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1882F7-A306-3D46-9216-8E1E424ED494}"/>
              </a:ext>
            </a:extLst>
          </p:cNvPr>
          <p:cNvSpPr/>
          <p:nvPr/>
        </p:nvSpPr>
        <p:spPr>
          <a:xfrm>
            <a:off x="293775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0FFE6B61-EF41-1D4F-8788-1488A0AF8A9E}"/>
              </a:ext>
            </a:extLst>
          </p:cNvPr>
          <p:cNvSpPr/>
          <p:nvPr/>
        </p:nvSpPr>
        <p:spPr>
          <a:xfrm>
            <a:off x="3238798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424D18C-17D4-0B43-B4A0-2852362A3B35}"/>
              </a:ext>
            </a:extLst>
          </p:cNvPr>
          <p:cNvSpPr/>
          <p:nvPr/>
        </p:nvSpPr>
        <p:spPr>
          <a:xfrm>
            <a:off x="3539836" y="74168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FDE4A57-43A1-CC41-A4D3-EC73934B3A81}"/>
              </a:ext>
            </a:extLst>
          </p:cNvPr>
          <p:cNvSpPr/>
          <p:nvPr/>
        </p:nvSpPr>
        <p:spPr>
          <a:xfrm>
            <a:off x="143256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0033DEE-F950-ED47-BAAA-757D6C0205D3}"/>
              </a:ext>
            </a:extLst>
          </p:cNvPr>
          <p:cNvSpPr/>
          <p:nvPr/>
        </p:nvSpPr>
        <p:spPr>
          <a:xfrm>
            <a:off x="1733600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7A7C029-E6BA-7148-86F6-0071DBE32D16}"/>
              </a:ext>
            </a:extLst>
          </p:cNvPr>
          <p:cNvSpPr/>
          <p:nvPr/>
        </p:nvSpPr>
        <p:spPr>
          <a:xfrm>
            <a:off x="203463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7AA32AB2-5EF4-AD42-952B-BB620FBF5469}"/>
              </a:ext>
            </a:extLst>
          </p:cNvPr>
          <p:cNvSpPr/>
          <p:nvPr/>
        </p:nvSpPr>
        <p:spPr>
          <a:xfrm>
            <a:off x="233567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343C8DB-1BA0-DF4F-B2C7-8FE855255DF1}"/>
              </a:ext>
            </a:extLst>
          </p:cNvPr>
          <p:cNvSpPr/>
          <p:nvPr/>
        </p:nvSpPr>
        <p:spPr>
          <a:xfrm>
            <a:off x="2636719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4BCD93-2765-3748-8B93-D4696F7B3649}"/>
              </a:ext>
            </a:extLst>
          </p:cNvPr>
          <p:cNvSpPr/>
          <p:nvPr/>
        </p:nvSpPr>
        <p:spPr>
          <a:xfrm>
            <a:off x="293775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98DB5EB-8B37-1847-B7FD-13FAD49E0376}"/>
              </a:ext>
            </a:extLst>
          </p:cNvPr>
          <p:cNvSpPr/>
          <p:nvPr/>
        </p:nvSpPr>
        <p:spPr>
          <a:xfrm>
            <a:off x="3238798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0D34503B-87E1-3348-96E1-0381724804F8}"/>
              </a:ext>
            </a:extLst>
          </p:cNvPr>
          <p:cNvSpPr/>
          <p:nvPr/>
        </p:nvSpPr>
        <p:spPr>
          <a:xfrm>
            <a:off x="3539836" y="164479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BBE1FEA1-36A8-D347-9890-C285A944960C}"/>
              </a:ext>
            </a:extLst>
          </p:cNvPr>
          <p:cNvSpPr/>
          <p:nvPr/>
        </p:nvSpPr>
        <p:spPr>
          <a:xfrm>
            <a:off x="143256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DDBA66E9-74BC-9A46-A749-80FC9E749D54}"/>
              </a:ext>
            </a:extLst>
          </p:cNvPr>
          <p:cNvSpPr/>
          <p:nvPr/>
        </p:nvSpPr>
        <p:spPr>
          <a:xfrm>
            <a:off x="1733600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D77EA4DE-2498-5D42-8D9E-9CE4CC76EBA8}"/>
              </a:ext>
            </a:extLst>
          </p:cNvPr>
          <p:cNvSpPr/>
          <p:nvPr/>
        </p:nvSpPr>
        <p:spPr>
          <a:xfrm>
            <a:off x="203463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0A6C6B20-0F22-334D-BBCD-667C7C79EDD5}"/>
              </a:ext>
            </a:extLst>
          </p:cNvPr>
          <p:cNvSpPr/>
          <p:nvPr/>
        </p:nvSpPr>
        <p:spPr>
          <a:xfrm>
            <a:off x="233567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E21E0BE6-2C20-EF48-A370-F249DFB36DBB}"/>
              </a:ext>
            </a:extLst>
          </p:cNvPr>
          <p:cNvSpPr/>
          <p:nvPr/>
        </p:nvSpPr>
        <p:spPr>
          <a:xfrm>
            <a:off x="2636719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6492DB31-C45D-D049-9FB6-C1410CA5E159}"/>
              </a:ext>
            </a:extLst>
          </p:cNvPr>
          <p:cNvSpPr/>
          <p:nvPr/>
        </p:nvSpPr>
        <p:spPr>
          <a:xfrm>
            <a:off x="293775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096FF7A1-FCF7-AC43-B594-77789BE45EE3}"/>
              </a:ext>
            </a:extLst>
          </p:cNvPr>
          <p:cNvSpPr/>
          <p:nvPr/>
        </p:nvSpPr>
        <p:spPr>
          <a:xfrm>
            <a:off x="3238798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6E59246-B0B6-A448-8292-3303C1DE9D22}"/>
              </a:ext>
            </a:extLst>
          </p:cNvPr>
          <p:cNvSpPr/>
          <p:nvPr/>
        </p:nvSpPr>
        <p:spPr>
          <a:xfrm>
            <a:off x="3539836" y="134375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D871F54A-A4E3-BB41-AC1D-5251B62E9C71}"/>
              </a:ext>
            </a:extLst>
          </p:cNvPr>
          <p:cNvSpPr/>
          <p:nvPr/>
        </p:nvSpPr>
        <p:spPr>
          <a:xfrm>
            <a:off x="143256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A6C6E7F-E451-264F-A6BB-59BB884CE017}"/>
              </a:ext>
            </a:extLst>
          </p:cNvPr>
          <p:cNvSpPr/>
          <p:nvPr/>
        </p:nvSpPr>
        <p:spPr>
          <a:xfrm>
            <a:off x="1733600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D5C55BFB-3448-934F-9F48-1DE1580089E3}"/>
              </a:ext>
            </a:extLst>
          </p:cNvPr>
          <p:cNvSpPr/>
          <p:nvPr/>
        </p:nvSpPr>
        <p:spPr>
          <a:xfrm>
            <a:off x="203463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D617778-94AE-F94E-B92B-A5E0114BDDB6}"/>
              </a:ext>
            </a:extLst>
          </p:cNvPr>
          <p:cNvSpPr/>
          <p:nvPr/>
        </p:nvSpPr>
        <p:spPr>
          <a:xfrm>
            <a:off x="233567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85033DD-E401-3446-BAA7-DD8BF4C1B2D6}"/>
              </a:ext>
            </a:extLst>
          </p:cNvPr>
          <p:cNvSpPr/>
          <p:nvPr/>
        </p:nvSpPr>
        <p:spPr>
          <a:xfrm>
            <a:off x="2636719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5B59BA81-2369-3844-9385-23D577BBC3E2}"/>
              </a:ext>
            </a:extLst>
          </p:cNvPr>
          <p:cNvSpPr/>
          <p:nvPr/>
        </p:nvSpPr>
        <p:spPr>
          <a:xfrm>
            <a:off x="293775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CD1434ED-5352-3544-8380-3635C770A049}"/>
              </a:ext>
            </a:extLst>
          </p:cNvPr>
          <p:cNvSpPr/>
          <p:nvPr/>
        </p:nvSpPr>
        <p:spPr>
          <a:xfrm>
            <a:off x="3238798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BD4C50-6C29-514A-A1EF-E947D84BCBA0}"/>
              </a:ext>
            </a:extLst>
          </p:cNvPr>
          <p:cNvSpPr/>
          <p:nvPr/>
        </p:nvSpPr>
        <p:spPr>
          <a:xfrm>
            <a:off x="3539836" y="1042720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5F5BA53-F65F-C64D-A6CA-18284BEEA80E}"/>
              </a:ext>
            </a:extLst>
          </p:cNvPr>
          <p:cNvSpPr/>
          <p:nvPr/>
        </p:nvSpPr>
        <p:spPr>
          <a:xfrm>
            <a:off x="143256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8F81684-7BC0-6D47-852A-49BC30BD0579}"/>
              </a:ext>
            </a:extLst>
          </p:cNvPr>
          <p:cNvSpPr/>
          <p:nvPr/>
        </p:nvSpPr>
        <p:spPr>
          <a:xfrm>
            <a:off x="1733600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ED28B0C-9B85-6E48-8647-8C1314FCC9A0}"/>
              </a:ext>
            </a:extLst>
          </p:cNvPr>
          <p:cNvSpPr/>
          <p:nvPr/>
        </p:nvSpPr>
        <p:spPr>
          <a:xfrm>
            <a:off x="203463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E6D1AB72-3994-A448-8EEA-54D4E16163BA}"/>
              </a:ext>
            </a:extLst>
          </p:cNvPr>
          <p:cNvSpPr/>
          <p:nvPr/>
        </p:nvSpPr>
        <p:spPr>
          <a:xfrm>
            <a:off x="233567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85DE8D5D-2D95-7B4D-B422-E3ECCF6BE7B3}"/>
              </a:ext>
            </a:extLst>
          </p:cNvPr>
          <p:cNvSpPr/>
          <p:nvPr/>
        </p:nvSpPr>
        <p:spPr>
          <a:xfrm>
            <a:off x="2636719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172C0A7-0ACC-A449-A019-610DED8E727D}"/>
              </a:ext>
            </a:extLst>
          </p:cNvPr>
          <p:cNvSpPr/>
          <p:nvPr/>
        </p:nvSpPr>
        <p:spPr>
          <a:xfrm>
            <a:off x="293775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9FA5FCE-6479-3041-A358-713BF0FA4561}"/>
              </a:ext>
            </a:extLst>
          </p:cNvPr>
          <p:cNvSpPr/>
          <p:nvPr/>
        </p:nvSpPr>
        <p:spPr>
          <a:xfrm>
            <a:off x="3238798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CBFF5AB1-8BAF-DA42-A735-0949347AE3F6}"/>
              </a:ext>
            </a:extLst>
          </p:cNvPr>
          <p:cNvSpPr/>
          <p:nvPr/>
        </p:nvSpPr>
        <p:spPr>
          <a:xfrm>
            <a:off x="3539836" y="1945839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82E27E99-3D12-6741-AD33-BA573A87F12B}"/>
              </a:ext>
            </a:extLst>
          </p:cNvPr>
          <p:cNvSpPr/>
          <p:nvPr/>
        </p:nvSpPr>
        <p:spPr>
          <a:xfrm>
            <a:off x="143256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5FF8051-8934-7C4D-94CD-FC4110D2E1E0}"/>
              </a:ext>
            </a:extLst>
          </p:cNvPr>
          <p:cNvSpPr/>
          <p:nvPr/>
        </p:nvSpPr>
        <p:spPr>
          <a:xfrm>
            <a:off x="1733600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E8DE0D06-4776-584A-88E0-4160F37B1A8C}"/>
              </a:ext>
            </a:extLst>
          </p:cNvPr>
          <p:cNvSpPr/>
          <p:nvPr/>
        </p:nvSpPr>
        <p:spPr>
          <a:xfrm>
            <a:off x="203463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9730EB87-A2AE-4E4D-8F73-BAFCDAF93C3D}"/>
              </a:ext>
            </a:extLst>
          </p:cNvPr>
          <p:cNvSpPr/>
          <p:nvPr/>
        </p:nvSpPr>
        <p:spPr>
          <a:xfrm>
            <a:off x="233567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455DED0E-A832-C041-A41D-4AA43D93D597}"/>
              </a:ext>
            </a:extLst>
          </p:cNvPr>
          <p:cNvSpPr/>
          <p:nvPr/>
        </p:nvSpPr>
        <p:spPr>
          <a:xfrm>
            <a:off x="2636719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96FC1ED-A65D-664B-A727-1855527B0198}"/>
              </a:ext>
            </a:extLst>
          </p:cNvPr>
          <p:cNvSpPr/>
          <p:nvPr/>
        </p:nvSpPr>
        <p:spPr>
          <a:xfrm>
            <a:off x="293775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7194BCA3-70C7-D440-8003-BBFAE89D99A4}"/>
              </a:ext>
            </a:extLst>
          </p:cNvPr>
          <p:cNvSpPr/>
          <p:nvPr/>
        </p:nvSpPr>
        <p:spPr>
          <a:xfrm>
            <a:off x="3238798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FC17A84-BB45-5648-A742-BF99EFBE98CC}"/>
              </a:ext>
            </a:extLst>
          </p:cNvPr>
          <p:cNvSpPr/>
          <p:nvPr/>
        </p:nvSpPr>
        <p:spPr>
          <a:xfrm>
            <a:off x="3539836" y="2848956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489488A1-BDC2-6349-B9C1-5AFA87414549}"/>
              </a:ext>
            </a:extLst>
          </p:cNvPr>
          <p:cNvSpPr/>
          <p:nvPr/>
        </p:nvSpPr>
        <p:spPr>
          <a:xfrm>
            <a:off x="143256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93320B3F-70A5-E94C-B9DF-4C47B4A962BF}"/>
              </a:ext>
            </a:extLst>
          </p:cNvPr>
          <p:cNvSpPr/>
          <p:nvPr/>
        </p:nvSpPr>
        <p:spPr>
          <a:xfrm>
            <a:off x="1733600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06906BE4-F2CA-724E-ADF7-F0C755071F46}"/>
              </a:ext>
            </a:extLst>
          </p:cNvPr>
          <p:cNvSpPr/>
          <p:nvPr/>
        </p:nvSpPr>
        <p:spPr>
          <a:xfrm>
            <a:off x="203463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6478063E-943E-A349-888B-02C0010B0543}"/>
              </a:ext>
            </a:extLst>
          </p:cNvPr>
          <p:cNvSpPr/>
          <p:nvPr/>
        </p:nvSpPr>
        <p:spPr>
          <a:xfrm>
            <a:off x="233567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DD2D6B1-8588-DF47-9EF6-1DB802EBCFC2}"/>
              </a:ext>
            </a:extLst>
          </p:cNvPr>
          <p:cNvSpPr/>
          <p:nvPr/>
        </p:nvSpPr>
        <p:spPr>
          <a:xfrm>
            <a:off x="2636719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D6E1301F-868A-6348-A2A2-200BF0F93230}"/>
              </a:ext>
            </a:extLst>
          </p:cNvPr>
          <p:cNvSpPr/>
          <p:nvPr/>
        </p:nvSpPr>
        <p:spPr>
          <a:xfrm>
            <a:off x="293775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A13078D9-DCBD-B846-ABD8-503DA0AD70AE}"/>
              </a:ext>
            </a:extLst>
          </p:cNvPr>
          <p:cNvSpPr/>
          <p:nvPr/>
        </p:nvSpPr>
        <p:spPr>
          <a:xfrm>
            <a:off x="3238798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BC9A072-74DF-1C4A-B009-02066A300F93}"/>
              </a:ext>
            </a:extLst>
          </p:cNvPr>
          <p:cNvSpPr/>
          <p:nvPr/>
        </p:nvSpPr>
        <p:spPr>
          <a:xfrm>
            <a:off x="3539836" y="254791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C28295AE-6F53-4F42-879F-93B0B356DACB}"/>
              </a:ext>
            </a:extLst>
          </p:cNvPr>
          <p:cNvSpPr/>
          <p:nvPr/>
        </p:nvSpPr>
        <p:spPr>
          <a:xfrm>
            <a:off x="143256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6B46A59D-964F-984F-B08C-A11387A9BD51}"/>
              </a:ext>
            </a:extLst>
          </p:cNvPr>
          <p:cNvSpPr/>
          <p:nvPr/>
        </p:nvSpPr>
        <p:spPr>
          <a:xfrm>
            <a:off x="1733600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7C7DD029-83A4-A14B-8B54-2DC3517542A6}"/>
              </a:ext>
            </a:extLst>
          </p:cNvPr>
          <p:cNvSpPr/>
          <p:nvPr/>
        </p:nvSpPr>
        <p:spPr>
          <a:xfrm>
            <a:off x="203463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4A73017-4E55-F74E-9637-DB30554548A2}"/>
              </a:ext>
            </a:extLst>
          </p:cNvPr>
          <p:cNvSpPr/>
          <p:nvPr/>
        </p:nvSpPr>
        <p:spPr>
          <a:xfrm>
            <a:off x="233567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135D7773-DFEC-764E-9E5A-C558CA81EF22}"/>
              </a:ext>
            </a:extLst>
          </p:cNvPr>
          <p:cNvSpPr/>
          <p:nvPr/>
        </p:nvSpPr>
        <p:spPr>
          <a:xfrm>
            <a:off x="2636719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EE59A044-4C83-DF42-915A-EE7D3B93F896}"/>
              </a:ext>
            </a:extLst>
          </p:cNvPr>
          <p:cNvSpPr/>
          <p:nvPr/>
        </p:nvSpPr>
        <p:spPr>
          <a:xfrm>
            <a:off x="293775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E3A4EB66-1BBE-5A43-8DFF-ADED136A7F50}"/>
              </a:ext>
            </a:extLst>
          </p:cNvPr>
          <p:cNvSpPr/>
          <p:nvPr/>
        </p:nvSpPr>
        <p:spPr>
          <a:xfrm>
            <a:off x="3238798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AB38A56-47C2-444D-AE96-3CAF695DEE2F}"/>
              </a:ext>
            </a:extLst>
          </p:cNvPr>
          <p:cNvSpPr/>
          <p:nvPr/>
        </p:nvSpPr>
        <p:spPr>
          <a:xfrm>
            <a:off x="3539836" y="2246878"/>
            <a:ext cx="270164" cy="270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7157AD2C-FC51-1A4C-840E-CAA66FB44F00}"/>
              </a:ext>
            </a:extLst>
          </p:cNvPr>
          <p:cNvSpPr/>
          <p:nvPr/>
        </p:nvSpPr>
        <p:spPr>
          <a:xfrm>
            <a:off x="526288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F50673F3-7F6C-DD49-8E5E-9FCA204EFA42}"/>
              </a:ext>
            </a:extLst>
          </p:cNvPr>
          <p:cNvSpPr/>
          <p:nvPr/>
        </p:nvSpPr>
        <p:spPr>
          <a:xfrm>
            <a:off x="5563920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0BCFE978-6C3E-7546-B920-829E56B0F670}"/>
              </a:ext>
            </a:extLst>
          </p:cNvPr>
          <p:cNvSpPr/>
          <p:nvPr/>
        </p:nvSpPr>
        <p:spPr>
          <a:xfrm>
            <a:off x="586495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550CEC73-B58A-9C4A-BCC4-3E4EB7B280F0}"/>
              </a:ext>
            </a:extLst>
          </p:cNvPr>
          <p:cNvSpPr/>
          <p:nvPr/>
        </p:nvSpPr>
        <p:spPr>
          <a:xfrm>
            <a:off x="6165999" y="73152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85B2F887-845C-5D48-A25A-ECCA8FD096C0}"/>
              </a:ext>
            </a:extLst>
          </p:cNvPr>
          <p:cNvSpPr/>
          <p:nvPr/>
        </p:nvSpPr>
        <p:spPr>
          <a:xfrm>
            <a:off x="6467039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6453B58D-ABB7-4B42-AF0D-AE7415DAB056}"/>
              </a:ext>
            </a:extLst>
          </p:cNvPr>
          <p:cNvSpPr/>
          <p:nvPr/>
        </p:nvSpPr>
        <p:spPr>
          <a:xfrm>
            <a:off x="676807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1DBE4443-7899-0244-9CEB-C8FC9685421C}"/>
              </a:ext>
            </a:extLst>
          </p:cNvPr>
          <p:cNvSpPr/>
          <p:nvPr/>
        </p:nvSpPr>
        <p:spPr>
          <a:xfrm>
            <a:off x="7069118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3B9C7B14-83B3-C342-90AC-A2220DB7B2DE}"/>
              </a:ext>
            </a:extLst>
          </p:cNvPr>
          <p:cNvSpPr/>
          <p:nvPr/>
        </p:nvSpPr>
        <p:spPr>
          <a:xfrm>
            <a:off x="7370156" y="73152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C7AEB3FA-FF56-4343-BDB1-96D24938B363}"/>
              </a:ext>
            </a:extLst>
          </p:cNvPr>
          <p:cNvSpPr/>
          <p:nvPr/>
        </p:nvSpPr>
        <p:spPr>
          <a:xfrm>
            <a:off x="526288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CA0D951C-4888-6D42-BEBF-8B392BCD7722}"/>
              </a:ext>
            </a:extLst>
          </p:cNvPr>
          <p:cNvSpPr/>
          <p:nvPr/>
        </p:nvSpPr>
        <p:spPr>
          <a:xfrm>
            <a:off x="5563920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5A058528-368A-4B4B-B568-E5359AE6640B}"/>
              </a:ext>
            </a:extLst>
          </p:cNvPr>
          <p:cNvSpPr/>
          <p:nvPr/>
        </p:nvSpPr>
        <p:spPr>
          <a:xfrm>
            <a:off x="586495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3E397766-C5CB-1749-99CA-A60DDB830910}"/>
              </a:ext>
            </a:extLst>
          </p:cNvPr>
          <p:cNvSpPr/>
          <p:nvPr/>
        </p:nvSpPr>
        <p:spPr>
          <a:xfrm>
            <a:off x="6165999" y="163463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5495157C-B7E8-CB4C-A041-F567FC30F209}"/>
              </a:ext>
            </a:extLst>
          </p:cNvPr>
          <p:cNvSpPr/>
          <p:nvPr/>
        </p:nvSpPr>
        <p:spPr>
          <a:xfrm>
            <a:off x="6467039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D31DFCA-11B1-9E4F-A637-41CEB6ED96F5}"/>
              </a:ext>
            </a:extLst>
          </p:cNvPr>
          <p:cNvSpPr/>
          <p:nvPr/>
        </p:nvSpPr>
        <p:spPr>
          <a:xfrm>
            <a:off x="676807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EE48559C-2615-D445-B90C-06D8224A547C}"/>
              </a:ext>
            </a:extLst>
          </p:cNvPr>
          <p:cNvSpPr/>
          <p:nvPr/>
        </p:nvSpPr>
        <p:spPr>
          <a:xfrm>
            <a:off x="7069118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9D58DBAA-FB30-124B-9379-5634C96C02EF}"/>
              </a:ext>
            </a:extLst>
          </p:cNvPr>
          <p:cNvSpPr/>
          <p:nvPr/>
        </p:nvSpPr>
        <p:spPr>
          <a:xfrm>
            <a:off x="7370156" y="163463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30E8F583-5DB0-2A4D-85FE-BB210FCCDC4F}"/>
              </a:ext>
            </a:extLst>
          </p:cNvPr>
          <p:cNvSpPr/>
          <p:nvPr/>
        </p:nvSpPr>
        <p:spPr>
          <a:xfrm>
            <a:off x="526288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8A5492D-D375-1644-BD1C-185AB2103771}"/>
              </a:ext>
            </a:extLst>
          </p:cNvPr>
          <p:cNvSpPr/>
          <p:nvPr/>
        </p:nvSpPr>
        <p:spPr>
          <a:xfrm>
            <a:off x="5563920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31EB1E5A-F8DD-A140-A4CE-D31AB5CB6CBB}"/>
              </a:ext>
            </a:extLst>
          </p:cNvPr>
          <p:cNvSpPr/>
          <p:nvPr/>
        </p:nvSpPr>
        <p:spPr>
          <a:xfrm>
            <a:off x="586495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880C1ABC-A43A-7C4A-AC41-A509839E48C2}"/>
              </a:ext>
            </a:extLst>
          </p:cNvPr>
          <p:cNvSpPr/>
          <p:nvPr/>
        </p:nvSpPr>
        <p:spPr>
          <a:xfrm>
            <a:off x="6165999" y="1333599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4A3D5B37-2A80-3746-B479-0B590FE67DAF}"/>
              </a:ext>
            </a:extLst>
          </p:cNvPr>
          <p:cNvSpPr/>
          <p:nvPr/>
        </p:nvSpPr>
        <p:spPr>
          <a:xfrm>
            <a:off x="6467039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9213AC29-0240-DA4B-828B-FF3632035531}"/>
              </a:ext>
            </a:extLst>
          </p:cNvPr>
          <p:cNvSpPr/>
          <p:nvPr/>
        </p:nvSpPr>
        <p:spPr>
          <a:xfrm>
            <a:off x="676807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13542708-BE9F-B646-B9FF-A464ABE91A95}"/>
              </a:ext>
            </a:extLst>
          </p:cNvPr>
          <p:cNvSpPr/>
          <p:nvPr/>
        </p:nvSpPr>
        <p:spPr>
          <a:xfrm>
            <a:off x="7069118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95AFC260-B422-B74F-AEAF-0DE152EFB46E}"/>
              </a:ext>
            </a:extLst>
          </p:cNvPr>
          <p:cNvSpPr/>
          <p:nvPr/>
        </p:nvSpPr>
        <p:spPr>
          <a:xfrm>
            <a:off x="7370156" y="1333599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CEF389C-326F-4143-BAB1-B1EFA89F3477}"/>
              </a:ext>
            </a:extLst>
          </p:cNvPr>
          <p:cNvSpPr/>
          <p:nvPr/>
        </p:nvSpPr>
        <p:spPr>
          <a:xfrm>
            <a:off x="526288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F73AA001-5BB6-4047-ABA0-82AE799BB13D}"/>
              </a:ext>
            </a:extLst>
          </p:cNvPr>
          <p:cNvSpPr/>
          <p:nvPr/>
        </p:nvSpPr>
        <p:spPr>
          <a:xfrm>
            <a:off x="5563920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C9C03BE5-7D90-974C-A0F2-D63B6BE80A3D}"/>
              </a:ext>
            </a:extLst>
          </p:cNvPr>
          <p:cNvSpPr/>
          <p:nvPr/>
        </p:nvSpPr>
        <p:spPr>
          <a:xfrm>
            <a:off x="586495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AD074244-7307-CE4B-9513-B0E80894DA4A}"/>
              </a:ext>
            </a:extLst>
          </p:cNvPr>
          <p:cNvSpPr/>
          <p:nvPr/>
        </p:nvSpPr>
        <p:spPr>
          <a:xfrm>
            <a:off x="6165999" y="1032560"/>
            <a:ext cx="270164" cy="27016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103C036C-E724-6043-9F68-558E31C294D0}"/>
              </a:ext>
            </a:extLst>
          </p:cNvPr>
          <p:cNvSpPr/>
          <p:nvPr/>
        </p:nvSpPr>
        <p:spPr>
          <a:xfrm>
            <a:off x="6467039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B0E0FBF8-0A4C-A84F-B931-D5A93F3B2F41}"/>
              </a:ext>
            </a:extLst>
          </p:cNvPr>
          <p:cNvSpPr/>
          <p:nvPr/>
        </p:nvSpPr>
        <p:spPr>
          <a:xfrm>
            <a:off x="676807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C5A2650F-FB70-204F-8DC9-1784E5A6D31B}"/>
              </a:ext>
            </a:extLst>
          </p:cNvPr>
          <p:cNvSpPr/>
          <p:nvPr/>
        </p:nvSpPr>
        <p:spPr>
          <a:xfrm>
            <a:off x="7069118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95FE8862-60EC-5040-9948-4F64B4CF7712}"/>
              </a:ext>
            </a:extLst>
          </p:cNvPr>
          <p:cNvSpPr/>
          <p:nvPr/>
        </p:nvSpPr>
        <p:spPr>
          <a:xfrm>
            <a:off x="7370156" y="1032560"/>
            <a:ext cx="270164" cy="2701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2EA8A8AA-F261-0D41-96AD-6E5EC0EFBB21}"/>
              </a:ext>
            </a:extLst>
          </p:cNvPr>
          <p:cNvSpPr/>
          <p:nvPr/>
        </p:nvSpPr>
        <p:spPr>
          <a:xfrm>
            <a:off x="526288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784A05E5-EA3B-DE47-8908-5749459ED4F8}"/>
              </a:ext>
            </a:extLst>
          </p:cNvPr>
          <p:cNvSpPr/>
          <p:nvPr/>
        </p:nvSpPr>
        <p:spPr>
          <a:xfrm>
            <a:off x="5563920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C8CC71FF-7850-DF43-8321-1D4009B936C4}"/>
              </a:ext>
            </a:extLst>
          </p:cNvPr>
          <p:cNvSpPr/>
          <p:nvPr/>
        </p:nvSpPr>
        <p:spPr>
          <a:xfrm>
            <a:off x="586495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750486B-3694-D342-A084-09E1E33E3EDD}"/>
              </a:ext>
            </a:extLst>
          </p:cNvPr>
          <p:cNvSpPr/>
          <p:nvPr/>
        </p:nvSpPr>
        <p:spPr>
          <a:xfrm>
            <a:off x="6165999" y="1935679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729CB8CA-5CA4-504F-A7D1-EC06935833D2}"/>
              </a:ext>
            </a:extLst>
          </p:cNvPr>
          <p:cNvSpPr/>
          <p:nvPr/>
        </p:nvSpPr>
        <p:spPr>
          <a:xfrm>
            <a:off x="6467039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8FABB18C-9339-DD4E-8D51-CF43DCEF8153}"/>
              </a:ext>
            </a:extLst>
          </p:cNvPr>
          <p:cNvSpPr/>
          <p:nvPr/>
        </p:nvSpPr>
        <p:spPr>
          <a:xfrm>
            <a:off x="676807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29C6EA97-03A4-974D-9F4B-DC4AFD6A3E6F}"/>
              </a:ext>
            </a:extLst>
          </p:cNvPr>
          <p:cNvSpPr/>
          <p:nvPr/>
        </p:nvSpPr>
        <p:spPr>
          <a:xfrm>
            <a:off x="7069118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2E31268E-E77D-834E-8329-37297E1157C1}"/>
              </a:ext>
            </a:extLst>
          </p:cNvPr>
          <p:cNvSpPr/>
          <p:nvPr/>
        </p:nvSpPr>
        <p:spPr>
          <a:xfrm>
            <a:off x="7370156" y="1935679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91441028-A3BA-AE4B-80C0-E3963C79C584}"/>
              </a:ext>
            </a:extLst>
          </p:cNvPr>
          <p:cNvSpPr/>
          <p:nvPr/>
        </p:nvSpPr>
        <p:spPr>
          <a:xfrm>
            <a:off x="526288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CF659710-7FB0-F545-B8A5-E1DB1F206011}"/>
              </a:ext>
            </a:extLst>
          </p:cNvPr>
          <p:cNvSpPr/>
          <p:nvPr/>
        </p:nvSpPr>
        <p:spPr>
          <a:xfrm>
            <a:off x="5563920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185CA3F2-55C3-7741-AEF6-F8CF527DE5C7}"/>
              </a:ext>
            </a:extLst>
          </p:cNvPr>
          <p:cNvSpPr/>
          <p:nvPr/>
        </p:nvSpPr>
        <p:spPr>
          <a:xfrm>
            <a:off x="586495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2C5FE0F9-F244-7841-894E-601CACACFCE4}"/>
              </a:ext>
            </a:extLst>
          </p:cNvPr>
          <p:cNvSpPr/>
          <p:nvPr/>
        </p:nvSpPr>
        <p:spPr>
          <a:xfrm>
            <a:off x="6165999" y="2838796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1DD6B0AB-48DE-D24C-A903-0D2357141269}"/>
              </a:ext>
            </a:extLst>
          </p:cNvPr>
          <p:cNvSpPr/>
          <p:nvPr/>
        </p:nvSpPr>
        <p:spPr>
          <a:xfrm>
            <a:off x="6467039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D755A01-3274-B440-8B4D-F9CFB620307B}"/>
              </a:ext>
            </a:extLst>
          </p:cNvPr>
          <p:cNvSpPr/>
          <p:nvPr/>
        </p:nvSpPr>
        <p:spPr>
          <a:xfrm>
            <a:off x="676807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A4C8166F-C1FE-F542-AB41-3B10BD96EFBF}"/>
              </a:ext>
            </a:extLst>
          </p:cNvPr>
          <p:cNvSpPr/>
          <p:nvPr/>
        </p:nvSpPr>
        <p:spPr>
          <a:xfrm>
            <a:off x="7069118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D8027D85-466F-9D42-8528-58BB2CD161CE}"/>
              </a:ext>
            </a:extLst>
          </p:cNvPr>
          <p:cNvSpPr/>
          <p:nvPr/>
        </p:nvSpPr>
        <p:spPr>
          <a:xfrm>
            <a:off x="7370156" y="2838796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0808E569-E3E2-D942-B298-147BDA7DD9D1}"/>
              </a:ext>
            </a:extLst>
          </p:cNvPr>
          <p:cNvSpPr/>
          <p:nvPr/>
        </p:nvSpPr>
        <p:spPr>
          <a:xfrm>
            <a:off x="526288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72F9237C-5F5B-3D4A-8C26-4D7A368FD23D}"/>
              </a:ext>
            </a:extLst>
          </p:cNvPr>
          <p:cNvSpPr/>
          <p:nvPr/>
        </p:nvSpPr>
        <p:spPr>
          <a:xfrm>
            <a:off x="5563920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7B55A9CC-C86A-9D4F-8E50-62F43FDCD74A}"/>
              </a:ext>
            </a:extLst>
          </p:cNvPr>
          <p:cNvSpPr/>
          <p:nvPr/>
        </p:nvSpPr>
        <p:spPr>
          <a:xfrm>
            <a:off x="586495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13861EEB-122F-CD44-9C11-1B4BD1125090}"/>
              </a:ext>
            </a:extLst>
          </p:cNvPr>
          <p:cNvSpPr/>
          <p:nvPr/>
        </p:nvSpPr>
        <p:spPr>
          <a:xfrm>
            <a:off x="6165999" y="253775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A516F287-E093-2A48-9CD4-3ED4BF8FEB3D}"/>
              </a:ext>
            </a:extLst>
          </p:cNvPr>
          <p:cNvSpPr/>
          <p:nvPr/>
        </p:nvSpPr>
        <p:spPr>
          <a:xfrm>
            <a:off x="6467039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A0EBE99A-C221-3C4F-A44B-142839E915D0}"/>
              </a:ext>
            </a:extLst>
          </p:cNvPr>
          <p:cNvSpPr/>
          <p:nvPr/>
        </p:nvSpPr>
        <p:spPr>
          <a:xfrm>
            <a:off x="676807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86C7CAD7-ED70-074F-911E-ACC33C3B2E98}"/>
              </a:ext>
            </a:extLst>
          </p:cNvPr>
          <p:cNvSpPr/>
          <p:nvPr/>
        </p:nvSpPr>
        <p:spPr>
          <a:xfrm>
            <a:off x="7069118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666A21A-F05D-F143-A7BD-7367B0E16FBA}"/>
              </a:ext>
            </a:extLst>
          </p:cNvPr>
          <p:cNvSpPr/>
          <p:nvPr/>
        </p:nvSpPr>
        <p:spPr>
          <a:xfrm>
            <a:off x="7370156" y="253775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07E636BE-4F9D-E343-B921-EAC47F77F539}"/>
              </a:ext>
            </a:extLst>
          </p:cNvPr>
          <p:cNvSpPr/>
          <p:nvPr/>
        </p:nvSpPr>
        <p:spPr>
          <a:xfrm>
            <a:off x="526288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3C83B740-7A62-194B-8E98-89FBC5D8D8BF}"/>
              </a:ext>
            </a:extLst>
          </p:cNvPr>
          <p:cNvSpPr/>
          <p:nvPr/>
        </p:nvSpPr>
        <p:spPr>
          <a:xfrm>
            <a:off x="5563920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0739585D-B84D-0141-91F5-06EA534934C6}"/>
              </a:ext>
            </a:extLst>
          </p:cNvPr>
          <p:cNvSpPr/>
          <p:nvPr/>
        </p:nvSpPr>
        <p:spPr>
          <a:xfrm>
            <a:off x="586495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5E25BD81-FBCF-4546-B76B-BA67838279E3}"/>
              </a:ext>
            </a:extLst>
          </p:cNvPr>
          <p:cNvSpPr/>
          <p:nvPr/>
        </p:nvSpPr>
        <p:spPr>
          <a:xfrm>
            <a:off x="6165999" y="2236718"/>
            <a:ext cx="270164" cy="27016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A1F26260-A075-684D-8CE2-C05DC5D767AC}"/>
              </a:ext>
            </a:extLst>
          </p:cNvPr>
          <p:cNvSpPr/>
          <p:nvPr/>
        </p:nvSpPr>
        <p:spPr>
          <a:xfrm>
            <a:off x="6467039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>
            <a:extLst>
              <a:ext uri="{FF2B5EF4-FFF2-40B4-BE49-F238E27FC236}">
                <a16:creationId xmlns:a16="http://schemas.microsoft.com/office/drawing/2014/main" id="{93EA712C-88F6-C045-9F9C-09A77E47966F}"/>
              </a:ext>
            </a:extLst>
          </p:cNvPr>
          <p:cNvSpPr/>
          <p:nvPr/>
        </p:nvSpPr>
        <p:spPr>
          <a:xfrm>
            <a:off x="676807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97C4F662-CE00-4B4E-9A84-E37C74547F71}"/>
              </a:ext>
            </a:extLst>
          </p:cNvPr>
          <p:cNvSpPr/>
          <p:nvPr/>
        </p:nvSpPr>
        <p:spPr>
          <a:xfrm>
            <a:off x="7069118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8242863F-3F5D-314A-BFBA-BAEB33339D76}"/>
              </a:ext>
            </a:extLst>
          </p:cNvPr>
          <p:cNvSpPr/>
          <p:nvPr/>
        </p:nvSpPr>
        <p:spPr>
          <a:xfrm>
            <a:off x="7370156" y="2236718"/>
            <a:ext cx="270164" cy="27016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0ECA664D-D944-A243-A3AC-AC69AB6C6EBD}"/>
              </a:ext>
            </a:extLst>
          </p:cNvPr>
          <p:cNvSpPr/>
          <p:nvPr/>
        </p:nvSpPr>
        <p:spPr>
          <a:xfrm>
            <a:off x="7213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110CDEB1-C14E-8449-9CCA-9E261443BE3C}"/>
              </a:ext>
            </a:extLst>
          </p:cNvPr>
          <p:cNvSpPr/>
          <p:nvPr/>
        </p:nvSpPr>
        <p:spPr>
          <a:xfrm>
            <a:off x="10224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>
            <a:extLst>
              <a:ext uri="{FF2B5EF4-FFF2-40B4-BE49-F238E27FC236}">
                <a16:creationId xmlns:a16="http://schemas.microsoft.com/office/drawing/2014/main" id="{BD77E65B-AC11-2841-B619-7A01D73265C6}"/>
              </a:ext>
            </a:extLst>
          </p:cNvPr>
          <p:cNvSpPr/>
          <p:nvPr/>
        </p:nvSpPr>
        <p:spPr>
          <a:xfrm>
            <a:off x="1323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77D521BF-149D-8843-95FA-B29B9A646D7D}"/>
              </a:ext>
            </a:extLst>
          </p:cNvPr>
          <p:cNvSpPr/>
          <p:nvPr/>
        </p:nvSpPr>
        <p:spPr>
          <a:xfrm>
            <a:off x="16244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A14CE1D4-562C-834F-9C57-FBFC880B62A2}"/>
              </a:ext>
            </a:extLst>
          </p:cNvPr>
          <p:cNvSpPr/>
          <p:nvPr/>
        </p:nvSpPr>
        <p:spPr>
          <a:xfrm>
            <a:off x="19255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68F62E73-4166-704F-B30F-CD0B95994862}"/>
              </a:ext>
            </a:extLst>
          </p:cNvPr>
          <p:cNvSpPr/>
          <p:nvPr/>
        </p:nvSpPr>
        <p:spPr>
          <a:xfrm>
            <a:off x="22265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B5AC6CF2-2D0D-2B45-8EEB-A66D5943B506}"/>
              </a:ext>
            </a:extLst>
          </p:cNvPr>
          <p:cNvSpPr/>
          <p:nvPr/>
        </p:nvSpPr>
        <p:spPr>
          <a:xfrm>
            <a:off x="7213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24339B9A-6189-9C4F-AA78-F01C2C030F53}"/>
              </a:ext>
            </a:extLst>
          </p:cNvPr>
          <p:cNvSpPr/>
          <p:nvPr/>
        </p:nvSpPr>
        <p:spPr>
          <a:xfrm>
            <a:off x="22265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5AF171BC-9F79-1A46-8C85-590D5DF38455}"/>
              </a:ext>
            </a:extLst>
          </p:cNvPr>
          <p:cNvSpPr/>
          <p:nvPr/>
        </p:nvSpPr>
        <p:spPr>
          <a:xfrm>
            <a:off x="7213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B6ECF7A0-47B1-8747-A102-7C3337528DC2}"/>
              </a:ext>
            </a:extLst>
          </p:cNvPr>
          <p:cNvSpPr/>
          <p:nvPr/>
        </p:nvSpPr>
        <p:spPr>
          <a:xfrm>
            <a:off x="22265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41CC6408-E3A3-7A4C-8791-F7AEF7F72FA6}"/>
              </a:ext>
            </a:extLst>
          </p:cNvPr>
          <p:cNvSpPr/>
          <p:nvPr/>
        </p:nvSpPr>
        <p:spPr>
          <a:xfrm>
            <a:off x="7213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>
            <a:extLst>
              <a:ext uri="{FF2B5EF4-FFF2-40B4-BE49-F238E27FC236}">
                <a16:creationId xmlns:a16="http://schemas.microsoft.com/office/drawing/2014/main" id="{8EFD7844-F67B-F444-9FF6-35BF68CD4EDF}"/>
              </a:ext>
            </a:extLst>
          </p:cNvPr>
          <p:cNvSpPr/>
          <p:nvPr/>
        </p:nvSpPr>
        <p:spPr>
          <a:xfrm>
            <a:off x="22265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>
            <a:extLst>
              <a:ext uri="{FF2B5EF4-FFF2-40B4-BE49-F238E27FC236}">
                <a16:creationId xmlns:a16="http://schemas.microsoft.com/office/drawing/2014/main" id="{A1DA1EAD-21CF-0749-8A51-BCD12C15D6FE}"/>
              </a:ext>
            </a:extLst>
          </p:cNvPr>
          <p:cNvSpPr/>
          <p:nvPr/>
        </p:nvSpPr>
        <p:spPr>
          <a:xfrm>
            <a:off x="7213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65CAC84-BEC1-7B47-BD61-0F041933EF99}"/>
              </a:ext>
            </a:extLst>
          </p:cNvPr>
          <p:cNvGrpSpPr/>
          <p:nvPr/>
        </p:nvGrpSpPr>
        <p:grpSpPr>
          <a:xfrm>
            <a:off x="1022400" y="4873040"/>
            <a:ext cx="1173283" cy="1173283"/>
            <a:chOff x="1042720" y="3694480"/>
            <a:chExt cx="1173283" cy="1173283"/>
          </a:xfrm>
          <a:solidFill>
            <a:srgbClr val="FF0000"/>
          </a:solidFill>
        </p:grpSpPr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9CA94E24-329D-FC4D-B68F-34D32BB8DF56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BCD43548-4E48-AC4E-B5CC-A3CC93CD8610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0" name="正方形/長方形 229">
              <a:extLst>
                <a:ext uri="{FF2B5EF4-FFF2-40B4-BE49-F238E27FC236}">
                  <a16:creationId xmlns:a16="http://schemas.microsoft.com/office/drawing/2014/main" id="{23DAB67A-2866-2E4D-B0F9-FAA42997213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1" name="正方形/長方形 230">
              <a:extLst>
                <a:ext uri="{FF2B5EF4-FFF2-40B4-BE49-F238E27FC236}">
                  <a16:creationId xmlns:a16="http://schemas.microsoft.com/office/drawing/2014/main" id="{95F0AFB1-14C1-9A4D-9977-F8D44A3FB2FD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C4D9C84-C771-AE43-83A5-89290C0C0AC7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08C20126-27EE-3740-A175-BCA8C886DF5D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EBEF3909-14FC-9A43-8485-CAB821C42E29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2CA531AF-527F-5442-95D0-9AC575580B13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44964205-3700-6B48-A3C8-F7DFAD007D7E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CF5FA307-0A35-0146-BF3E-0938E0D260B8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075C3B62-39D8-174B-96D9-800AD273BD78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9C61C8C2-60BF-8241-9350-D33BC13ADF53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5AAEA522-B2C6-3D42-A271-33804681179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42303393-DEF2-0B4B-B5C5-21AF6768A425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939C1DA-DD31-944B-827A-E40B1E3371E1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1FF7F4D2-78B2-BC42-8660-2F45B6532A63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0" name="正方形/長方形 249">
            <a:extLst>
              <a:ext uri="{FF2B5EF4-FFF2-40B4-BE49-F238E27FC236}">
                <a16:creationId xmlns:a16="http://schemas.microsoft.com/office/drawing/2014/main" id="{CE570B60-738C-8844-A35F-767EC6983A67}"/>
              </a:ext>
            </a:extLst>
          </p:cNvPr>
          <p:cNvSpPr/>
          <p:nvPr/>
        </p:nvSpPr>
        <p:spPr>
          <a:xfrm>
            <a:off x="22265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8AE9BDA1-5122-B34D-8CC7-39608198B2F6}"/>
              </a:ext>
            </a:extLst>
          </p:cNvPr>
          <p:cNvSpPr/>
          <p:nvPr/>
        </p:nvSpPr>
        <p:spPr>
          <a:xfrm>
            <a:off x="7213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6C2511AD-68A9-854B-B6A5-52E3BB9E1EBC}"/>
              </a:ext>
            </a:extLst>
          </p:cNvPr>
          <p:cNvSpPr/>
          <p:nvPr/>
        </p:nvSpPr>
        <p:spPr>
          <a:xfrm>
            <a:off x="10224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46EF1A3C-2633-A24F-974B-91570651240D}"/>
              </a:ext>
            </a:extLst>
          </p:cNvPr>
          <p:cNvSpPr/>
          <p:nvPr/>
        </p:nvSpPr>
        <p:spPr>
          <a:xfrm>
            <a:off x="1323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962BC746-6CD4-044E-8944-916DBEEA97A5}"/>
              </a:ext>
            </a:extLst>
          </p:cNvPr>
          <p:cNvSpPr/>
          <p:nvPr/>
        </p:nvSpPr>
        <p:spPr>
          <a:xfrm>
            <a:off x="16244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A0728506-DAB5-E148-87C5-43899CBA0AC5}"/>
              </a:ext>
            </a:extLst>
          </p:cNvPr>
          <p:cNvSpPr/>
          <p:nvPr/>
        </p:nvSpPr>
        <p:spPr>
          <a:xfrm>
            <a:off x="19255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>
            <a:extLst>
              <a:ext uri="{FF2B5EF4-FFF2-40B4-BE49-F238E27FC236}">
                <a16:creationId xmlns:a16="http://schemas.microsoft.com/office/drawing/2014/main" id="{2B4A4822-8738-5C40-B4E9-32AE6F13CA75}"/>
              </a:ext>
            </a:extLst>
          </p:cNvPr>
          <p:cNvSpPr/>
          <p:nvPr/>
        </p:nvSpPr>
        <p:spPr>
          <a:xfrm>
            <a:off x="22265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>
            <a:extLst>
              <a:ext uri="{FF2B5EF4-FFF2-40B4-BE49-F238E27FC236}">
                <a16:creationId xmlns:a16="http://schemas.microsoft.com/office/drawing/2014/main" id="{6495300C-B68A-1346-A305-4FA52034F6D0}"/>
              </a:ext>
            </a:extLst>
          </p:cNvPr>
          <p:cNvSpPr/>
          <p:nvPr/>
        </p:nvSpPr>
        <p:spPr>
          <a:xfrm>
            <a:off x="282448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>
            <a:extLst>
              <a:ext uri="{FF2B5EF4-FFF2-40B4-BE49-F238E27FC236}">
                <a16:creationId xmlns:a16="http://schemas.microsoft.com/office/drawing/2014/main" id="{DDAF3BE5-2A08-DA42-8AE7-9D2952580F03}"/>
              </a:ext>
            </a:extLst>
          </p:cNvPr>
          <p:cNvSpPr/>
          <p:nvPr/>
        </p:nvSpPr>
        <p:spPr>
          <a:xfrm>
            <a:off x="3125520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>
            <a:extLst>
              <a:ext uri="{FF2B5EF4-FFF2-40B4-BE49-F238E27FC236}">
                <a16:creationId xmlns:a16="http://schemas.microsoft.com/office/drawing/2014/main" id="{16074551-17D3-0D4C-A405-9CF30D18F17F}"/>
              </a:ext>
            </a:extLst>
          </p:cNvPr>
          <p:cNvSpPr/>
          <p:nvPr/>
        </p:nvSpPr>
        <p:spPr>
          <a:xfrm>
            <a:off x="342655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D7F396D8-AD40-3A47-A4A8-0E14A05E2FB4}"/>
              </a:ext>
            </a:extLst>
          </p:cNvPr>
          <p:cNvSpPr/>
          <p:nvPr/>
        </p:nvSpPr>
        <p:spPr>
          <a:xfrm>
            <a:off x="372759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5CAF9741-2F84-D949-ABFB-CE4D835F65D6}"/>
              </a:ext>
            </a:extLst>
          </p:cNvPr>
          <p:cNvSpPr/>
          <p:nvPr/>
        </p:nvSpPr>
        <p:spPr>
          <a:xfrm>
            <a:off x="4028639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DFD93D12-5B8C-7241-8F9A-96BF3486F07C}"/>
              </a:ext>
            </a:extLst>
          </p:cNvPr>
          <p:cNvSpPr/>
          <p:nvPr/>
        </p:nvSpPr>
        <p:spPr>
          <a:xfrm>
            <a:off x="4329678" y="459232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5292EE52-9325-F24F-B3A2-14AC23B72621}"/>
              </a:ext>
            </a:extLst>
          </p:cNvPr>
          <p:cNvSpPr/>
          <p:nvPr/>
        </p:nvSpPr>
        <p:spPr>
          <a:xfrm>
            <a:off x="2824480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1B657F06-63FD-7244-93A4-E820C7610459}"/>
              </a:ext>
            </a:extLst>
          </p:cNvPr>
          <p:cNvSpPr/>
          <p:nvPr/>
        </p:nvSpPr>
        <p:spPr>
          <a:xfrm>
            <a:off x="4329678" y="549543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D5D07ECE-6BF5-234C-AC6D-050CD29C0958}"/>
              </a:ext>
            </a:extLst>
          </p:cNvPr>
          <p:cNvSpPr/>
          <p:nvPr/>
        </p:nvSpPr>
        <p:spPr>
          <a:xfrm>
            <a:off x="2824480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6" name="正方形/長方形 265">
            <a:extLst>
              <a:ext uri="{FF2B5EF4-FFF2-40B4-BE49-F238E27FC236}">
                <a16:creationId xmlns:a16="http://schemas.microsoft.com/office/drawing/2014/main" id="{DD0F4C5F-9338-924C-9A22-186C73A8211B}"/>
              </a:ext>
            </a:extLst>
          </p:cNvPr>
          <p:cNvSpPr/>
          <p:nvPr/>
        </p:nvSpPr>
        <p:spPr>
          <a:xfrm>
            <a:off x="4329678" y="519439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7" name="正方形/長方形 266">
            <a:extLst>
              <a:ext uri="{FF2B5EF4-FFF2-40B4-BE49-F238E27FC236}">
                <a16:creationId xmlns:a16="http://schemas.microsoft.com/office/drawing/2014/main" id="{3788A141-7C2E-9C4A-A802-A24D1970B5C6}"/>
              </a:ext>
            </a:extLst>
          </p:cNvPr>
          <p:cNvSpPr/>
          <p:nvPr/>
        </p:nvSpPr>
        <p:spPr>
          <a:xfrm>
            <a:off x="2824480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8" name="正方形/長方形 267">
            <a:extLst>
              <a:ext uri="{FF2B5EF4-FFF2-40B4-BE49-F238E27FC236}">
                <a16:creationId xmlns:a16="http://schemas.microsoft.com/office/drawing/2014/main" id="{143386D8-A1C8-444E-8AD3-937381B8EBC4}"/>
              </a:ext>
            </a:extLst>
          </p:cNvPr>
          <p:cNvSpPr/>
          <p:nvPr/>
        </p:nvSpPr>
        <p:spPr>
          <a:xfrm>
            <a:off x="4329678" y="489336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9" name="正方形/長方形 268">
            <a:extLst>
              <a:ext uri="{FF2B5EF4-FFF2-40B4-BE49-F238E27FC236}">
                <a16:creationId xmlns:a16="http://schemas.microsoft.com/office/drawing/2014/main" id="{C7D0F493-0B79-D247-88BF-91D1CBC43F36}"/>
              </a:ext>
            </a:extLst>
          </p:cNvPr>
          <p:cNvSpPr/>
          <p:nvPr/>
        </p:nvSpPr>
        <p:spPr>
          <a:xfrm>
            <a:off x="2824480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E0F450CC-7FF1-A943-BA5B-12BDBD10121B}"/>
              </a:ext>
            </a:extLst>
          </p:cNvPr>
          <p:cNvGrpSpPr/>
          <p:nvPr/>
        </p:nvGrpSpPr>
        <p:grpSpPr>
          <a:xfrm>
            <a:off x="3125520" y="4893360"/>
            <a:ext cx="1173283" cy="1173283"/>
            <a:chOff x="1042720" y="3694480"/>
            <a:chExt cx="1173283" cy="1173283"/>
          </a:xfrm>
          <a:solidFill>
            <a:srgbClr val="00B050"/>
          </a:solidFill>
        </p:grpSpPr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2EBB16D2-E54F-CD40-859F-868FD06EA4DF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005AA040-D104-BC48-AC3F-C557B86173B6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8E5BC5D1-A300-7041-BBDA-37EB92918CA6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F7E1D1E7-41A0-1541-AF68-D9A3AA4B9EF3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3361B27E-0347-594D-8157-92C7052798B1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488EB914-1429-F244-A7BC-52E459F4E9A4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F03A1202-A44A-8047-A2DA-F1C3016E3D00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8C2F5C3A-04E0-B840-BB50-3A0072C8F4A8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B555781B-4C78-C24B-AF14-8726D50023BF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1D115D15-5DEC-7443-9C2A-8D64D1CBE222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0791B7A5-3680-2249-9AFD-F4841FDAB89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F5B821F4-E825-7940-9CB8-7A76C9C6D06F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22B6BD2A-5EC7-574F-A0B0-D35847B246C6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841F78E8-5038-3540-9633-7D75E3483187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6176F1EF-ECA1-7B47-B7FC-84ACF9D901BD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5BD08788-76EE-264A-92C4-F88BFF89BE5F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7" name="正方形/長方形 286">
            <a:extLst>
              <a:ext uri="{FF2B5EF4-FFF2-40B4-BE49-F238E27FC236}">
                <a16:creationId xmlns:a16="http://schemas.microsoft.com/office/drawing/2014/main" id="{CC5B0E08-3F04-8142-8641-D4C4FEF87497}"/>
              </a:ext>
            </a:extLst>
          </p:cNvPr>
          <p:cNvSpPr/>
          <p:nvPr/>
        </p:nvSpPr>
        <p:spPr>
          <a:xfrm>
            <a:off x="4329678" y="57964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479A4576-5425-CD4B-8F76-D6C9D6E76FFE}"/>
              </a:ext>
            </a:extLst>
          </p:cNvPr>
          <p:cNvSpPr/>
          <p:nvPr/>
        </p:nvSpPr>
        <p:spPr>
          <a:xfrm>
            <a:off x="282448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EF04C4B2-2280-2C4F-BFE8-CF8A5481EF57}"/>
              </a:ext>
            </a:extLst>
          </p:cNvPr>
          <p:cNvSpPr/>
          <p:nvPr/>
        </p:nvSpPr>
        <p:spPr>
          <a:xfrm>
            <a:off x="3125520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EC3910C3-97D0-574A-BDDC-49B526BBE467}"/>
              </a:ext>
            </a:extLst>
          </p:cNvPr>
          <p:cNvSpPr/>
          <p:nvPr/>
        </p:nvSpPr>
        <p:spPr>
          <a:xfrm>
            <a:off x="342655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1" name="正方形/長方形 290">
            <a:extLst>
              <a:ext uri="{FF2B5EF4-FFF2-40B4-BE49-F238E27FC236}">
                <a16:creationId xmlns:a16="http://schemas.microsoft.com/office/drawing/2014/main" id="{84B24A7C-8713-EE42-B45B-1E926A9BE888}"/>
              </a:ext>
            </a:extLst>
          </p:cNvPr>
          <p:cNvSpPr/>
          <p:nvPr/>
        </p:nvSpPr>
        <p:spPr>
          <a:xfrm>
            <a:off x="372759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2" name="正方形/長方形 291">
            <a:extLst>
              <a:ext uri="{FF2B5EF4-FFF2-40B4-BE49-F238E27FC236}">
                <a16:creationId xmlns:a16="http://schemas.microsoft.com/office/drawing/2014/main" id="{B136803F-814D-3741-9766-5A272DBAD9FF}"/>
              </a:ext>
            </a:extLst>
          </p:cNvPr>
          <p:cNvSpPr/>
          <p:nvPr/>
        </p:nvSpPr>
        <p:spPr>
          <a:xfrm>
            <a:off x="4028639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608028BE-A4CA-324F-A42F-BDE68BE0F511}"/>
              </a:ext>
            </a:extLst>
          </p:cNvPr>
          <p:cNvSpPr/>
          <p:nvPr/>
        </p:nvSpPr>
        <p:spPr>
          <a:xfrm>
            <a:off x="4329678" y="609751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4" name="正方形/長方形 293">
            <a:extLst>
              <a:ext uri="{FF2B5EF4-FFF2-40B4-BE49-F238E27FC236}">
                <a16:creationId xmlns:a16="http://schemas.microsoft.com/office/drawing/2014/main" id="{CB3D4AE6-E1AA-014B-8CFA-A5383EF53E2E}"/>
              </a:ext>
            </a:extLst>
          </p:cNvPr>
          <p:cNvSpPr/>
          <p:nvPr/>
        </p:nvSpPr>
        <p:spPr>
          <a:xfrm>
            <a:off x="490728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80E9490E-B0DC-A345-AF5C-FB4433B4700F}"/>
              </a:ext>
            </a:extLst>
          </p:cNvPr>
          <p:cNvSpPr/>
          <p:nvPr/>
        </p:nvSpPr>
        <p:spPr>
          <a:xfrm>
            <a:off x="520832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6" name="正方形/長方形 295">
            <a:extLst>
              <a:ext uri="{FF2B5EF4-FFF2-40B4-BE49-F238E27FC236}">
                <a16:creationId xmlns:a16="http://schemas.microsoft.com/office/drawing/2014/main" id="{36C828B8-F642-6244-A213-972DFA0CEA3D}"/>
              </a:ext>
            </a:extLst>
          </p:cNvPr>
          <p:cNvSpPr/>
          <p:nvPr/>
        </p:nvSpPr>
        <p:spPr>
          <a:xfrm>
            <a:off x="550935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7" name="正方形/長方形 296">
            <a:extLst>
              <a:ext uri="{FF2B5EF4-FFF2-40B4-BE49-F238E27FC236}">
                <a16:creationId xmlns:a16="http://schemas.microsoft.com/office/drawing/2014/main" id="{E55C9BBE-AEED-8444-A376-8212D7F1BD1D}"/>
              </a:ext>
            </a:extLst>
          </p:cNvPr>
          <p:cNvSpPr/>
          <p:nvPr/>
        </p:nvSpPr>
        <p:spPr>
          <a:xfrm>
            <a:off x="581039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52549A66-C765-974F-B7D8-F3551564DA5E}"/>
              </a:ext>
            </a:extLst>
          </p:cNvPr>
          <p:cNvSpPr/>
          <p:nvPr/>
        </p:nvSpPr>
        <p:spPr>
          <a:xfrm>
            <a:off x="61114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9" name="正方形/長方形 298">
            <a:extLst>
              <a:ext uri="{FF2B5EF4-FFF2-40B4-BE49-F238E27FC236}">
                <a16:creationId xmlns:a16="http://schemas.microsoft.com/office/drawing/2014/main" id="{8DCE1DAA-ECD7-F14A-8CAA-0A146200302C}"/>
              </a:ext>
            </a:extLst>
          </p:cNvPr>
          <p:cNvSpPr/>
          <p:nvPr/>
        </p:nvSpPr>
        <p:spPr>
          <a:xfrm>
            <a:off x="641247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7FE93296-7FA3-4E40-9487-1FC27A9BCA38}"/>
              </a:ext>
            </a:extLst>
          </p:cNvPr>
          <p:cNvSpPr/>
          <p:nvPr/>
        </p:nvSpPr>
        <p:spPr>
          <a:xfrm>
            <a:off x="490728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1" name="正方形/長方形 300">
            <a:extLst>
              <a:ext uri="{FF2B5EF4-FFF2-40B4-BE49-F238E27FC236}">
                <a16:creationId xmlns:a16="http://schemas.microsoft.com/office/drawing/2014/main" id="{FC03AE15-C278-B749-B3E9-6AA0B9331070}"/>
              </a:ext>
            </a:extLst>
          </p:cNvPr>
          <p:cNvSpPr/>
          <p:nvPr/>
        </p:nvSpPr>
        <p:spPr>
          <a:xfrm>
            <a:off x="641247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EE491F6-5A28-C848-8DA1-0C9F531DA0A4}"/>
              </a:ext>
            </a:extLst>
          </p:cNvPr>
          <p:cNvSpPr/>
          <p:nvPr/>
        </p:nvSpPr>
        <p:spPr>
          <a:xfrm>
            <a:off x="490728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16D6896F-8017-D346-B1F9-8E58531450E0}"/>
              </a:ext>
            </a:extLst>
          </p:cNvPr>
          <p:cNvSpPr/>
          <p:nvPr/>
        </p:nvSpPr>
        <p:spPr>
          <a:xfrm>
            <a:off x="641247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659DB0E8-2181-AA48-A6CF-C06F95900A12}"/>
              </a:ext>
            </a:extLst>
          </p:cNvPr>
          <p:cNvSpPr/>
          <p:nvPr/>
        </p:nvSpPr>
        <p:spPr>
          <a:xfrm>
            <a:off x="490728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E299AE01-4EAE-914F-AFD0-DE101F0459A9}"/>
              </a:ext>
            </a:extLst>
          </p:cNvPr>
          <p:cNvSpPr/>
          <p:nvPr/>
        </p:nvSpPr>
        <p:spPr>
          <a:xfrm>
            <a:off x="641247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2E62962E-57E3-A743-ABF8-E51E54602C04}"/>
              </a:ext>
            </a:extLst>
          </p:cNvPr>
          <p:cNvSpPr/>
          <p:nvPr/>
        </p:nvSpPr>
        <p:spPr>
          <a:xfrm>
            <a:off x="490728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1C024904-577D-994C-8040-A0FB88917C5E}"/>
              </a:ext>
            </a:extLst>
          </p:cNvPr>
          <p:cNvGrpSpPr/>
          <p:nvPr/>
        </p:nvGrpSpPr>
        <p:grpSpPr>
          <a:xfrm>
            <a:off x="5208320" y="4873040"/>
            <a:ext cx="1173283" cy="1173283"/>
            <a:chOff x="1042720" y="3694480"/>
            <a:chExt cx="1173283" cy="1173283"/>
          </a:xfrm>
          <a:solidFill>
            <a:srgbClr val="FFC000"/>
          </a:solidFill>
        </p:grpSpPr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7459F45B-B20F-0C40-8D33-DB5B25779F99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D7EB1F6-F11E-3A4D-9B66-22A5E2D0AF13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7F227DEF-9A49-6E4D-AF19-E5327310C68E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A185B256-064E-694B-A3A1-EEEFB8DF665E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391DF260-CABC-2D47-962E-5E61B0B0B35F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101635FE-AA33-FF40-9415-A573EFFA1C47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6A3EF970-829A-BC42-B454-24DDA360CF73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3436D48F-B758-B44F-94C3-4CA0FBA73B72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AD757A4A-AC93-6A4D-8061-910B006FB040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6A326AC3-9E10-2D4D-B04B-6C742D7A0695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A5ABBEE2-DE35-4641-8D1D-DE70CC98A8F9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6A7BF0F9-0887-1C47-B6C4-5787A2BB5287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C4B4EA4E-F920-724D-9465-96ED55DF83A4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6B52011-1E64-4849-A0BF-9D73AF8F630C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2C7CC7F0-6143-EA47-9C92-0C4F152EB42C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B5DFF9B3-584A-2049-9C6B-519F220AB2B2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73F67FA5-D367-FA4D-B7F0-F9A964295686}"/>
              </a:ext>
            </a:extLst>
          </p:cNvPr>
          <p:cNvSpPr/>
          <p:nvPr/>
        </p:nvSpPr>
        <p:spPr>
          <a:xfrm>
            <a:off x="641247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0EE4180F-DCEE-F84A-8516-EEA99740A2A9}"/>
              </a:ext>
            </a:extLst>
          </p:cNvPr>
          <p:cNvSpPr/>
          <p:nvPr/>
        </p:nvSpPr>
        <p:spPr>
          <a:xfrm>
            <a:off x="490728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44276935-4578-EA4D-8647-C0749FCDCC66}"/>
              </a:ext>
            </a:extLst>
          </p:cNvPr>
          <p:cNvSpPr/>
          <p:nvPr/>
        </p:nvSpPr>
        <p:spPr>
          <a:xfrm>
            <a:off x="520832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69A850F1-3BAF-E94F-AC0C-B7DD553F2080}"/>
              </a:ext>
            </a:extLst>
          </p:cNvPr>
          <p:cNvSpPr/>
          <p:nvPr/>
        </p:nvSpPr>
        <p:spPr>
          <a:xfrm>
            <a:off x="550935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DF71A65C-A842-7E4F-B9BE-88B399309FF5}"/>
              </a:ext>
            </a:extLst>
          </p:cNvPr>
          <p:cNvSpPr/>
          <p:nvPr/>
        </p:nvSpPr>
        <p:spPr>
          <a:xfrm>
            <a:off x="581039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08E4A878-08C8-984D-A0E9-574F21ECF2D1}"/>
              </a:ext>
            </a:extLst>
          </p:cNvPr>
          <p:cNvSpPr/>
          <p:nvPr/>
        </p:nvSpPr>
        <p:spPr>
          <a:xfrm>
            <a:off x="61114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5DDD0FE1-C9FF-C24F-9D98-FF031727CA25}"/>
              </a:ext>
            </a:extLst>
          </p:cNvPr>
          <p:cNvSpPr/>
          <p:nvPr/>
        </p:nvSpPr>
        <p:spPr>
          <a:xfrm>
            <a:off x="641247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F056760F-C20E-2C4E-B1DA-606CE4FC68E9}"/>
              </a:ext>
            </a:extLst>
          </p:cNvPr>
          <p:cNvSpPr/>
          <p:nvPr/>
        </p:nvSpPr>
        <p:spPr>
          <a:xfrm>
            <a:off x="696976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2" name="正方形/長方形 331">
            <a:extLst>
              <a:ext uri="{FF2B5EF4-FFF2-40B4-BE49-F238E27FC236}">
                <a16:creationId xmlns:a16="http://schemas.microsoft.com/office/drawing/2014/main" id="{FAD99077-51CE-334D-9F09-CD9C79BBF929}"/>
              </a:ext>
            </a:extLst>
          </p:cNvPr>
          <p:cNvSpPr/>
          <p:nvPr/>
        </p:nvSpPr>
        <p:spPr>
          <a:xfrm>
            <a:off x="7270800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485A40F2-37D4-364E-9EC0-E936E9099A14}"/>
              </a:ext>
            </a:extLst>
          </p:cNvPr>
          <p:cNvSpPr/>
          <p:nvPr/>
        </p:nvSpPr>
        <p:spPr>
          <a:xfrm>
            <a:off x="757183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A14492D5-024E-0D41-9763-0BC9ADDA0001}"/>
              </a:ext>
            </a:extLst>
          </p:cNvPr>
          <p:cNvSpPr/>
          <p:nvPr/>
        </p:nvSpPr>
        <p:spPr>
          <a:xfrm>
            <a:off x="787287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1FCCCA70-E03C-6F45-B47D-C7BEFF2F035E}"/>
              </a:ext>
            </a:extLst>
          </p:cNvPr>
          <p:cNvSpPr/>
          <p:nvPr/>
        </p:nvSpPr>
        <p:spPr>
          <a:xfrm>
            <a:off x="8173919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53ABEEC2-1D3C-6E42-A403-53DDA2E65CA6}"/>
              </a:ext>
            </a:extLst>
          </p:cNvPr>
          <p:cNvSpPr/>
          <p:nvPr/>
        </p:nvSpPr>
        <p:spPr>
          <a:xfrm>
            <a:off x="8474958" y="457200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F6A394BB-1E86-6A4A-ABD1-6351B894FD5A}"/>
              </a:ext>
            </a:extLst>
          </p:cNvPr>
          <p:cNvSpPr/>
          <p:nvPr/>
        </p:nvSpPr>
        <p:spPr>
          <a:xfrm>
            <a:off x="6969760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8" name="正方形/長方形 337">
            <a:extLst>
              <a:ext uri="{FF2B5EF4-FFF2-40B4-BE49-F238E27FC236}">
                <a16:creationId xmlns:a16="http://schemas.microsoft.com/office/drawing/2014/main" id="{CA328E14-A63E-FB49-816E-E6271D98D935}"/>
              </a:ext>
            </a:extLst>
          </p:cNvPr>
          <p:cNvSpPr/>
          <p:nvPr/>
        </p:nvSpPr>
        <p:spPr>
          <a:xfrm>
            <a:off x="8474958" y="547511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77C6743-A65A-F044-A244-A400BFA5CADC}"/>
              </a:ext>
            </a:extLst>
          </p:cNvPr>
          <p:cNvSpPr/>
          <p:nvPr/>
        </p:nvSpPr>
        <p:spPr>
          <a:xfrm>
            <a:off x="6969760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BE8BBF3B-06D2-B843-81FB-F929DECFE326}"/>
              </a:ext>
            </a:extLst>
          </p:cNvPr>
          <p:cNvSpPr/>
          <p:nvPr/>
        </p:nvSpPr>
        <p:spPr>
          <a:xfrm>
            <a:off x="8474958" y="517407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1" name="正方形/長方形 340">
            <a:extLst>
              <a:ext uri="{FF2B5EF4-FFF2-40B4-BE49-F238E27FC236}">
                <a16:creationId xmlns:a16="http://schemas.microsoft.com/office/drawing/2014/main" id="{C7D14617-2A41-8A40-AC56-AB14C90307C7}"/>
              </a:ext>
            </a:extLst>
          </p:cNvPr>
          <p:cNvSpPr/>
          <p:nvPr/>
        </p:nvSpPr>
        <p:spPr>
          <a:xfrm>
            <a:off x="6969760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11B2873C-A8DB-4241-9767-B69E8B7CD5FF}"/>
              </a:ext>
            </a:extLst>
          </p:cNvPr>
          <p:cNvSpPr/>
          <p:nvPr/>
        </p:nvSpPr>
        <p:spPr>
          <a:xfrm>
            <a:off x="8474958" y="4873040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8326B51-1C45-7844-BE71-3B316C74047E}"/>
              </a:ext>
            </a:extLst>
          </p:cNvPr>
          <p:cNvSpPr/>
          <p:nvPr/>
        </p:nvSpPr>
        <p:spPr>
          <a:xfrm>
            <a:off x="6969760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77D9C70B-1527-4143-BDCF-5BE630CC778F}"/>
              </a:ext>
            </a:extLst>
          </p:cNvPr>
          <p:cNvGrpSpPr/>
          <p:nvPr/>
        </p:nvGrpSpPr>
        <p:grpSpPr>
          <a:xfrm>
            <a:off x="7270800" y="4873040"/>
            <a:ext cx="1173283" cy="1173283"/>
            <a:chOff x="1042720" y="3694480"/>
            <a:chExt cx="1173283" cy="1173283"/>
          </a:xfrm>
          <a:solidFill>
            <a:srgbClr val="FFFF00"/>
          </a:solidFill>
        </p:grpSpPr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84CDE6EF-1FB0-5445-B2A7-625D199F9D68}"/>
                </a:ext>
              </a:extLst>
            </p:cNvPr>
            <p:cNvSpPr/>
            <p:nvPr/>
          </p:nvSpPr>
          <p:spPr>
            <a:xfrm>
              <a:off x="1042720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4BAEAB66-B25D-1141-9368-806BAF3EECB5}"/>
                </a:ext>
              </a:extLst>
            </p:cNvPr>
            <p:cNvSpPr/>
            <p:nvPr/>
          </p:nvSpPr>
          <p:spPr>
            <a:xfrm>
              <a:off x="134375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17A94E85-D9D7-0147-9E0F-699AA774BC17}"/>
                </a:ext>
              </a:extLst>
            </p:cNvPr>
            <p:cNvSpPr/>
            <p:nvPr/>
          </p:nvSpPr>
          <p:spPr>
            <a:xfrm>
              <a:off x="164479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01548AE6-1061-674E-9414-30D00CBBE1DC}"/>
                </a:ext>
              </a:extLst>
            </p:cNvPr>
            <p:cNvSpPr/>
            <p:nvPr/>
          </p:nvSpPr>
          <p:spPr>
            <a:xfrm>
              <a:off x="1945839" y="429655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BB1F6175-B3FD-BD42-B09C-666E8881ECF4}"/>
                </a:ext>
              </a:extLst>
            </p:cNvPr>
            <p:cNvSpPr/>
            <p:nvPr/>
          </p:nvSpPr>
          <p:spPr>
            <a:xfrm>
              <a:off x="1042720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1DD3C284-8E52-CB44-BAB7-DCE839EAF082}"/>
                </a:ext>
              </a:extLst>
            </p:cNvPr>
            <p:cNvSpPr/>
            <p:nvPr/>
          </p:nvSpPr>
          <p:spPr>
            <a:xfrm>
              <a:off x="134375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7463DA21-F91F-E645-B86E-B6A7137BAF4E}"/>
                </a:ext>
              </a:extLst>
            </p:cNvPr>
            <p:cNvSpPr/>
            <p:nvPr/>
          </p:nvSpPr>
          <p:spPr>
            <a:xfrm>
              <a:off x="164479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29667997-6F69-EF4F-81A1-367B2C37110A}"/>
                </a:ext>
              </a:extLst>
            </p:cNvPr>
            <p:cNvSpPr/>
            <p:nvPr/>
          </p:nvSpPr>
          <p:spPr>
            <a:xfrm>
              <a:off x="1945839" y="399551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BD1A6D50-02F7-454C-9288-C70CB528B596}"/>
                </a:ext>
              </a:extLst>
            </p:cNvPr>
            <p:cNvSpPr/>
            <p:nvPr/>
          </p:nvSpPr>
          <p:spPr>
            <a:xfrm>
              <a:off x="1042720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562A9967-BA30-FB41-A7C2-1164B3C70073}"/>
                </a:ext>
              </a:extLst>
            </p:cNvPr>
            <p:cNvSpPr/>
            <p:nvPr/>
          </p:nvSpPr>
          <p:spPr>
            <a:xfrm>
              <a:off x="134375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668F2AB-DB9F-214A-9F4D-203F256135B2}"/>
                </a:ext>
              </a:extLst>
            </p:cNvPr>
            <p:cNvSpPr/>
            <p:nvPr/>
          </p:nvSpPr>
          <p:spPr>
            <a:xfrm>
              <a:off x="164479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05E845BC-F3DC-E34D-A2BE-96D390EE8A7E}"/>
                </a:ext>
              </a:extLst>
            </p:cNvPr>
            <p:cNvSpPr/>
            <p:nvPr/>
          </p:nvSpPr>
          <p:spPr>
            <a:xfrm>
              <a:off x="1945839" y="3694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5D615532-3852-5C4D-B4DE-3096C7CD36AB}"/>
                </a:ext>
              </a:extLst>
            </p:cNvPr>
            <p:cNvSpPr/>
            <p:nvPr/>
          </p:nvSpPr>
          <p:spPr>
            <a:xfrm>
              <a:off x="1042720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6E0C1DE-BC50-1D41-A231-DAA54DBD679F}"/>
                </a:ext>
              </a:extLst>
            </p:cNvPr>
            <p:cNvSpPr/>
            <p:nvPr/>
          </p:nvSpPr>
          <p:spPr>
            <a:xfrm>
              <a:off x="134375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FE039DAB-D86C-0F49-AEB8-4E9B67752952}"/>
                </a:ext>
              </a:extLst>
            </p:cNvPr>
            <p:cNvSpPr/>
            <p:nvPr/>
          </p:nvSpPr>
          <p:spPr>
            <a:xfrm>
              <a:off x="164479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8DEEEBBC-08F7-9642-AA00-A6567CF92F98}"/>
                </a:ext>
              </a:extLst>
            </p:cNvPr>
            <p:cNvSpPr/>
            <p:nvPr/>
          </p:nvSpPr>
          <p:spPr>
            <a:xfrm>
              <a:off x="1945839" y="4597599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1" name="正方形/長方形 360">
            <a:extLst>
              <a:ext uri="{FF2B5EF4-FFF2-40B4-BE49-F238E27FC236}">
                <a16:creationId xmlns:a16="http://schemas.microsoft.com/office/drawing/2014/main" id="{2F7D9F30-0CC4-9842-8B5C-35FB230CC6EA}"/>
              </a:ext>
            </a:extLst>
          </p:cNvPr>
          <p:cNvSpPr/>
          <p:nvPr/>
        </p:nvSpPr>
        <p:spPr>
          <a:xfrm>
            <a:off x="8474958" y="5776159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9356BED8-BFDA-BF4C-91F6-BB7DCDABE014}"/>
              </a:ext>
            </a:extLst>
          </p:cNvPr>
          <p:cNvSpPr/>
          <p:nvPr/>
        </p:nvSpPr>
        <p:spPr>
          <a:xfrm>
            <a:off x="696976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401E33F8-A34E-C449-A1AC-8B8A55C24C2E}"/>
              </a:ext>
            </a:extLst>
          </p:cNvPr>
          <p:cNvSpPr/>
          <p:nvPr/>
        </p:nvSpPr>
        <p:spPr>
          <a:xfrm>
            <a:off x="7270800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08656C73-4280-534C-BB71-0BF333D9A817}"/>
              </a:ext>
            </a:extLst>
          </p:cNvPr>
          <p:cNvSpPr/>
          <p:nvPr/>
        </p:nvSpPr>
        <p:spPr>
          <a:xfrm>
            <a:off x="757183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4028EDF8-4B9E-4A45-95EB-96B512DEF609}"/>
              </a:ext>
            </a:extLst>
          </p:cNvPr>
          <p:cNvSpPr/>
          <p:nvPr/>
        </p:nvSpPr>
        <p:spPr>
          <a:xfrm>
            <a:off x="787287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A2D372BE-728B-4946-A7AC-73B12CC39D95}"/>
              </a:ext>
            </a:extLst>
          </p:cNvPr>
          <p:cNvSpPr/>
          <p:nvPr/>
        </p:nvSpPr>
        <p:spPr>
          <a:xfrm>
            <a:off x="8173919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7" name="正方形/長方形 366">
            <a:extLst>
              <a:ext uri="{FF2B5EF4-FFF2-40B4-BE49-F238E27FC236}">
                <a16:creationId xmlns:a16="http://schemas.microsoft.com/office/drawing/2014/main" id="{03561442-1B9E-DE4F-B0F7-A1CCA528B6E7}"/>
              </a:ext>
            </a:extLst>
          </p:cNvPr>
          <p:cNvSpPr/>
          <p:nvPr/>
        </p:nvSpPr>
        <p:spPr>
          <a:xfrm>
            <a:off x="8474958" y="6077198"/>
            <a:ext cx="270164" cy="2701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07EFD2-05C9-EE4A-9065-89BCD411CC56}"/>
              </a:ext>
            </a:extLst>
          </p:cNvPr>
          <p:cNvSpPr txBox="1"/>
          <p:nvPr/>
        </p:nvSpPr>
        <p:spPr>
          <a:xfrm>
            <a:off x="1554480" y="81280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/>
              <a:t>元の世界</a:t>
            </a:r>
            <a:endParaRPr kumimoji="1" lang="en-US" altLang="ja-JP"/>
          </a:p>
          <a:p>
            <a:pPr algn="ctr"/>
            <a:r>
              <a:rPr lang="en-US" altLang="ja-JP"/>
              <a:t>(</a:t>
            </a:r>
            <a:r>
              <a:rPr lang="ja-JP" altLang="en-US"/>
              <a:t>グローバルデータ</a:t>
            </a:r>
            <a:r>
              <a:rPr lang="en-US" altLang="ja-JP"/>
              <a:t>)</a:t>
            </a:r>
            <a:endParaRPr kumimoji="1" lang="ja-JP" altLang="en-US"/>
          </a:p>
        </p:txBody>
      </p:sp>
      <p:sp>
        <p:nvSpPr>
          <p:cNvPr id="368" name="テキスト ボックス 367">
            <a:extLst>
              <a:ext uri="{FF2B5EF4-FFF2-40B4-BE49-F238E27FC236}">
                <a16:creationId xmlns:a16="http://schemas.microsoft.com/office/drawing/2014/main" id="{89A4EA90-F123-9E49-838B-DB5E50B2B1D2}"/>
              </a:ext>
            </a:extLst>
          </p:cNvPr>
          <p:cNvSpPr txBox="1"/>
          <p:nvPr/>
        </p:nvSpPr>
        <p:spPr>
          <a:xfrm>
            <a:off x="5502080" y="182880"/>
            <a:ext cx="1917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r>
              <a:rPr kumimoji="1" lang="ja-JP" altLang="en-US"/>
              <a:t>プロセスで分割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1B751195-801B-B342-847D-77A8D3F70FDB}"/>
              </a:ext>
            </a:extLst>
          </p:cNvPr>
          <p:cNvSpPr/>
          <p:nvPr/>
        </p:nvSpPr>
        <p:spPr>
          <a:xfrm>
            <a:off x="4175760" y="1595120"/>
            <a:ext cx="731520" cy="6197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FB19A8-7F88-6748-B2A8-FEC9C49A0170}"/>
              </a:ext>
            </a:extLst>
          </p:cNvPr>
          <p:cNvSpPr txBox="1"/>
          <p:nvPr/>
        </p:nvSpPr>
        <p:spPr>
          <a:xfrm>
            <a:off x="1584960" y="3383280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各プロセスは「のりしろ」部分込みの領域を保持する</a:t>
            </a:r>
          </a:p>
        </p:txBody>
      </p:sp>
      <p:sp>
        <p:nvSpPr>
          <p:cNvPr id="369" name="テキスト ボックス 368">
            <a:extLst>
              <a:ext uri="{FF2B5EF4-FFF2-40B4-BE49-F238E27FC236}">
                <a16:creationId xmlns:a16="http://schemas.microsoft.com/office/drawing/2014/main" id="{EF036094-E629-BC4C-A1B3-D1EF00731DF9}"/>
              </a:ext>
            </a:extLst>
          </p:cNvPr>
          <p:cNvSpPr txBox="1"/>
          <p:nvPr/>
        </p:nvSpPr>
        <p:spPr>
          <a:xfrm>
            <a:off x="111760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0</a:t>
            </a:r>
            <a:endParaRPr kumimoji="1" lang="ja-JP" altLang="en-US"/>
          </a:p>
        </p:txBody>
      </p:sp>
      <p:sp>
        <p:nvSpPr>
          <p:cNvPr id="370" name="テキスト ボックス 369">
            <a:extLst>
              <a:ext uri="{FF2B5EF4-FFF2-40B4-BE49-F238E27FC236}">
                <a16:creationId xmlns:a16="http://schemas.microsoft.com/office/drawing/2014/main" id="{E28F3B85-82B0-0446-A702-D97F7613F52A}"/>
              </a:ext>
            </a:extLst>
          </p:cNvPr>
          <p:cNvSpPr txBox="1"/>
          <p:nvPr/>
        </p:nvSpPr>
        <p:spPr>
          <a:xfrm>
            <a:off x="3213947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B6973C59-816E-1542-B38C-E2188BB3DC99}"/>
              </a:ext>
            </a:extLst>
          </p:cNvPr>
          <p:cNvSpPr txBox="1"/>
          <p:nvPr/>
        </p:nvSpPr>
        <p:spPr>
          <a:xfrm>
            <a:off x="5310294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AD708913-1319-6C4D-92C4-D57F9C23C245}"/>
              </a:ext>
            </a:extLst>
          </p:cNvPr>
          <p:cNvSpPr txBox="1"/>
          <p:nvPr/>
        </p:nvSpPr>
        <p:spPr>
          <a:xfrm>
            <a:off x="7406640" y="4043680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ランク</a:t>
            </a:r>
            <a:r>
              <a:rPr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188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5E6ECAB2-7CDE-AC4A-8F74-5FDCD129B10E}"/>
              </a:ext>
            </a:extLst>
          </p:cNvPr>
          <p:cNvGrpSpPr/>
          <p:nvPr/>
        </p:nvGrpSpPr>
        <p:grpSpPr>
          <a:xfrm>
            <a:off x="1239520" y="609600"/>
            <a:ext cx="1280160" cy="1280160"/>
            <a:chOff x="609600" y="528320"/>
            <a:chExt cx="1775362" cy="177536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C01C315C-0A98-2F4C-8F31-AB28716F477D}"/>
                </a:ext>
              </a:extLst>
            </p:cNvPr>
            <p:cNvSpPr/>
            <p:nvPr/>
          </p:nvSpPr>
          <p:spPr>
            <a:xfrm>
              <a:off x="60960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DA91AF66-CA5F-024B-A9F9-2A0D96CB93CB}"/>
                </a:ext>
              </a:extLst>
            </p:cNvPr>
            <p:cNvSpPr/>
            <p:nvPr/>
          </p:nvSpPr>
          <p:spPr>
            <a:xfrm>
              <a:off x="910640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0EE4F062-FA42-3444-998A-0ECCDF62E499}"/>
                </a:ext>
              </a:extLst>
            </p:cNvPr>
            <p:cNvSpPr/>
            <p:nvPr/>
          </p:nvSpPr>
          <p:spPr>
            <a:xfrm>
              <a:off x="121167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50E90DD4-FB31-9142-A632-2C8DF8F0BDE5}"/>
                </a:ext>
              </a:extLst>
            </p:cNvPr>
            <p:cNvSpPr/>
            <p:nvPr/>
          </p:nvSpPr>
          <p:spPr>
            <a:xfrm>
              <a:off x="151271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1E8CD698-5EFF-584F-94A1-8AC9698225E4}"/>
                </a:ext>
              </a:extLst>
            </p:cNvPr>
            <p:cNvSpPr/>
            <p:nvPr/>
          </p:nvSpPr>
          <p:spPr>
            <a:xfrm>
              <a:off x="1813759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05C71088-8713-5047-86EB-524A117BEAD6}"/>
                </a:ext>
              </a:extLst>
            </p:cNvPr>
            <p:cNvSpPr/>
            <p:nvPr/>
          </p:nvSpPr>
          <p:spPr>
            <a:xfrm>
              <a:off x="2114798" y="52832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FB2C0E4-F4B3-7048-8D67-156B0BC5C06D}"/>
                </a:ext>
              </a:extLst>
            </p:cNvPr>
            <p:cNvSpPr/>
            <p:nvPr/>
          </p:nvSpPr>
          <p:spPr>
            <a:xfrm>
              <a:off x="609600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D72C955D-4D82-F34A-B9FF-0BB9FFBD108C}"/>
                </a:ext>
              </a:extLst>
            </p:cNvPr>
            <p:cNvSpPr/>
            <p:nvPr/>
          </p:nvSpPr>
          <p:spPr>
            <a:xfrm>
              <a:off x="2114798" y="143143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924ECE2-3C84-804C-8261-A1029382C9D7}"/>
                </a:ext>
              </a:extLst>
            </p:cNvPr>
            <p:cNvSpPr/>
            <p:nvPr/>
          </p:nvSpPr>
          <p:spPr>
            <a:xfrm>
              <a:off x="609600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2D9BCEF-CA9B-874E-BC79-B9A4E32962B1}"/>
                </a:ext>
              </a:extLst>
            </p:cNvPr>
            <p:cNvSpPr/>
            <p:nvPr/>
          </p:nvSpPr>
          <p:spPr>
            <a:xfrm>
              <a:off x="2114798" y="113039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165078D8-7F09-DB42-9AD7-64510C69F970}"/>
                </a:ext>
              </a:extLst>
            </p:cNvPr>
            <p:cNvSpPr/>
            <p:nvPr/>
          </p:nvSpPr>
          <p:spPr>
            <a:xfrm>
              <a:off x="609600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4C2EBA47-B522-904C-B028-D4C46A4688D4}"/>
                </a:ext>
              </a:extLst>
            </p:cNvPr>
            <p:cNvSpPr/>
            <p:nvPr/>
          </p:nvSpPr>
          <p:spPr>
            <a:xfrm>
              <a:off x="2114798" y="829360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E8094A3-45D2-0F4A-9DED-19B9745851AB}"/>
                </a:ext>
              </a:extLst>
            </p:cNvPr>
            <p:cNvSpPr/>
            <p:nvPr/>
          </p:nvSpPr>
          <p:spPr>
            <a:xfrm>
              <a:off x="609600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1A3A9D68-73D0-734A-A171-A7DD6F8D1EEB}"/>
                </a:ext>
              </a:extLst>
            </p:cNvPr>
            <p:cNvGrpSpPr/>
            <p:nvPr/>
          </p:nvGrpSpPr>
          <p:grpSpPr>
            <a:xfrm>
              <a:off x="910640" y="829360"/>
              <a:ext cx="1173283" cy="1173283"/>
              <a:chOff x="1042720" y="3694480"/>
              <a:chExt cx="1173283" cy="1173283"/>
            </a:xfrm>
            <a:solidFill>
              <a:srgbClr val="FF0000"/>
            </a:solidFill>
          </p:grpSpPr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2032FEC0-52D2-B249-91FE-2D4F0A4A4325}"/>
                  </a:ext>
                </a:extLst>
              </p:cNvPr>
              <p:cNvSpPr/>
              <p:nvPr/>
            </p:nvSpPr>
            <p:spPr>
              <a:xfrm>
                <a:off x="1042720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3269D197-7384-9741-9FF3-F0B308096E6A}"/>
                  </a:ext>
                </a:extLst>
              </p:cNvPr>
              <p:cNvSpPr/>
              <p:nvPr/>
            </p:nvSpPr>
            <p:spPr>
              <a:xfrm>
                <a:off x="134375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6AE6409-A24C-414F-9A22-94802EB143BD}"/>
                  </a:ext>
                </a:extLst>
              </p:cNvPr>
              <p:cNvSpPr/>
              <p:nvPr/>
            </p:nvSpPr>
            <p:spPr>
              <a:xfrm>
                <a:off x="164479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C3196F3-BE53-1642-B5B9-0E6DBBAA706D}"/>
                  </a:ext>
                </a:extLst>
              </p:cNvPr>
              <p:cNvSpPr/>
              <p:nvPr/>
            </p:nvSpPr>
            <p:spPr>
              <a:xfrm>
                <a:off x="1945839" y="429655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9B126945-DD90-4342-9A1D-E943EC10F64F}"/>
                  </a:ext>
                </a:extLst>
              </p:cNvPr>
              <p:cNvSpPr/>
              <p:nvPr/>
            </p:nvSpPr>
            <p:spPr>
              <a:xfrm>
                <a:off x="1042720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330F90B5-0F72-CE45-86CC-A34A57C5E969}"/>
                  </a:ext>
                </a:extLst>
              </p:cNvPr>
              <p:cNvSpPr/>
              <p:nvPr/>
            </p:nvSpPr>
            <p:spPr>
              <a:xfrm>
                <a:off x="134375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08710533-8654-8D44-AE47-09205944933F}"/>
                  </a:ext>
                </a:extLst>
              </p:cNvPr>
              <p:cNvSpPr/>
              <p:nvPr/>
            </p:nvSpPr>
            <p:spPr>
              <a:xfrm>
                <a:off x="164479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CF3961A2-3DC7-AC4D-B8F8-A690635CBD20}"/>
                  </a:ext>
                </a:extLst>
              </p:cNvPr>
              <p:cNvSpPr/>
              <p:nvPr/>
            </p:nvSpPr>
            <p:spPr>
              <a:xfrm>
                <a:off x="1945839" y="399551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16EEA0F-1FBC-AF48-BB8D-F6C7918C67A2}"/>
                  </a:ext>
                </a:extLst>
              </p:cNvPr>
              <p:cNvSpPr/>
              <p:nvPr/>
            </p:nvSpPr>
            <p:spPr>
              <a:xfrm>
                <a:off x="1042720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F979F3CC-3200-8B4C-8EAC-6FCE7BC2A62C}"/>
                  </a:ext>
                </a:extLst>
              </p:cNvPr>
              <p:cNvSpPr/>
              <p:nvPr/>
            </p:nvSpPr>
            <p:spPr>
              <a:xfrm>
                <a:off x="134375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42E4BF6F-8D3B-0C4B-959D-04DBB4C671E6}"/>
                  </a:ext>
                </a:extLst>
              </p:cNvPr>
              <p:cNvSpPr/>
              <p:nvPr/>
            </p:nvSpPr>
            <p:spPr>
              <a:xfrm>
                <a:off x="164479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0C616B9C-1C6A-354D-B367-378B11CA4A3C}"/>
                  </a:ext>
                </a:extLst>
              </p:cNvPr>
              <p:cNvSpPr/>
              <p:nvPr/>
            </p:nvSpPr>
            <p:spPr>
              <a:xfrm>
                <a:off x="1945839" y="3694480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69E10E25-F91C-7045-95D4-E9D86B542472}"/>
                  </a:ext>
                </a:extLst>
              </p:cNvPr>
              <p:cNvSpPr/>
              <p:nvPr/>
            </p:nvSpPr>
            <p:spPr>
              <a:xfrm>
                <a:off x="1042720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E4C20CBB-D9D7-5249-BF5D-8AAAD7AC3769}"/>
                  </a:ext>
                </a:extLst>
              </p:cNvPr>
              <p:cNvSpPr/>
              <p:nvPr/>
            </p:nvSpPr>
            <p:spPr>
              <a:xfrm>
                <a:off x="134375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8F8DE1F1-DC13-FD44-95E6-5281612040E0}"/>
                  </a:ext>
                </a:extLst>
              </p:cNvPr>
              <p:cNvSpPr/>
              <p:nvPr/>
            </p:nvSpPr>
            <p:spPr>
              <a:xfrm>
                <a:off x="164479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b="1"/>
              </a:p>
            </p:txBody>
          </p:sp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61F27A80-A700-964D-947C-7AEC3ACDC15E}"/>
                  </a:ext>
                </a:extLst>
              </p:cNvPr>
              <p:cNvSpPr/>
              <p:nvPr/>
            </p:nvSpPr>
            <p:spPr>
              <a:xfrm>
                <a:off x="1945839" y="4597599"/>
                <a:ext cx="270164" cy="2701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F59904A5-88CE-0E43-98AA-F4ADFFE51BF3}"/>
                </a:ext>
              </a:extLst>
            </p:cNvPr>
            <p:cNvSpPr/>
            <p:nvPr/>
          </p:nvSpPr>
          <p:spPr>
            <a:xfrm>
              <a:off x="2114798" y="1732479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8E227622-09F9-9D40-9855-18121A2D280E}"/>
                </a:ext>
              </a:extLst>
            </p:cNvPr>
            <p:cNvSpPr/>
            <p:nvPr/>
          </p:nvSpPr>
          <p:spPr>
            <a:xfrm>
              <a:off x="60960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F910EA6B-A1A9-C34B-81B9-FA9671026C4A}"/>
                </a:ext>
              </a:extLst>
            </p:cNvPr>
            <p:cNvSpPr/>
            <p:nvPr/>
          </p:nvSpPr>
          <p:spPr>
            <a:xfrm>
              <a:off x="910640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F1B2B3B-0D92-9B48-AE5B-96BB430A742D}"/>
                </a:ext>
              </a:extLst>
            </p:cNvPr>
            <p:cNvSpPr/>
            <p:nvPr/>
          </p:nvSpPr>
          <p:spPr>
            <a:xfrm>
              <a:off x="121167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21D47B12-2849-AF4D-AE99-449F2ADC0380}"/>
                </a:ext>
              </a:extLst>
            </p:cNvPr>
            <p:cNvSpPr/>
            <p:nvPr/>
          </p:nvSpPr>
          <p:spPr>
            <a:xfrm>
              <a:off x="151271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5AD30198-4187-5C45-BB6B-5DCE6542D57A}"/>
                </a:ext>
              </a:extLst>
            </p:cNvPr>
            <p:cNvSpPr/>
            <p:nvPr/>
          </p:nvSpPr>
          <p:spPr>
            <a:xfrm>
              <a:off x="1813759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E331811C-E283-234D-BE9A-25BE017B9A20}"/>
                </a:ext>
              </a:extLst>
            </p:cNvPr>
            <p:cNvSpPr/>
            <p:nvPr/>
          </p:nvSpPr>
          <p:spPr>
            <a:xfrm>
              <a:off x="2114798" y="2033518"/>
              <a:ext cx="270164" cy="27016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761DF5E-9C70-C948-BB46-5319906CBA9C}"/>
              </a:ext>
            </a:extLst>
          </p:cNvPr>
          <p:cNvSpPr txBox="1"/>
          <p:nvPr/>
        </p:nvSpPr>
        <p:spPr>
          <a:xfrm>
            <a:off x="477520" y="152400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1. </a:t>
            </a:r>
            <a:r>
              <a:rPr kumimoji="1" lang="ja-JP" altLang="en-US"/>
              <a:t>送信バッファの作成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651F79B-314F-8249-AA1F-CA4C30BBDA6E}"/>
              </a:ext>
            </a:extLst>
          </p:cNvPr>
          <p:cNvGrpSpPr/>
          <p:nvPr/>
        </p:nvGrpSpPr>
        <p:grpSpPr>
          <a:xfrm>
            <a:off x="3545841" y="1126980"/>
            <a:ext cx="3911600" cy="220143"/>
            <a:chOff x="2753360" y="538480"/>
            <a:chExt cx="4800403" cy="270164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29D8D97-3342-4845-AFA4-20FA2F43A2E7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8D338F5E-221C-D447-9D4E-32A8D45F44F7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CF935D-8463-3E45-BF60-C5FFF761799C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51843C38-65E4-F94A-8159-6C607544C911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287081F5-2EF6-4F4B-A252-136EF0EC75C2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08D0C6AD-4B19-054B-90B9-0FB04BD8440A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D023C13C-B594-7946-8ADC-6BDF4487856D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BB590247-C9A3-0C40-B9A9-9EFC067751DD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90960259-6CE6-5849-8E1B-5ECA2CB9AD44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EA2FE906-5BA3-C747-88EF-84805070CB6B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CCB5544D-F45D-5247-A663-9F8783CB86ED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3C04A018-2C2E-3347-96FD-2E12B792D040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CEE826A2-C765-9F49-A713-BD4CA1AEF83E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8BC13EA3-E267-2047-9E60-EDD0B8C0BE91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75BBB2EF-0A6E-9942-8C90-86B2FFA9163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601A7CD-AC2E-DA42-A228-9995E5A086A5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95" name="右矢印 94">
            <a:extLst>
              <a:ext uri="{FF2B5EF4-FFF2-40B4-BE49-F238E27FC236}">
                <a16:creationId xmlns:a16="http://schemas.microsoft.com/office/drawing/2014/main" id="{D624E598-93A5-8E43-B61C-2D7DA0861736}"/>
              </a:ext>
            </a:extLst>
          </p:cNvPr>
          <p:cNvSpPr/>
          <p:nvPr/>
        </p:nvSpPr>
        <p:spPr>
          <a:xfrm>
            <a:off x="2814320" y="102616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1D3566B-AB86-B540-9FC6-31ADA60D2F09}"/>
              </a:ext>
            </a:extLst>
          </p:cNvPr>
          <p:cNvSpPr txBox="1"/>
          <p:nvPr/>
        </p:nvSpPr>
        <p:spPr>
          <a:xfrm>
            <a:off x="3251200" y="59944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「のりしろ」以外のデータを一次元配列に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325F07E-FB76-834E-BF27-F56ECF9A1FBC}"/>
              </a:ext>
            </a:extLst>
          </p:cNvPr>
          <p:cNvSpPr txBox="1"/>
          <p:nvPr/>
        </p:nvSpPr>
        <p:spPr>
          <a:xfrm>
            <a:off x="477520" y="2072640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2. MPI_Gather</a:t>
            </a:r>
            <a:r>
              <a:rPr kumimoji="1" lang="ja-JP" altLang="en-US"/>
              <a:t>で集める</a:t>
            </a:r>
          </a:p>
        </p:txBody>
      </p: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AC1AC2B-CF0F-034B-A621-7C5F3AFA514F}"/>
              </a:ext>
            </a:extLst>
          </p:cNvPr>
          <p:cNvGrpSpPr/>
          <p:nvPr/>
        </p:nvGrpSpPr>
        <p:grpSpPr>
          <a:xfrm>
            <a:off x="883921" y="2549380"/>
            <a:ext cx="3911600" cy="220143"/>
            <a:chOff x="2753360" y="538480"/>
            <a:chExt cx="4800403" cy="270164"/>
          </a:xfrm>
        </p:grpSpPr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C89FBABE-083C-574B-9B93-72357DB0F9F3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A1BACF5E-145C-3943-97E4-048BFC74D3B1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049870E-5904-9740-BF9B-BAAD0B1583BA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B3F3E40E-A798-4449-A9AE-77F196FB1755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A9CF7C28-385D-AC4B-931A-464CFCA3D91A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BEC0FF57-A7A9-AB4B-AB4F-6BBECA0A3B82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660DBADD-EA34-A149-95A5-936FBD42ED65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9CC06DB4-799D-AB48-926B-119D920B50AC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E98C139-2C96-8A4A-B420-5B97B1DAA621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73A24362-74C2-B74A-849E-C5A229AC77A7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F0D5521B-3E32-7A45-A736-96BF1857CDA4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7297E703-ED9C-5641-80AD-D71843C185A4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F6AE704-E1F6-624C-9923-F1D338E132B0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D7B9703C-5C24-0E46-8F68-CA5A247E779A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350464A-570B-1649-8858-DAFEF8A1C383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7F47BC3D-C500-A54F-9F66-A7F32F5B4DE3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6A30BFEF-5B9E-AE4D-8933-EDA9FA2B7A8E}"/>
              </a:ext>
            </a:extLst>
          </p:cNvPr>
          <p:cNvGrpSpPr/>
          <p:nvPr/>
        </p:nvGrpSpPr>
        <p:grpSpPr>
          <a:xfrm>
            <a:off x="883921" y="2884660"/>
            <a:ext cx="3911600" cy="220143"/>
            <a:chOff x="2753360" y="538480"/>
            <a:chExt cx="4800403" cy="270164"/>
          </a:xfrm>
          <a:solidFill>
            <a:srgbClr val="00B050"/>
          </a:solidFill>
        </p:grpSpPr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4D8A3059-F80F-0D45-AF3A-EE72C490F8CF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59612730-0179-C54C-9DD1-F429CC1DD72E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EBCFC302-738F-C545-83C8-CF08259C76C9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92B3067E-3267-234A-B53B-5B68E7E614DC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56D9ADE2-64B8-4945-8AC7-2D0C8207E640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AC0CEF72-98FC-2741-800F-A2EEC4A5BC5D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2833491-DBDC-8944-8DFD-A1ACDCAE532B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8E3762E4-990A-2A46-9E69-0E7216F5DC4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DE2BDFC3-6C65-CD44-B481-66BDAA8A95C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正方形/長方形 124">
              <a:extLst>
                <a:ext uri="{FF2B5EF4-FFF2-40B4-BE49-F238E27FC236}">
                  <a16:creationId xmlns:a16="http://schemas.microsoft.com/office/drawing/2014/main" id="{B770737D-C40A-8840-98FB-06E1618A9044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48F1A00F-BCA5-7A45-AED8-E0DA125243BA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049B2243-77A4-2B4C-84E9-3F482ACDCA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3325A740-D146-D84B-9374-6B3DB821C485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97A4ABE6-9ECC-D74F-BA0D-FFE4959ECE6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79C7854-396B-CD4D-881A-7257B36759DA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B0AA7A7C-CC12-FB41-8DD6-EBA839C36344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32836073-5F29-744C-B819-EAC39F3F83DE}"/>
              </a:ext>
            </a:extLst>
          </p:cNvPr>
          <p:cNvGrpSpPr/>
          <p:nvPr/>
        </p:nvGrpSpPr>
        <p:grpSpPr>
          <a:xfrm>
            <a:off x="883921" y="3219940"/>
            <a:ext cx="3911600" cy="220143"/>
            <a:chOff x="2753360" y="538480"/>
            <a:chExt cx="4800403" cy="270164"/>
          </a:xfrm>
          <a:solidFill>
            <a:srgbClr val="FFC000"/>
          </a:solidFill>
        </p:grpSpPr>
        <p:sp>
          <p:nvSpPr>
            <p:cNvPr id="133" name="正方形/長方形 132">
              <a:extLst>
                <a:ext uri="{FF2B5EF4-FFF2-40B4-BE49-F238E27FC236}">
                  <a16:creationId xmlns:a16="http://schemas.microsoft.com/office/drawing/2014/main" id="{8D6184AC-7BB5-A84D-BA55-810C24B72D85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3E500038-9674-714B-93C9-B0B4353DFD3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60CDEDB1-A83E-7E4B-9A86-620C374282E0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4B43F138-9BD6-9A42-A877-B0E522A872A2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7268A146-4065-C54C-A427-AABD7DD8963C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642C8250-1706-3740-AD06-0D604C55757B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7FBFEAE0-3A1E-7545-B400-B3279F15D372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0" name="正方形/長方形 139">
              <a:extLst>
                <a:ext uri="{FF2B5EF4-FFF2-40B4-BE49-F238E27FC236}">
                  <a16:creationId xmlns:a16="http://schemas.microsoft.com/office/drawing/2014/main" id="{03041667-C696-8245-9C9D-4464CDAAF128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C30B677F-5936-0F45-AA7C-EF67D36F92D6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386FD413-7AF7-9749-B2F8-B4BA85E5CA28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80AA8424-BFE9-924A-AEA0-8393477F04D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AE89D8A-01CD-0D46-B05C-9A5BA0839257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2050CEFC-A5A9-5949-AE71-B35A7125B95A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D2EC9846-1C04-4045-93F4-5A6031A52BFF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E996BEDB-0BC4-5746-A5B9-6BADB777E778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99C1D2A7-7710-C642-906B-E8379B0D08E2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5BF599B1-995D-4341-8099-B2996C812AB0}"/>
              </a:ext>
            </a:extLst>
          </p:cNvPr>
          <p:cNvGrpSpPr/>
          <p:nvPr/>
        </p:nvGrpSpPr>
        <p:grpSpPr>
          <a:xfrm>
            <a:off x="883921" y="3555220"/>
            <a:ext cx="3911600" cy="220143"/>
            <a:chOff x="2753360" y="538480"/>
            <a:chExt cx="4800403" cy="270164"/>
          </a:xfrm>
          <a:solidFill>
            <a:srgbClr val="FFFF00"/>
          </a:solidFill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ED4616EC-7885-9C41-8A1F-914B2D0C63E4}"/>
                </a:ext>
              </a:extLst>
            </p:cNvPr>
            <p:cNvSpPr/>
            <p:nvPr/>
          </p:nvSpPr>
          <p:spPr>
            <a:xfrm>
              <a:off x="275336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正方形/長方形 150">
              <a:extLst>
                <a:ext uri="{FF2B5EF4-FFF2-40B4-BE49-F238E27FC236}">
                  <a16:creationId xmlns:a16="http://schemas.microsoft.com/office/drawing/2014/main" id="{ACD935F5-5AC4-9D46-B710-BC11FEDEE5B2}"/>
                </a:ext>
              </a:extLst>
            </p:cNvPr>
            <p:cNvSpPr/>
            <p:nvPr/>
          </p:nvSpPr>
          <p:spPr>
            <a:xfrm>
              <a:off x="305537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6B411457-4DBA-AE40-9965-619B917E7307}"/>
                </a:ext>
              </a:extLst>
            </p:cNvPr>
            <p:cNvSpPr/>
            <p:nvPr/>
          </p:nvSpPr>
          <p:spPr>
            <a:xfrm>
              <a:off x="335739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A93771AE-5D6D-8F47-A034-3CDB6F2DB74F}"/>
                </a:ext>
              </a:extLst>
            </p:cNvPr>
            <p:cNvSpPr/>
            <p:nvPr/>
          </p:nvSpPr>
          <p:spPr>
            <a:xfrm>
              <a:off x="365940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46E10B52-8E53-5E49-8B8B-CB13F22B9A0B}"/>
                </a:ext>
              </a:extLst>
            </p:cNvPr>
            <p:cNvSpPr/>
            <p:nvPr/>
          </p:nvSpPr>
          <p:spPr>
            <a:xfrm>
              <a:off x="396142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B6961A48-B32A-5E46-B417-795CDDE7C565}"/>
                </a:ext>
              </a:extLst>
            </p:cNvPr>
            <p:cNvSpPr/>
            <p:nvPr/>
          </p:nvSpPr>
          <p:spPr>
            <a:xfrm>
              <a:off x="426344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B31F8770-BFFD-8841-A4A5-5BED7C7C1FCA}"/>
                </a:ext>
              </a:extLst>
            </p:cNvPr>
            <p:cNvSpPr/>
            <p:nvPr/>
          </p:nvSpPr>
          <p:spPr>
            <a:xfrm>
              <a:off x="456545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7" name="正方形/長方形 156">
              <a:extLst>
                <a:ext uri="{FF2B5EF4-FFF2-40B4-BE49-F238E27FC236}">
                  <a16:creationId xmlns:a16="http://schemas.microsoft.com/office/drawing/2014/main" id="{C0ED41F9-B501-AC48-8EA3-3F6EB42F18D0}"/>
                </a:ext>
              </a:extLst>
            </p:cNvPr>
            <p:cNvSpPr/>
            <p:nvPr/>
          </p:nvSpPr>
          <p:spPr>
            <a:xfrm>
              <a:off x="486747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48863A73-2797-2A41-9BA3-0445022B4193}"/>
                </a:ext>
              </a:extLst>
            </p:cNvPr>
            <p:cNvSpPr/>
            <p:nvPr/>
          </p:nvSpPr>
          <p:spPr>
            <a:xfrm>
              <a:off x="516948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9" name="正方形/長方形 158">
              <a:extLst>
                <a:ext uri="{FF2B5EF4-FFF2-40B4-BE49-F238E27FC236}">
                  <a16:creationId xmlns:a16="http://schemas.microsoft.com/office/drawing/2014/main" id="{1A0A7B5C-8A09-4641-A967-5845F76AB0B1}"/>
                </a:ext>
              </a:extLst>
            </p:cNvPr>
            <p:cNvSpPr/>
            <p:nvPr/>
          </p:nvSpPr>
          <p:spPr>
            <a:xfrm>
              <a:off x="547150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42F3FF86-05E3-FC4C-8427-B6DD5CC18B59}"/>
                </a:ext>
              </a:extLst>
            </p:cNvPr>
            <p:cNvSpPr/>
            <p:nvPr/>
          </p:nvSpPr>
          <p:spPr>
            <a:xfrm>
              <a:off x="5773520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10CB14BD-48D0-7C4B-9176-D9A6BB565616}"/>
                </a:ext>
              </a:extLst>
            </p:cNvPr>
            <p:cNvSpPr/>
            <p:nvPr/>
          </p:nvSpPr>
          <p:spPr>
            <a:xfrm>
              <a:off x="6075536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F9AAC73D-1D52-EA46-ACB0-BAD123909C66}"/>
                </a:ext>
              </a:extLst>
            </p:cNvPr>
            <p:cNvSpPr/>
            <p:nvPr/>
          </p:nvSpPr>
          <p:spPr>
            <a:xfrm>
              <a:off x="6377552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正方形/長方形 162">
              <a:extLst>
                <a:ext uri="{FF2B5EF4-FFF2-40B4-BE49-F238E27FC236}">
                  <a16:creationId xmlns:a16="http://schemas.microsoft.com/office/drawing/2014/main" id="{8C24E054-BD9C-CF44-81FD-72C62A1E2E87}"/>
                </a:ext>
              </a:extLst>
            </p:cNvPr>
            <p:cNvSpPr/>
            <p:nvPr/>
          </p:nvSpPr>
          <p:spPr>
            <a:xfrm>
              <a:off x="6679568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AF117BAD-E2F6-DF41-BABA-94B05926D750}"/>
                </a:ext>
              </a:extLst>
            </p:cNvPr>
            <p:cNvSpPr/>
            <p:nvPr/>
          </p:nvSpPr>
          <p:spPr>
            <a:xfrm>
              <a:off x="6981584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6450EB79-DACC-A148-9980-BDD0571EBB48}"/>
                </a:ext>
              </a:extLst>
            </p:cNvPr>
            <p:cNvSpPr/>
            <p:nvPr/>
          </p:nvSpPr>
          <p:spPr>
            <a:xfrm>
              <a:off x="7283599" y="538480"/>
              <a:ext cx="270164" cy="2701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232" name="グループ化 231">
            <a:extLst>
              <a:ext uri="{FF2B5EF4-FFF2-40B4-BE49-F238E27FC236}">
                <a16:creationId xmlns:a16="http://schemas.microsoft.com/office/drawing/2014/main" id="{4592AB23-ECE5-E246-86AD-16E28A6D6F6F}"/>
              </a:ext>
            </a:extLst>
          </p:cNvPr>
          <p:cNvGrpSpPr/>
          <p:nvPr/>
        </p:nvGrpSpPr>
        <p:grpSpPr>
          <a:xfrm>
            <a:off x="5770880" y="2174240"/>
            <a:ext cx="1940560" cy="1940560"/>
            <a:chOff x="5831840" y="2214880"/>
            <a:chExt cx="2377440" cy="2377440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DB8DAEF7-388B-8A40-8575-684DFD3594AE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7" name="正方形/長方形 166">
              <a:extLst>
                <a:ext uri="{FF2B5EF4-FFF2-40B4-BE49-F238E27FC236}">
                  <a16:creationId xmlns:a16="http://schemas.microsoft.com/office/drawing/2014/main" id="{980C5707-FF47-244E-9EF6-0F67E6A886C6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F36FB080-F73A-2143-9EA3-FB4A2DA0C0E9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C2F792DE-872B-DE44-9525-3AAD7AAB619D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EA9D0E8-8B9E-AC4C-BC3B-5D995697756D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5369A2BC-9840-8448-8E35-A8628994F097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CAB3C42E-8FD6-4442-9772-CC93F7F98A21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3" name="正方形/長方形 172">
              <a:extLst>
                <a:ext uri="{FF2B5EF4-FFF2-40B4-BE49-F238E27FC236}">
                  <a16:creationId xmlns:a16="http://schemas.microsoft.com/office/drawing/2014/main" id="{C4BD5B2C-2CEE-5642-9BA4-4ED71359219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03F3B104-D0CD-B849-82BB-E662F6BB32F2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正方形/長方形 174">
              <a:extLst>
                <a:ext uri="{FF2B5EF4-FFF2-40B4-BE49-F238E27FC236}">
                  <a16:creationId xmlns:a16="http://schemas.microsoft.com/office/drawing/2014/main" id="{EFBD7F12-2715-5F41-ACC9-80B4B2C6CC7A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正方形/長方形 175">
              <a:extLst>
                <a:ext uri="{FF2B5EF4-FFF2-40B4-BE49-F238E27FC236}">
                  <a16:creationId xmlns:a16="http://schemas.microsoft.com/office/drawing/2014/main" id="{5880A73F-97EE-834E-8CDD-665BADA0F8BB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7" name="正方形/長方形 176">
              <a:extLst>
                <a:ext uri="{FF2B5EF4-FFF2-40B4-BE49-F238E27FC236}">
                  <a16:creationId xmlns:a16="http://schemas.microsoft.com/office/drawing/2014/main" id="{C798F8D8-2626-744B-88E5-227C1920819F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78" name="正方形/長方形 177">
              <a:extLst>
                <a:ext uri="{FF2B5EF4-FFF2-40B4-BE49-F238E27FC236}">
                  <a16:creationId xmlns:a16="http://schemas.microsoft.com/office/drawing/2014/main" id="{22F9A95C-77FB-3942-A2E4-11B4308588F1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9" name="正方形/長方形 178">
              <a:extLst>
                <a:ext uri="{FF2B5EF4-FFF2-40B4-BE49-F238E27FC236}">
                  <a16:creationId xmlns:a16="http://schemas.microsoft.com/office/drawing/2014/main" id="{555F22CB-5142-4D4F-A903-971ADD3DDC3B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FC23E232-2257-1840-99B2-73884DC26BEF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C5C34677-5610-FD48-BD49-9B2B74F1991D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E951C881-33A6-5648-A112-CF4DD9630A3B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3" name="正方形/長方形 182">
              <a:extLst>
                <a:ext uri="{FF2B5EF4-FFF2-40B4-BE49-F238E27FC236}">
                  <a16:creationId xmlns:a16="http://schemas.microsoft.com/office/drawing/2014/main" id="{0033B8BE-AC4F-184F-88E5-B8525E73C12D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2CF0EFE2-43BB-4440-A6BA-0572C45C3475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15C39452-9E22-4042-983B-B11BA6D2757A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C003C991-4F29-A347-8017-81D412BE5D39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5495985E-A0BD-BE49-A5D4-688A171DE92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7B6E3FB3-1D47-654A-B92D-EA3F8F7BCB74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A99732E8-15B5-8D45-93D1-3BE030FF4ACC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2B9CF44D-1989-2141-AAC3-0B917D176D48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正方形/長方形 190">
              <a:extLst>
                <a:ext uri="{FF2B5EF4-FFF2-40B4-BE49-F238E27FC236}">
                  <a16:creationId xmlns:a16="http://schemas.microsoft.com/office/drawing/2014/main" id="{2ED28936-FA31-5F4D-A047-FB1B37B20FD2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40EF4B87-B034-2C41-BD83-6196739F61AE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67900E5D-B3AC-D546-B3FC-01E08660AE50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EA69CC08-9C37-BF45-AA36-73B457A29778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CA7B2AF9-C8EA-9749-BA5F-FC6518905565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BC3BC084-D5B8-1E42-B690-223D2E9C6DC1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7" name="正方形/長方形 196">
              <a:extLst>
                <a:ext uri="{FF2B5EF4-FFF2-40B4-BE49-F238E27FC236}">
                  <a16:creationId xmlns:a16="http://schemas.microsoft.com/office/drawing/2014/main" id="{FD12B8F9-8D92-A549-9EF5-9C535EFD7514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8A555431-2EC2-A54C-A11C-332A2DA2E063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3D9BE102-02D2-0B4B-B198-0A57D4485B22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A5F1BCB9-7E16-8240-BDCA-4E5CED0B52E2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2AABFD83-1501-B54A-9D88-5573B06E8084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CF2B29C3-D444-994D-AE2C-099D4584337F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51B0CEBC-C768-4849-911F-511B770B6347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1CCAFC5-51D1-994B-875B-5B3664F0A0DB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5" name="正方形/長方形 204">
              <a:extLst>
                <a:ext uri="{FF2B5EF4-FFF2-40B4-BE49-F238E27FC236}">
                  <a16:creationId xmlns:a16="http://schemas.microsoft.com/office/drawing/2014/main" id="{BA3DAB57-FD46-914B-B010-C19B213B5695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6" name="正方形/長方形 205">
              <a:extLst>
                <a:ext uri="{FF2B5EF4-FFF2-40B4-BE49-F238E27FC236}">
                  <a16:creationId xmlns:a16="http://schemas.microsoft.com/office/drawing/2014/main" id="{8E1C4063-2F0B-114A-BCAD-5A57D9A5A1B0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7" name="正方形/長方形 206">
              <a:extLst>
                <a:ext uri="{FF2B5EF4-FFF2-40B4-BE49-F238E27FC236}">
                  <a16:creationId xmlns:a16="http://schemas.microsoft.com/office/drawing/2014/main" id="{A03493E4-C9AE-E04A-B08D-E38F2C5B843D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8" name="正方形/長方形 207">
              <a:extLst>
                <a:ext uri="{FF2B5EF4-FFF2-40B4-BE49-F238E27FC236}">
                  <a16:creationId xmlns:a16="http://schemas.microsoft.com/office/drawing/2014/main" id="{7E1B8CA3-1EC0-6B4E-9698-A671EE71310B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09" name="正方形/長方形 208">
              <a:extLst>
                <a:ext uri="{FF2B5EF4-FFF2-40B4-BE49-F238E27FC236}">
                  <a16:creationId xmlns:a16="http://schemas.microsoft.com/office/drawing/2014/main" id="{422EBFDC-D79F-7F40-BC13-145C02EA1459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0" name="正方形/長方形 209">
              <a:extLst>
                <a:ext uri="{FF2B5EF4-FFF2-40B4-BE49-F238E27FC236}">
                  <a16:creationId xmlns:a16="http://schemas.microsoft.com/office/drawing/2014/main" id="{ED9B0E8D-CA7E-B342-BFD0-3E37235916E1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正方形/長方形 210">
              <a:extLst>
                <a:ext uri="{FF2B5EF4-FFF2-40B4-BE49-F238E27FC236}">
                  <a16:creationId xmlns:a16="http://schemas.microsoft.com/office/drawing/2014/main" id="{2999EA8A-B8B8-4C48-B7D6-1DE3B4B34AB2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2302AD30-AAFB-4041-83EA-E30E3EF60D6F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3" name="正方形/長方形 212">
              <a:extLst>
                <a:ext uri="{FF2B5EF4-FFF2-40B4-BE49-F238E27FC236}">
                  <a16:creationId xmlns:a16="http://schemas.microsoft.com/office/drawing/2014/main" id="{BAA0D64D-BC4C-7942-8E6F-FD3EE472C311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4" name="正方形/長方形 213">
              <a:extLst>
                <a:ext uri="{FF2B5EF4-FFF2-40B4-BE49-F238E27FC236}">
                  <a16:creationId xmlns:a16="http://schemas.microsoft.com/office/drawing/2014/main" id="{713FF4EE-8B04-C14B-B391-ABC53792EDD0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CB161F16-4040-C54F-BE5B-9E563E7E18E0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FC994DB3-E4EA-354A-ACFB-FA0A3E1117E7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67B2F45B-EF6F-854F-BE92-F183A5A4A516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B6457D11-9B80-F742-9220-691AA0A48B7A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9" name="正方形/長方形 218">
              <a:extLst>
                <a:ext uri="{FF2B5EF4-FFF2-40B4-BE49-F238E27FC236}">
                  <a16:creationId xmlns:a16="http://schemas.microsoft.com/office/drawing/2014/main" id="{6658EB73-D09A-2D4A-A5B3-032CD0316E75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正方形/長方形 219">
              <a:extLst>
                <a:ext uri="{FF2B5EF4-FFF2-40B4-BE49-F238E27FC236}">
                  <a16:creationId xmlns:a16="http://schemas.microsoft.com/office/drawing/2014/main" id="{B1C79FE7-9490-194F-8CF1-5EC04284967F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1" name="正方形/長方形 220">
              <a:extLst>
                <a:ext uri="{FF2B5EF4-FFF2-40B4-BE49-F238E27FC236}">
                  <a16:creationId xmlns:a16="http://schemas.microsoft.com/office/drawing/2014/main" id="{C41E6F93-A3D8-EA47-B24F-D4CBC96F4040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2" name="正方形/長方形 221">
              <a:extLst>
                <a:ext uri="{FF2B5EF4-FFF2-40B4-BE49-F238E27FC236}">
                  <a16:creationId xmlns:a16="http://schemas.microsoft.com/office/drawing/2014/main" id="{E52B8A26-21FD-554E-BFB2-D832C8F12EB7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A5AC9953-572E-634E-A027-DABA086822B6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4" name="正方形/長方形 223">
              <a:extLst>
                <a:ext uri="{FF2B5EF4-FFF2-40B4-BE49-F238E27FC236}">
                  <a16:creationId xmlns:a16="http://schemas.microsoft.com/office/drawing/2014/main" id="{23FC27EE-0C6F-3F4F-ABCA-31B93B870023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5" name="正方形/長方形 224">
              <a:extLst>
                <a:ext uri="{FF2B5EF4-FFF2-40B4-BE49-F238E27FC236}">
                  <a16:creationId xmlns:a16="http://schemas.microsoft.com/office/drawing/2014/main" id="{43961058-F891-3F4A-9A8D-B1D9E674292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6" name="正方形/長方形 225">
              <a:extLst>
                <a:ext uri="{FF2B5EF4-FFF2-40B4-BE49-F238E27FC236}">
                  <a16:creationId xmlns:a16="http://schemas.microsoft.com/office/drawing/2014/main" id="{4623646D-C1D1-2A4C-B593-4D8AD57833B0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正方形/長方形 226">
              <a:extLst>
                <a:ext uri="{FF2B5EF4-FFF2-40B4-BE49-F238E27FC236}">
                  <a16:creationId xmlns:a16="http://schemas.microsoft.com/office/drawing/2014/main" id="{A2CD4989-837A-6847-9C4A-02D06055407B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正方形/長方形 227">
              <a:extLst>
                <a:ext uri="{FF2B5EF4-FFF2-40B4-BE49-F238E27FC236}">
                  <a16:creationId xmlns:a16="http://schemas.microsoft.com/office/drawing/2014/main" id="{D2855689-0C80-AD46-A59B-FB2A13E614B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9" name="正方形/長方形 228">
              <a:extLst>
                <a:ext uri="{FF2B5EF4-FFF2-40B4-BE49-F238E27FC236}">
                  <a16:creationId xmlns:a16="http://schemas.microsoft.com/office/drawing/2014/main" id="{E9BF4C1E-FBB1-6441-B95E-893162D271B5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230" name="右矢印 229">
            <a:extLst>
              <a:ext uri="{FF2B5EF4-FFF2-40B4-BE49-F238E27FC236}">
                <a16:creationId xmlns:a16="http://schemas.microsoft.com/office/drawing/2014/main" id="{A4FBF371-D827-DD47-B4B0-005103CA3F91}"/>
              </a:ext>
            </a:extLst>
          </p:cNvPr>
          <p:cNvSpPr/>
          <p:nvPr/>
        </p:nvSpPr>
        <p:spPr>
          <a:xfrm>
            <a:off x="4947920" y="29870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F6871EC3-BE76-514D-9C15-C7E28CBAE26A}"/>
              </a:ext>
            </a:extLst>
          </p:cNvPr>
          <p:cNvSpPr txBox="1"/>
          <p:nvPr/>
        </p:nvSpPr>
        <p:spPr>
          <a:xfrm>
            <a:off x="477520" y="4064000"/>
            <a:ext cx="3643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3. </a:t>
            </a:r>
            <a:r>
              <a:rPr kumimoji="1" lang="ja-JP" altLang="en-US"/>
              <a:t>受け取ったデータを並び替える</a:t>
            </a:r>
          </a:p>
        </p:txBody>
      </p:sp>
      <p:grpSp>
        <p:nvGrpSpPr>
          <p:cNvPr id="233" name="グループ化 232">
            <a:extLst>
              <a:ext uri="{FF2B5EF4-FFF2-40B4-BE49-F238E27FC236}">
                <a16:creationId xmlns:a16="http://schemas.microsoft.com/office/drawing/2014/main" id="{2CB4AA8B-BFBC-1D44-AFA0-7DAF85CC2A2E}"/>
              </a:ext>
            </a:extLst>
          </p:cNvPr>
          <p:cNvGrpSpPr/>
          <p:nvPr/>
        </p:nvGrpSpPr>
        <p:grpSpPr>
          <a:xfrm>
            <a:off x="1148080" y="4541520"/>
            <a:ext cx="1940560" cy="1940560"/>
            <a:chOff x="5831840" y="2214880"/>
            <a:chExt cx="2377440" cy="2377440"/>
          </a:xfrm>
        </p:grpSpPr>
        <p:sp>
          <p:nvSpPr>
            <p:cNvPr id="234" name="正方形/長方形 233">
              <a:extLst>
                <a:ext uri="{FF2B5EF4-FFF2-40B4-BE49-F238E27FC236}">
                  <a16:creationId xmlns:a16="http://schemas.microsoft.com/office/drawing/2014/main" id="{1218BA87-222F-804F-A4DE-51D8727A0254}"/>
                </a:ext>
              </a:extLst>
            </p:cNvPr>
            <p:cNvSpPr/>
            <p:nvPr/>
          </p:nvSpPr>
          <p:spPr>
            <a:xfrm>
              <a:off x="583184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5" name="正方形/長方形 234">
              <a:extLst>
                <a:ext uri="{FF2B5EF4-FFF2-40B4-BE49-F238E27FC236}">
                  <a16:creationId xmlns:a16="http://schemas.microsoft.com/office/drawing/2014/main" id="{1EA61F62-964B-1E43-924B-D76A44F925D8}"/>
                </a:ext>
              </a:extLst>
            </p:cNvPr>
            <p:cNvSpPr/>
            <p:nvPr/>
          </p:nvSpPr>
          <p:spPr>
            <a:xfrm>
              <a:off x="6132880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6" name="正方形/長方形 235">
              <a:extLst>
                <a:ext uri="{FF2B5EF4-FFF2-40B4-BE49-F238E27FC236}">
                  <a16:creationId xmlns:a16="http://schemas.microsoft.com/office/drawing/2014/main" id="{83B691C5-DC89-2946-A869-E5593770C29F}"/>
                </a:ext>
              </a:extLst>
            </p:cNvPr>
            <p:cNvSpPr/>
            <p:nvPr/>
          </p:nvSpPr>
          <p:spPr>
            <a:xfrm>
              <a:off x="643391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7" name="正方形/長方形 236">
              <a:extLst>
                <a:ext uri="{FF2B5EF4-FFF2-40B4-BE49-F238E27FC236}">
                  <a16:creationId xmlns:a16="http://schemas.microsoft.com/office/drawing/2014/main" id="{6A5D6836-DC8B-6044-8503-410107373A86}"/>
                </a:ext>
              </a:extLst>
            </p:cNvPr>
            <p:cNvSpPr/>
            <p:nvPr/>
          </p:nvSpPr>
          <p:spPr>
            <a:xfrm>
              <a:off x="673495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8" name="正方形/長方形 237">
              <a:extLst>
                <a:ext uri="{FF2B5EF4-FFF2-40B4-BE49-F238E27FC236}">
                  <a16:creationId xmlns:a16="http://schemas.microsoft.com/office/drawing/2014/main" id="{AD75C68C-AF7D-AF47-A2EA-614B02F1254E}"/>
                </a:ext>
              </a:extLst>
            </p:cNvPr>
            <p:cNvSpPr/>
            <p:nvPr/>
          </p:nvSpPr>
          <p:spPr>
            <a:xfrm>
              <a:off x="7035999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C9C4C142-A932-804C-9C23-0EEC6EFE43AE}"/>
                </a:ext>
              </a:extLst>
            </p:cNvPr>
            <p:cNvSpPr/>
            <p:nvPr/>
          </p:nvSpPr>
          <p:spPr>
            <a:xfrm>
              <a:off x="733703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0" name="正方形/長方形 239">
              <a:extLst>
                <a:ext uri="{FF2B5EF4-FFF2-40B4-BE49-F238E27FC236}">
                  <a16:creationId xmlns:a16="http://schemas.microsoft.com/office/drawing/2014/main" id="{224A9505-D900-FE43-B1E1-1468DE7DA13D}"/>
                </a:ext>
              </a:extLst>
            </p:cNvPr>
            <p:cNvSpPr/>
            <p:nvPr/>
          </p:nvSpPr>
          <p:spPr>
            <a:xfrm>
              <a:off x="7638078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364B0867-4042-7E4C-A64E-0BE556674AD6}"/>
                </a:ext>
              </a:extLst>
            </p:cNvPr>
            <p:cNvSpPr/>
            <p:nvPr/>
          </p:nvSpPr>
          <p:spPr>
            <a:xfrm>
              <a:off x="7939116" y="221488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5EB3CFFF-145F-A244-961A-BE3F6C202A8C}"/>
                </a:ext>
              </a:extLst>
            </p:cNvPr>
            <p:cNvSpPr/>
            <p:nvPr/>
          </p:nvSpPr>
          <p:spPr>
            <a:xfrm>
              <a:off x="583184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43866B8F-6675-1044-8DE3-214511602CBF}"/>
                </a:ext>
              </a:extLst>
            </p:cNvPr>
            <p:cNvSpPr/>
            <p:nvPr/>
          </p:nvSpPr>
          <p:spPr>
            <a:xfrm>
              <a:off x="6132880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07123F0-2A59-EC4C-B196-FCBD566F8698}"/>
                </a:ext>
              </a:extLst>
            </p:cNvPr>
            <p:cNvSpPr/>
            <p:nvPr/>
          </p:nvSpPr>
          <p:spPr>
            <a:xfrm>
              <a:off x="643391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DBDCAD6D-8CCA-044C-85EC-C4392370161C}"/>
                </a:ext>
              </a:extLst>
            </p:cNvPr>
            <p:cNvSpPr/>
            <p:nvPr/>
          </p:nvSpPr>
          <p:spPr>
            <a:xfrm>
              <a:off x="673495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6" name="正方形/長方形 245">
              <a:extLst>
                <a:ext uri="{FF2B5EF4-FFF2-40B4-BE49-F238E27FC236}">
                  <a16:creationId xmlns:a16="http://schemas.microsoft.com/office/drawing/2014/main" id="{28ECB342-F3F2-4E45-8A97-070403C0FEB3}"/>
                </a:ext>
              </a:extLst>
            </p:cNvPr>
            <p:cNvSpPr/>
            <p:nvPr/>
          </p:nvSpPr>
          <p:spPr>
            <a:xfrm>
              <a:off x="7035999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7" name="正方形/長方形 246">
              <a:extLst>
                <a:ext uri="{FF2B5EF4-FFF2-40B4-BE49-F238E27FC236}">
                  <a16:creationId xmlns:a16="http://schemas.microsoft.com/office/drawing/2014/main" id="{62C859B0-3874-6144-937F-74D281F8695A}"/>
                </a:ext>
              </a:extLst>
            </p:cNvPr>
            <p:cNvSpPr/>
            <p:nvPr/>
          </p:nvSpPr>
          <p:spPr>
            <a:xfrm>
              <a:off x="733703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8" name="正方形/長方形 247">
              <a:extLst>
                <a:ext uri="{FF2B5EF4-FFF2-40B4-BE49-F238E27FC236}">
                  <a16:creationId xmlns:a16="http://schemas.microsoft.com/office/drawing/2014/main" id="{A1A48A12-5BEF-F74D-A397-13A6F6D47E19}"/>
                </a:ext>
              </a:extLst>
            </p:cNvPr>
            <p:cNvSpPr/>
            <p:nvPr/>
          </p:nvSpPr>
          <p:spPr>
            <a:xfrm>
              <a:off x="7638078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94C8D405-2C43-1547-9EC5-72388D17E05B}"/>
                </a:ext>
              </a:extLst>
            </p:cNvPr>
            <p:cNvSpPr/>
            <p:nvPr/>
          </p:nvSpPr>
          <p:spPr>
            <a:xfrm>
              <a:off x="7939116" y="31179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1728707B-ACE3-4A4C-9491-24743414990A}"/>
                </a:ext>
              </a:extLst>
            </p:cNvPr>
            <p:cNvSpPr/>
            <p:nvPr/>
          </p:nvSpPr>
          <p:spPr>
            <a:xfrm>
              <a:off x="583184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C07BD4A2-4D12-7F4C-8828-04B56D068E08}"/>
                </a:ext>
              </a:extLst>
            </p:cNvPr>
            <p:cNvSpPr/>
            <p:nvPr/>
          </p:nvSpPr>
          <p:spPr>
            <a:xfrm>
              <a:off x="6132880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2" name="正方形/長方形 251">
              <a:extLst>
                <a:ext uri="{FF2B5EF4-FFF2-40B4-BE49-F238E27FC236}">
                  <a16:creationId xmlns:a16="http://schemas.microsoft.com/office/drawing/2014/main" id="{1B1F519E-A9C8-2646-BE4A-EAC97D2B2BBD}"/>
                </a:ext>
              </a:extLst>
            </p:cNvPr>
            <p:cNvSpPr/>
            <p:nvPr/>
          </p:nvSpPr>
          <p:spPr>
            <a:xfrm>
              <a:off x="643391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3" name="正方形/長方形 252">
              <a:extLst>
                <a:ext uri="{FF2B5EF4-FFF2-40B4-BE49-F238E27FC236}">
                  <a16:creationId xmlns:a16="http://schemas.microsoft.com/office/drawing/2014/main" id="{ACC2F692-52F5-9144-A304-849F14AE75CF}"/>
                </a:ext>
              </a:extLst>
            </p:cNvPr>
            <p:cNvSpPr/>
            <p:nvPr/>
          </p:nvSpPr>
          <p:spPr>
            <a:xfrm>
              <a:off x="673495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4" name="正方形/長方形 253">
              <a:extLst>
                <a:ext uri="{FF2B5EF4-FFF2-40B4-BE49-F238E27FC236}">
                  <a16:creationId xmlns:a16="http://schemas.microsoft.com/office/drawing/2014/main" id="{4D07E63A-E6EF-A44C-BE63-E93626B1D4C1}"/>
                </a:ext>
              </a:extLst>
            </p:cNvPr>
            <p:cNvSpPr/>
            <p:nvPr/>
          </p:nvSpPr>
          <p:spPr>
            <a:xfrm>
              <a:off x="7035999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正方形/長方形 254">
              <a:extLst>
                <a:ext uri="{FF2B5EF4-FFF2-40B4-BE49-F238E27FC236}">
                  <a16:creationId xmlns:a16="http://schemas.microsoft.com/office/drawing/2014/main" id="{2EFBE1DB-CDEF-594E-9CBB-6FC4329DEDA4}"/>
                </a:ext>
              </a:extLst>
            </p:cNvPr>
            <p:cNvSpPr/>
            <p:nvPr/>
          </p:nvSpPr>
          <p:spPr>
            <a:xfrm>
              <a:off x="733703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6" name="正方形/長方形 255">
              <a:extLst>
                <a:ext uri="{FF2B5EF4-FFF2-40B4-BE49-F238E27FC236}">
                  <a16:creationId xmlns:a16="http://schemas.microsoft.com/office/drawing/2014/main" id="{E3EA8093-119B-754B-A6FE-927066006B96}"/>
                </a:ext>
              </a:extLst>
            </p:cNvPr>
            <p:cNvSpPr/>
            <p:nvPr/>
          </p:nvSpPr>
          <p:spPr>
            <a:xfrm>
              <a:off x="7638078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7" name="正方形/長方形 256">
              <a:extLst>
                <a:ext uri="{FF2B5EF4-FFF2-40B4-BE49-F238E27FC236}">
                  <a16:creationId xmlns:a16="http://schemas.microsoft.com/office/drawing/2014/main" id="{9820723D-826E-B448-B365-FD7E3359B1B0}"/>
                </a:ext>
              </a:extLst>
            </p:cNvPr>
            <p:cNvSpPr/>
            <p:nvPr/>
          </p:nvSpPr>
          <p:spPr>
            <a:xfrm>
              <a:off x="7939116" y="281695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58" name="正方形/長方形 257">
              <a:extLst>
                <a:ext uri="{FF2B5EF4-FFF2-40B4-BE49-F238E27FC236}">
                  <a16:creationId xmlns:a16="http://schemas.microsoft.com/office/drawing/2014/main" id="{23405D96-6AE7-3046-A916-19FEC73FF106}"/>
                </a:ext>
              </a:extLst>
            </p:cNvPr>
            <p:cNvSpPr/>
            <p:nvPr/>
          </p:nvSpPr>
          <p:spPr>
            <a:xfrm>
              <a:off x="583184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30EE06A8-8ACC-2D4D-85E7-E26D375BE39C}"/>
                </a:ext>
              </a:extLst>
            </p:cNvPr>
            <p:cNvSpPr/>
            <p:nvPr/>
          </p:nvSpPr>
          <p:spPr>
            <a:xfrm>
              <a:off x="6132880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0" name="正方形/長方形 259">
              <a:extLst>
                <a:ext uri="{FF2B5EF4-FFF2-40B4-BE49-F238E27FC236}">
                  <a16:creationId xmlns:a16="http://schemas.microsoft.com/office/drawing/2014/main" id="{0AD5AD8E-4A4B-674E-8430-1E72FB174A3A}"/>
                </a:ext>
              </a:extLst>
            </p:cNvPr>
            <p:cNvSpPr/>
            <p:nvPr/>
          </p:nvSpPr>
          <p:spPr>
            <a:xfrm>
              <a:off x="643391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1" name="正方形/長方形 260">
              <a:extLst>
                <a:ext uri="{FF2B5EF4-FFF2-40B4-BE49-F238E27FC236}">
                  <a16:creationId xmlns:a16="http://schemas.microsoft.com/office/drawing/2014/main" id="{1B17A9FB-7664-5641-832E-B83F97181157}"/>
                </a:ext>
              </a:extLst>
            </p:cNvPr>
            <p:cNvSpPr/>
            <p:nvPr/>
          </p:nvSpPr>
          <p:spPr>
            <a:xfrm>
              <a:off x="673495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2" name="正方形/長方形 261">
              <a:extLst>
                <a:ext uri="{FF2B5EF4-FFF2-40B4-BE49-F238E27FC236}">
                  <a16:creationId xmlns:a16="http://schemas.microsoft.com/office/drawing/2014/main" id="{3959A854-7ACD-B247-990C-60B80426C8BD}"/>
                </a:ext>
              </a:extLst>
            </p:cNvPr>
            <p:cNvSpPr/>
            <p:nvPr/>
          </p:nvSpPr>
          <p:spPr>
            <a:xfrm>
              <a:off x="7035999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3" name="正方形/長方形 262">
              <a:extLst>
                <a:ext uri="{FF2B5EF4-FFF2-40B4-BE49-F238E27FC236}">
                  <a16:creationId xmlns:a16="http://schemas.microsoft.com/office/drawing/2014/main" id="{BB9C2D3D-45BD-214D-8E8A-5B427398865D}"/>
                </a:ext>
              </a:extLst>
            </p:cNvPr>
            <p:cNvSpPr/>
            <p:nvPr/>
          </p:nvSpPr>
          <p:spPr>
            <a:xfrm>
              <a:off x="733703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4" name="正方形/長方形 263">
              <a:extLst>
                <a:ext uri="{FF2B5EF4-FFF2-40B4-BE49-F238E27FC236}">
                  <a16:creationId xmlns:a16="http://schemas.microsoft.com/office/drawing/2014/main" id="{322ADECF-0333-CF42-BE82-473B8C74AA4E}"/>
                </a:ext>
              </a:extLst>
            </p:cNvPr>
            <p:cNvSpPr/>
            <p:nvPr/>
          </p:nvSpPr>
          <p:spPr>
            <a:xfrm>
              <a:off x="7638078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5" name="正方形/長方形 264">
              <a:extLst>
                <a:ext uri="{FF2B5EF4-FFF2-40B4-BE49-F238E27FC236}">
                  <a16:creationId xmlns:a16="http://schemas.microsoft.com/office/drawing/2014/main" id="{FF09B4F6-7771-D842-BBE9-93FFB97B0341}"/>
                </a:ext>
              </a:extLst>
            </p:cNvPr>
            <p:cNvSpPr/>
            <p:nvPr/>
          </p:nvSpPr>
          <p:spPr>
            <a:xfrm>
              <a:off x="7939116" y="25159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86FF486E-9B0E-A84D-8B1F-F28D7B0B5249}"/>
                </a:ext>
              </a:extLst>
            </p:cNvPr>
            <p:cNvSpPr/>
            <p:nvPr/>
          </p:nvSpPr>
          <p:spPr>
            <a:xfrm>
              <a:off x="583184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EBBCB94E-5384-0F4A-89D5-A997A0025ED3}"/>
                </a:ext>
              </a:extLst>
            </p:cNvPr>
            <p:cNvSpPr/>
            <p:nvPr/>
          </p:nvSpPr>
          <p:spPr>
            <a:xfrm>
              <a:off x="6132880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43F3D44C-A35B-A246-A4E3-8F51BAD59726}"/>
                </a:ext>
              </a:extLst>
            </p:cNvPr>
            <p:cNvSpPr/>
            <p:nvPr/>
          </p:nvSpPr>
          <p:spPr>
            <a:xfrm>
              <a:off x="643391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31658BAF-D910-464D-A5D6-677951E2436D}"/>
                </a:ext>
              </a:extLst>
            </p:cNvPr>
            <p:cNvSpPr/>
            <p:nvPr/>
          </p:nvSpPr>
          <p:spPr>
            <a:xfrm>
              <a:off x="673495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0" name="正方形/長方形 269">
              <a:extLst>
                <a:ext uri="{FF2B5EF4-FFF2-40B4-BE49-F238E27FC236}">
                  <a16:creationId xmlns:a16="http://schemas.microsoft.com/office/drawing/2014/main" id="{81494CB1-FC0F-C04B-BDB2-00FCF92987F0}"/>
                </a:ext>
              </a:extLst>
            </p:cNvPr>
            <p:cNvSpPr/>
            <p:nvPr/>
          </p:nvSpPr>
          <p:spPr>
            <a:xfrm>
              <a:off x="7035999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1" name="正方形/長方形 270">
              <a:extLst>
                <a:ext uri="{FF2B5EF4-FFF2-40B4-BE49-F238E27FC236}">
                  <a16:creationId xmlns:a16="http://schemas.microsoft.com/office/drawing/2014/main" id="{EF32F936-DBD2-3443-A7B3-DEDCEB6A061F}"/>
                </a:ext>
              </a:extLst>
            </p:cNvPr>
            <p:cNvSpPr/>
            <p:nvPr/>
          </p:nvSpPr>
          <p:spPr>
            <a:xfrm>
              <a:off x="733703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EF5873C0-355B-2847-875B-CE2C88EAF945}"/>
                </a:ext>
              </a:extLst>
            </p:cNvPr>
            <p:cNvSpPr/>
            <p:nvPr/>
          </p:nvSpPr>
          <p:spPr>
            <a:xfrm>
              <a:off x="7638078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3" name="正方形/長方形 272">
              <a:extLst>
                <a:ext uri="{FF2B5EF4-FFF2-40B4-BE49-F238E27FC236}">
                  <a16:creationId xmlns:a16="http://schemas.microsoft.com/office/drawing/2014/main" id="{EB993070-CDF3-D04A-9A8A-2CC2DBB0EEAC}"/>
                </a:ext>
              </a:extLst>
            </p:cNvPr>
            <p:cNvSpPr/>
            <p:nvPr/>
          </p:nvSpPr>
          <p:spPr>
            <a:xfrm>
              <a:off x="7939116" y="341903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4" name="正方形/長方形 273">
              <a:extLst>
                <a:ext uri="{FF2B5EF4-FFF2-40B4-BE49-F238E27FC236}">
                  <a16:creationId xmlns:a16="http://schemas.microsoft.com/office/drawing/2014/main" id="{6C706E50-E731-8948-9DDE-5DFD0DAD1DB8}"/>
                </a:ext>
              </a:extLst>
            </p:cNvPr>
            <p:cNvSpPr/>
            <p:nvPr/>
          </p:nvSpPr>
          <p:spPr>
            <a:xfrm>
              <a:off x="583184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5" name="正方形/長方形 274">
              <a:extLst>
                <a:ext uri="{FF2B5EF4-FFF2-40B4-BE49-F238E27FC236}">
                  <a16:creationId xmlns:a16="http://schemas.microsoft.com/office/drawing/2014/main" id="{840A8818-DA72-7147-A185-F31D07122366}"/>
                </a:ext>
              </a:extLst>
            </p:cNvPr>
            <p:cNvSpPr/>
            <p:nvPr/>
          </p:nvSpPr>
          <p:spPr>
            <a:xfrm>
              <a:off x="6132880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6" name="正方形/長方形 275">
              <a:extLst>
                <a:ext uri="{FF2B5EF4-FFF2-40B4-BE49-F238E27FC236}">
                  <a16:creationId xmlns:a16="http://schemas.microsoft.com/office/drawing/2014/main" id="{0946CA05-8B62-D743-ACF5-8AE3AE5DBDF4}"/>
                </a:ext>
              </a:extLst>
            </p:cNvPr>
            <p:cNvSpPr/>
            <p:nvPr/>
          </p:nvSpPr>
          <p:spPr>
            <a:xfrm>
              <a:off x="643391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183E8BC6-6B91-3A4C-AA24-6C665D71DBD8}"/>
                </a:ext>
              </a:extLst>
            </p:cNvPr>
            <p:cNvSpPr/>
            <p:nvPr/>
          </p:nvSpPr>
          <p:spPr>
            <a:xfrm>
              <a:off x="673495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78" name="正方形/長方形 277">
              <a:extLst>
                <a:ext uri="{FF2B5EF4-FFF2-40B4-BE49-F238E27FC236}">
                  <a16:creationId xmlns:a16="http://schemas.microsoft.com/office/drawing/2014/main" id="{0AF485EE-0511-9A40-BB86-98E236A125B9}"/>
                </a:ext>
              </a:extLst>
            </p:cNvPr>
            <p:cNvSpPr/>
            <p:nvPr/>
          </p:nvSpPr>
          <p:spPr>
            <a:xfrm>
              <a:off x="7035999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9" name="正方形/長方形 278">
              <a:extLst>
                <a:ext uri="{FF2B5EF4-FFF2-40B4-BE49-F238E27FC236}">
                  <a16:creationId xmlns:a16="http://schemas.microsoft.com/office/drawing/2014/main" id="{42324FA1-24E2-4B49-A27A-13FD68B11817}"/>
                </a:ext>
              </a:extLst>
            </p:cNvPr>
            <p:cNvSpPr/>
            <p:nvPr/>
          </p:nvSpPr>
          <p:spPr>
            <a:xfrm>
              <a:off x="733703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0" name="正方形/長方形 279">
              <a:extLst>
                <a:ext uri="{FF2B5EF4-FFF2-40B4-BE49-F238E27FC236}">
                  <a16:creationId xmlns:a16="http://schemas.microsoft.com/office/drawing/2014/main" id="{727559B7-B526-BC43-B3CD-7D2C675AEE3A}"/>
                </a:ext>
              </a:extLst>
            </p:cNvPr>
            <p:cNvSpPr/>
            <p:nvPr/>
          </p:nvSpPr>
          <p:spPr>
            <a:xfrm>
              <a:off x="7638078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A2D364CB-BBCF-D042-A86F-E43FC1E62D3D}"/>
                </a:ext>
              </a:extLst>
            </p:cNvPr>
            <p:cNvSpPr/>
            <p:nvPr/>
          </p:nvSpPr>
          <p:spPr>
            <a:xfrm>
              <a:off x="7939116" y="432215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2" name="正方形/長方形 281">
              <a:extLst>
                <a:ext uri="{FF2B5EF4-FFF2-40B4-BE49-F238E27FC236}">
                  <a16:creationId xmlns:a16="http://schemas.microsoft.com/office/drawing/2014/main" id="{6B4E511C-CF41-EF4F-A4EE-99A3B12EE859}"/>
                </a:ext>
              </a:extLst>
            </p:cNvPr>
            <p:cNvSpPr/>
            <p:nvPr/>
          </p:nvSpPr>
          <p:spPr>
            <a:xfrm>
              <a:off x="583184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BC1AC465-3799-DE44-BC14-7D6BC0D0FD61}"/>
                </a:ext>
              </a:extLst>
            </p:cNvPr>
            <p:cNvSpPr/>
            <p:nvPr/>
          </p:nvSpPr>
          <p:spPr>
            <a:xfrm>
              <a:off x="6132880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4" name="正方形/長方形 283">
              <a:extLst>
                <a:ext uri="{FF2B5EF4-FFF2-40B4-BE49-F238E27FC236}">
                  <a16:creationId xmlns:a16="http://schemas.microsoft.com/office/drawing/2014/main" id="{3628AEC4-C747-964D-BDA5-AF69E8FC64B8}"/>
                </a:ext>
              </a:extLst>
            </p:cNvPr>
            <p:cNvSpPr/>
            <p:nvPr/>
          </p:nvSpPr>
          <p:spPr>
            <a:xfrm>
              <a:off x="643391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5" name="正方形/長方形 284">
              <a:extLst>
                <a:ext uri="{FF2B5EF4-FFF2-40B4-BE49-F238E27FC236}">
                  <a16:creationId xmlns:a16="http://schemas.microsoft.com/office/drawing/2014/main" id="{994B4B49-600C-F840-B2D4-3BF6D045D319}"/>
                </a:ext>
              </a:extLst>
            </p:cNvPr>
            <p:cNvSpPr/>
            <p:nvPr/>
          </p:nvSpPr>
          <p:spPr>
            <a:xfrm>
              <a:off x="673495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6" name="正方形/長方形 285">
              <a:extLst>
                <a:ext uri="{FF2B5EF4-FFF2-40B4-BE49-F238E27FC236}">
                  <a16:creationId xmlns:a16="http://schemas.microsoft.com/office/drawing/2014/main" id="{70BDBE90-27B0-924D-9FED-000E617DB6B6}"/>
                </a:ext>
              </a:extLst>
            </p:cNvPr>
            <p:cNvSpPr/>
            <p:nvPr/>
          </p:nvSpPr>
          <p:spPr>
            <a:xfrm>
              <a:off x="7035999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7" name="正方形/長方形 286">
              <a:extLst>
                <a:ext uri="{FF2B5EF4-FFF2-40B4-BE49-F238E27FC236}">
                  <a16:creationId xmlns:a16="http://schemas.microsoft.com/office/drawing/2014/main" id="{CDCE1DDA-233E-8047-89EE-A35801FBBF84}"/>
                </a:ext>
              </a:extLst>
            </p:cNvPr>
            <p:cNvSpPr/>
            <p:nvPr/>
          </p:nvSpPr>
          <p:spPr>
            <a:xfrm>
              <a:off x="733703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977EAB3A-5F02-7C4A-897C-455EF545B6D1}"/>
                </a:ext>
              </a:extLst>
            </p:cNvPr>
            <p:cNvSpPr/>
            <p:nvPr/>
          </p:nvSpPr>
          <p:spPr>
            <a:xfrm>
              <a:off x="7638078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AE63F830-203E-0643-A3CA-5D79608B68FD}"/>
                </a:ext>
              </a:extLst>
            </p:cNvPr>
            <p:cNvSpPr/>
            <p:nvPr/>
          </p:nvSpPr>
          <p:spPr>
            <a:xfrm>
              <a:off x="7939116" y="40211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0" name="正方形/長方形 289">
              <a:extLst>
                <a:ext uri="{FF2B5EF4-FFF2-40B4-BE49-F238E27FC236}">
                  <a16:creationId xmlns:a16="http://schemas.microsoft.com/office/drawing/2014/main" id="{EC52EF25-F7E7-1F4B-87C8-1186BA0766EF}"/>
                </a:ext>
              </a:extLst>
            </p:cNvPr>
            <p:cNvSpPr/>
            <p:nvPr/>
          </p:nvSpPr>
          <p:spPr>
            <a:xfrm>
              <a:off x="583184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1" name="正方形/長方形 290">
              <a:extLst>
                <a:ext uri="{FF2B5EF4-FFF2-40B4-BE49-F238E27FC236}">
                  <a16:creationId xmlns:a16="http://schemas.microsoft.com/office/drawing/2014/main" id="{9919A366-0CDD-FC41-BDB7-32D028062072}"/>
                </a:ext>
              </a:extLst>
            </p:cNvPr>
            <p:cNvSpPr/>
            <p:nvPr/>
          </p:nvSpPr>
          <p:spPr>
            <a:xfrm>
              <a:off x="6132880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0CE92F11-ABFE-E24A-ABDB-0AD2F106171A}"/>
                </a:ext>
              </a:extLst>
            </p:cNvPr>
            <p:cNvSpPr/>
            <p:nvPr/>
          </p:nvSpPr>
          <p:spPr>
            <a:xfrm>
              <a:off x="643391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3" name="正方形/長方形 292">
              <a:extLst>
                <a:ext uri="{FF2B5EF4-FFF2-40B4-BE49-F238E27FC236}">
                  <a16:creationId xmlns:a16="http://schemas.microsoft.com/office/drawing/2014/main" id="{7F93C417-B405-8B4C-BCE0-0803D9882266}"/>
                </a:ext>
              </a:extLst>
            </p:cNvPr>
            <p:cNvSpPr/>
            <p:nvPr/>
          </p:nvSpPr>
          <p:spPr>
            <a:xfrm>
              <a:off x="673495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4" name="正方形/長方形 293">
              <a:extLst>
                <a:ext uri="{FF2B5EF4-FFF2-40B4-BE49-F238E27FC236}">
                  <a16:creationId xmlns:a16="http://schemas.microsoft.com/office/drawing/2014/main" id="{94861A0B-D869-944E-8B60-BC2BD98815FA}"/>
                </a:ext>
              </a:extLst>
            </p:cNvPr>
            <p:cNvSpPr/>
            <p:nvPr/>
          </p:nvSpPr>
          <p:spPr>
            <a:xfrm>
              <a:off x="7035999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5" name="正方形/長方形 294">
              <a:extLst>
                <a:ext uri="{FF2B5EF4-FFF2-40B4-BE49-F238E27FC236}">
                  <a16:creationId xmlns:a16="http://schemas.microsoft.com/office/drawing/2014/main" id="{D044C62D-7113-304C-924E-0364D5B4C711}"/>
                </a:ext>
              </a:extLst>
            </p:cNvPr>
            <p:cNvSpPr/>
            <p:nvPr/>
          </p:nvSpPr>
          <p:spPr>
            <a:xfrm>
              <a:off x="733703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6" name="正方形/長方形 295">
              <a:extLst>
                <a:ext uri="{FF2B5EF4-FFF2-40B4-BE49-F238E27FC236}">
                  <a16:creationId xmlns:a16="http://schemas.microsoft.com/office/drawing/2014/main" id="{4D232D95-6C66-FC4D-882D-09E5555311D4}"/>
                </a:ext>
              </a:extLst>
            </p:cNvPr>
            <p:cNvSpPr/>
            <p:nvPr/>
          </p:nvSpPr>
          <p:spPr>
            <a:xfrm>
              <a:off x="7638078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97" name="正方形/長方形 296">
              <a:extLst>
                <a:ext uri="{FF2B5EF4-FFF2-40B4-BE49-F238E27FC236}">
                  <a16:creationId xmlns:a16="http://schemas.microsoft.com/office/drawing/2014/main" id="{13EFD0D5-AF3B-D74B-8BF9-057C842081E9}"/>
                </a:ext>
              </a:extLst>
            </p:cNvPr>
            <p:cNvSpPr/>
            <p:nvPr/>
          </p:nvSpPr>
          <p:spPr>
            <a:xfrm>
              <a:off x="7939116" y="372007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grpSp>
        <p:nvGrpSpPr>
          <p:cNvPr id="362" name="グループ化 361">
            <a:extLst>
              <a:ext uri="{FF2B5EF4-FFF2-40B4-BE49-F238E27FC236}">
                <a16:creationId xmlns:a16="http://schemas.microsoft.com/office/drawing/2014/main" id="{9E5A6719-A4C7-1342-BBE9-98BF68BD2372}"/>
              </a:ext>
            </a:extLst>
          </p:cNvPr>
          <p:cNvGrpSpPr/>
          <p:nvPr/>
        </p:nvGrpSpPr>
        <p:grpSpPr>
          <a:xfrm>
            <a:off x="4287520" y="4531360"/>
            <a:ext cx="1960880" cy="1960880"/>
            <a:chOff x="5262880" y="731520"/>
            <a:chExt cx="2377440" cy="2377440"/>
          </a:xfrm>
        </p:grpSpPr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766A3BE1-4E93-7A44-9979-F8E7A149605F}"/>
                </a:ext>
              </a:extLst>
            </p:cNvPr>
            <p:cNvSpPr/>
            <p:nvPr/>
          </p:nvSpPr>
          <p:spPr>
            <a:xfrm>
              <a:off x="526288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1A631F1B-C35E-5043-8669-DAE0CE7E08C5}"/>
                </a:ext>
              </a:extLst>
            </p:cNvPr>
            <p:cNvSpPr/>
            <p:nvPr/>
          </p:nvSpPr>
          <p:spPr>
            <a:xfrm>
              <a:off x="5563920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0" name="正方形/長方形 299">
              <a:extLst>
                <a:ext uri="{FF2B5EF4-FFF2-40B4-BE49-F238E27FC236}">
                  <a16:creationId xmlns:a16="http://schemas.microsoft.com/office/drawing/2014/main" id="{D90CB3F9-55FA-D44F-B7AB-E3375E1AFF88}"/>
                </a:ext>
              </a:extLst>
            </p:cNvPr>
            <p:cNvSpPr/>
            <p:nvPr/>
          </p:nvSpPr>
          <p:spPr>
            <a:xfrm>
              <a:off x="586495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1" name="正方形/長方形 300">
              <a:extLst>
                <a:ext uri="{FF2B5EF4-FFF2-40B4-BE49-F238E27FC236}">
                  <a16:creationId xmlns:a16="http://schemas.microsoft.com/office/drawing/2014/main" id="{1D7FE2F7-69BB-6E49-B05A-98033C01F73F}"/>
                </a:ext>
              </a:extLst>
            </p:cNvPr>
            <p:cNvSpPr/>
            <p:nvPr/>
          </p:nvSpPr>
          <p:spPr>
            <a:xfrm>
              <a:off x="6165999" y="73152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F2D0B46D-B19B-BC46-8F5B-532F2F692103}"/>
                </a:ext>
              </a:extLst>
            </p:cNvPr>
            <p:cNvSpPr/>
            <p:nvPr/>
          </p:nvSpPr>
          <p:spPr>
            <a:xfrm>
              <a:off x="6467039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3" name="正方形/長方形 302">
              <a:extLst>
                <a:ext uri="{FF2B5EF4-FFF2-40B4-BE49-F238E27FC236}">
                  <a16:creationId xmlns:a16="http://schemas.microsoft.com/office/drawing/2014/main" id="{C5D1A691-A916-F741-B43E-FB42B57EB913}"/>
                </a:ext>
              </a:extLst>
            </p:cNvPr>
            <p:cNvSpPr/>
            <p:nvPr/>
          </p:nvSpPr>
          <p:spPr>
            <a:xfrm>
              <a:off x="676807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4" name="正方形/長方形 303">
              <a:extLst>
                <a:ext uri="{FF2B5EF4-FFF2-40B4-BE49-F238E27FC236}">
                  <a16:creationId xmlns:a16="http://schemas.microsoft.com/office/drawing/2014/main" id="{54256E20-0664-4D4D-9A0C-64005AD72067}"/>
                </a:ext>
              </a:extLst>
            </p:cNvPr>
            <p:cNvSpPr/>
            <p:nvPr/>
          </p:nvSpPr>
          <p:spPr>
            <a:xfrm>
              <a:off x="7069118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5" name="正方形/長方形 304">
              <a:extLst>
                <a:ext uri="{FF2B5EF4-FFF2-40B4-BE49-F238E27FC236}">
                  <a16:creationId xmlns:a16="http://schemas.microsoft.com/office/drawing/2014/main" id="{C1A2FAB0-5D39-1844-BE3A-9C3D637F1A0E}"/>
                </a:ext>
              </a:extLst>
            </p:cNvPr>
            <p:cNvSpPr/>
            <p:nvPr/>
          </p:nvSpPr>
          <p:spPr>
            <a:xfrm>
              <a:off x="7370156" y="73152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C8A9E963-9754-9742-9149-C2E515043235}"/>
                </a:ext>
              </a:extLst>
            </p:cNvPr>
            <p:cNvSpPr/>
            <p:nvPr/>
          </p:nvSpPr>
          <p:spPr>
            <a:xfrm>
              <a:off x="526288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7" name="正方形/長方形 306">
              <a:extLst>
                <a:ext uri="{FF2B5EF4-FFF2-40B4-BE49-F238E27FC236}">
                  <a16:creationId xmlns:a16="http://schemas.microsoft.com/office/drawing/2014/main" id="{D26825CE-9734-5B42-B9F7-DE9DC0DE499D}"/>
                </a:ext>
              </a:extLst>
            </p:cNvPr>
            <p:cNvSpPr/>
            <p:nvPr/>
          </p:nvSpPr>
          <p:spPr>
            <a:xfrm>
              <a:off x="5563920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8" name="正方形/長方形 307">
              <a:extLst>
                <a:ext uri="{FF2B5EF4-FFF2-40B4-BE49-F238E27FC236}">
                  <a16:creationId xmlns:a16="http://schemas.microsoft.com/office/drawing/2014/main" id="{D9A5E6DD-936E-2040-BBF9-DB483C00E79B}"/>
                </a:ext>
              </a:extLst>
            </p:cNvPr>
            <p:cNvSpPr/>
            <p:nvPr/>
          </p:nvSpPr>
          <p:spPr>
            <a:xfrm>
              <a:off x="586495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03ABFE3B-CF0A-2B48-B232-53A34E00B58E}"/>
                </a:ext>
              </a:extLst>
            </p:cNvPr>
            <p:cNvSpPr/>
            <p:nvPr/>
          </p:nvSpPr>
          <p:spPr>
            <a:xfrm>
              <a:off x="6165999" y="163463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0" name="正方形/長方形 309">
              <a:extLst>
                <a:ext uri="{FF2B5EF4-FFF2-40B4-BE49-F238E27FC236}">
                  <a16:creationId xmlns:a16="http://schemas.microsoft.com/office/drawing/2014/main" id="{27C2131B-A08B-AB4D-A307-10890A611719}"/>
                </a:ext>
              </a:extLst>
            </p:cNvPr>
            <p:cNvSpPr/>
            <p:nvPr/>
          </p:nvSpPr>
          <p:spPr>
            <a:xfrm>
              <a:off x="6467039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1" name="正方形/長方形 310">
              <a:extLst>
                <a:ext uri="{FF2B5EF4-FFF2-40B4-BE49-F238E27FC236}">
                  <a16:creationId xmlns:a16="http://schemas.microsoft.com/office/drawing/2014/main" id="{D3FCD459-9A53-5F49-A324-9B19D2841850}"/>
                </a:ext>
              </a:extLst>
            </p:cNvPr>
            <p:cNvSpPr/>
            <p:nvPr/>
          </p:nvSpPr>
          <p:spPr>
            <a:xfrm>
              <a:off x="676807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2" name="正方形/長方形 311">
              <a:extLst>
                <a:ext uri="{FF2B5EF4-FFF2-40B4-BE49-F238E27FC236}">
                  <a16:creationId xmlns:a16="http://schemas.microsoft.com/office/drawing/2014/main" id="{F1CF165C-D512-EC4D-B1EF-41FA12D0877A}"/>
                </a:ext>
              </a:extLst>
            </p:cNvPr>
            <p:cNvSpPr/>
            <p:nvPr/>
          </p:nvSpPr>
          <p:spPr>
            <a:xfrm>
              <a:off x="7069118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3" name="正方形/長方形 312">
              <a:extLst>
                <a:ext uri="{FF2B5EF4-FFF2-40B4-BE49-F238E27FC236}">
                  <a16:creationId xmlns:a16="http://schemas.microsoft.com/office/drawing/2014/main" id="{FCEA343F-088D-6045-8EFB-6FD80FFF7231}"/>
                </a:ext>
              </a:extLst>
            </p:cNvPr>
            <p:cNvSpPr/>
            <p:nvPr/>
          </p:nvSpPr>
          <p:spPr>
            <a:xfrm>
              <a:off x="7370156" y="163463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4" name="正方形/長方形 313">
              <a:extLst>
                <a:ext uri="{FF2B5EF4-FFF2-40B4-BE49-F238E27FC236}">
                  <a16:creationId xmlns:a16="http://schemas.microsoft.com/office/drawing/2014/main" id="{11BAEA4D-C688-AA49-8989-2A50E11E8ED6}"/>
                </a:ext>
              </a:extLst>
            </p:cNvPr>
            <p:cNvSpPr/>
            <p:nvPr/>
          </p:nvSpPr>
          <p:spPr>
            <a:xfrm>
              <a:off x="526288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5" name="正方形/長方形 314">
              <a:extLst>
                <a:ext uri="{FF2B5EF4-FFF2-40B4-BE49-F238E27FC236}">
                  <a16:creationId xmlns:a16="http://schemas.microsoft.com/office/drawing/2014/main" id="{F6766610-3DC8-6044-ACCE-C5C72AEE35E7}"/>
                </a:ext>
              </a:extLst>
            </p:cNvPr>
            <p:cNvSpPr/>
            <p:nvPr/>
          </p:nvSpPr>
          <p:spPr>
            <a:xfrm>
              <a:off x="5563920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6" name="正方形/長方形 315">
              <a:extLst>
                <a:ext uri="{FF2B5EF4-FFF2-40B4-BE49-F238E27FC236}">
                  <a16:creationId xmlns:a16="http://schemas.microsoft.com/office/drawing/2014/main" id="{14CAA3ED-4293-634E-AB6C-E0234B6559C7}"/>
                </a:ext>
              </a:extLst>
            </p:cNvPr>
            <p:cNvSpPr/>
            <p:nvPr/>
          </p:nvSpPr>
          <p:spPr>
            <a:xfrm>
              <a:off x="586495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7" name="正方形/長方形 316">
              <a:extLst>
                <a:ext uri="{FF2B5EF4-FFF2-40B4-BE49-F238E27FC236}">
                  <a16:creationId xmlns:a16="http://schemas.microsoft.com/office/drawing/2014/main" id="{E018804D-343E-4040-B282-5F041F4F26C9}"/>
                </a:ext>
              </a:extLst>
            </p:cNvPr>
            <p:cNvSpPr/>
            <p:nvPr/>
          </p:nvSpPr>
          <p:spPr>
            <a:xfrm>
              <a:off x="6165999" y="1333599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18" name="正方形/長方形 317">
              <a:extLst>
                <a:ext uri="{FF2B5EF4-FFF2-40B4-BE49-F238E27FC236}">
                  <a16:creationId xmlns:a16="http://schemas.microsoft.com/office/drawing/2014/main" id="{7C02DCA6-0B95-7D4A-BF8F-7BC416223540}"/>
                </a:ext>
              </a:extLst>
            </p:cNvPr>
            <p:cNvSpPr/>
            <p:nvPr/>
          </p:nvSpPr>
          <p:spPr>
            <a:xfrm>
              <a:off x="6467039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70C5EA4C-5D00-B349-BAAE-EA9A65768F30}"/>
                </a:ext>
              </a:extLst>
            </p:cNvPr>
            <p:cNvSpPr/>
            <p:nvPr/>
          </p:nvSpPr>
          <p:spPr>
            <a:xfrm>
              <a:off x="676807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0" name="正方形/長方形 319">
              <a:extLst>
                <a:ext uri="{FF2B5EF4-FFF2-40B4-BE49-F238E27FC236}">
                  <a16:creationId xmlns:a16="http://schemas.microsoft.com/office/drawing/2014/main" id="{5E2BFB48-75D4-FB45-902B-1E50FD445B9A}"/>
                </a:ext>
              </a:extLst>
            </p:cNvPr>
            <p:cNvSpPr/>
            <p:nvPr/>
          </p:nvSpPr>
          <p:spPr>
            <a:xfrm>
              <a:off x="7069118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1" name="正方形/長方形 320">
              <a:extLst>
                <a:ext uri="{FF2B5EF4-FFF2-40B4-BE49-F238E27FC236}">
                  <a16:creationId xmlns:a16="http://schemas.microsoft.com/office/drawing/2014/main" id="{8BD5BCC2-6D42-9F49-92D3-3ED93218A92C}"/>
                </a:ext>
              </a:extLst>
            </p:cNvPr>
            <p:cNvSpPr/>
            <p:nvPr/>
          </p:nvSpPr>
          <p:spPr>
            <a:xfrm>
              <a:off x="7370156" y="1333599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2" name="正方形/長方形 321">
              <a:extLst>
                <a:ext uri="{FF2B5EF4-FFF2-40B4-BE49-F238E27FC236}">
                  <a16:creationId xmlns:a16="http://schemas.microsoft.com/office/drawing/2014/main" id="{0F59F1D8-B9EF-4848-BF6A-D499EE2DDD58}"/>
                </a:ext>
              </a:extLst>
            </p:cNvPr>
            <p:cNvSpPr/>
            <p:nvPr/>
          </p:nvSpPr>
          <p:spPr>
            <a:xfrm>
              <a:off x="526288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3" name="正方形/長方形 322">
              <a:extLst>
                <a:ext uri="{FF2B5EF4-FFF2-40B4-BE49-F238E27FC236}">
                  <a16:creationId xmlns:a16="http://schemas.microsoft.com/office/drawing/2014/main" id="{209356C9-8AA1-8B47-86F5-165BB6E1D289}"/>
                </a:ext>
              </a:extLst>
            </p:cNvPr>
            <p:cNvSpPr/>
            <p:nvPr/>
          </p:nvSpPr>
          <p:spPr>
            <a:xfrm>
              <a:off x="5563920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4" name="正方形/長方形 323">
              <a:extLst>
                <a:ext uri="{FF2B5EF4-FFF2-40B4-BE49-F238E27FC236}">
                  <a16:creationId xmlns:a16="http://schemas.microsoft.com/office/drawing/2014/main" id="{04A63051-6673-2546-9F0F-BE1D0B03CEB5}"/>
                </a:ext>
              </a:extLst>
            </p:cNvPr>
            <p:cNvSpPr/>
            <p:nvPr/>
          </p:nvSpPr>
          <p:spPr>
            <a:xfrm>
              <a:off x="586495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5" name="正方形/長方形 324">
              <a:extLst>
                <a:ext uri="{FF2B5EF4-FFF2-40B4-BE49-F238E27FC236}">
                  <a16:creationId xmlns:a16="http://schemas.microsoft.com/office/drawing/2014/main" id="{336C6E26-8C17-F441-9C30-574041EECF8C}"/>
                </a:ext>
              </a:extLst>
            </p:cNvPr>
            <p:cNvSpPr/>
            <p:nvPr/>
          </p:nvSpPr>
          <p:spPr>
            <a:xfrm>
              <a:off x="6165999" y="1032560"/>
              <a:ext cx="270164" cy="27016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6" name="正方形/長方形 325">
              <a:extLst>
                <a:ext uri="{FF2B5EF4-FFF2-40B4-BE49-F238E27FC236}">
                  <a16:creationId xmlns:a16="http://schemas.microsoft.com/office/drawing/2014/main" id="{C44AB8EC-2C5E-5146-AC9A-0FFB7858CE19}"/>
                </a:ext>
              </a:extLst>
            </p:cNvPr>
            <p:cNvSpPr/>
            <p:nvPr/>
          </p:nvSpPr>
          <p:spPr>
            <a:xfrm>
              <a:off x="6467039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7" name="正方形/長方形 326">
              <a:extLst>
                <a:ext uri="{FF2B5EF4-FFF2-40B4-BE49-F238E27FC236}">
                  <a16:creationId xmlns:a16="http://schemas.microsoft.com/office/drawing/2014/main" id="{5747248B-1EE2-5C45-AE8D-FD851A4DCE3C}"/>
                </a:ext>
              </a:extLst>
            </p:cNvPr>
            <p:cNvSpPr/>
            <p:nvPr/>
          </p:nvSpPr>
          <p:spPr>
            <a:xfrm>
              <a:off x="676807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8" name="正方形/長方形 327">
              <a:extLst>
                <a:ext uri="{FF2B5EF4-FFF2-40B4-BE49-F238E27FC236}">
                  <a16:creationId xmlns:a16="http://schemas.microsoft.com/office/drawing/2014/main" id="{042F4F30-EF77-CE49-BDFE-979053CC509C}"/>
                </a:ext>
              </a:extLst>
            </p:cNvPr>
            <p:cNvSpPr/>
            <p:nvPr/>
          </p:nvSpPr>
          <p:spPr>
            <a:xfrm>
              <a:off x="7069118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29" name="正方形/長方形 328">
              <a:extLst>
                <a:ext uri="{FF2B5EF4-FFF2-40B4-BE49-F238E27FC236}">
                  <a16:creationId xmlns:a16="http://schemas.microsoft.com/office/drawing/2014/main" id="{B11C9A30-4786-5844-971E-1CCE6F1BC7E3}"/>
                </a:ext>
              </a:extLst>
            </p:cNvPr>
            <p:cNvSpPr/>
            <p:nvPr/>
          </p:nvSpPr>
          <p:spPr>
            <a:xfrm>
              <a:off x="7370156" y="1032560"/>
              <a:ext cx="270164" cy="2701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0" name="正方形/長方形 329">
              <a:extLst>
                <a:ext uri="{FF2B5EF4-FFF2-40B4-BE49-F238E27FC236}">
                  <a16:creationId xmlns:a16="http://schemas.microsoft.com/office/drawing/2014/main" id="{7C553A2D-C730-C849-AD43-F2D53377771A}"/>
                </a:ext>
              </a:extLst>
            </p:cNvPr>
            <p:cNvSpPr/>
            <p:nvPr/>
          </p:nvSpPr>
          <p:spPr>
            <a:xfrm>
              <a:off x="526288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1" name="正方形/長方形 330">
              <a:extLst>
                <a:ext uri="{FF2B5EF4-FFF2-40B4-BE49-F238E27FC236}">
                  <a16:creationId xmlns:a16="http://schemas.microsoft.com/office/drawing/2014/main" id="{8F0386E4-D2EC-A248-9F03-4D6980D7DC2B}"/>
                </a:ext>
              </a:extLst>
            </p:cNvPr>
            <p:cNvSpPr/>
            <p:nvPr/>
          </p:nvSpPr>
          <p:spPr>
            <a:xfrm>
              <a:off x="5563920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2" name="正方形/長方形 331">
              <a:extLst>
                <a:ext uri="{FF2B5EF4-FFF2-40B4-BE49-F238E27FC236}">
                  <a16:creationId xmlns:a16="http://schemas.microsoft.com/office/drawing/2014/main" id="{F04293EC-3C68-2043-93F3-F3A64403E793}"/>
                </a:ext>
              </a:extLst>
            </p:cNvPr>
            <p:cNvSpPr/>
            <p:nvPr/>
          </p:nvSpPr>
          <p:spPr>
            <a:xfrm>
              <a:off x="586495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3" name="正方形/長方形 332">
              <a:extLst>
                <a:ext uri="{FF2B5EF4-FFF2-40B4-BE49-F238E27FC236}">
                  <a16:creationId xmlns:a16="http://schemas.microsoft.com/office/drawing/2014/main" id="{BE1FED3A-2E68-2A4B-9D93-24112894D80A}"/>
                </a:ext>
              </a:extLst>
            </p:cNvPr>
            <p:cNvSpPr/>
            <p:nvPr/>
          </p:nvSpPr>
          <p:spPr>
            <a:xfrm>
              <a:off x="6165999" y="1935679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4" name="正方形/長方形 333">
              <a:extLst>
                <a:ext uri="{FF2B5EF4-FFF2-40B4-BE49-F238E27FC236}">
                  <a16:creationId xmlns:a16="http://schemas.microsoft.com/office/drawing/2014/main" id="{05744C9A-1A9D-7646-BE85-CC0AE932DA62}"/>
                </a:ext>
              </a:extLst>
            </p:cNvPr>
            <p:cNvSpPr/>
            <p:nvPr/>
          </p:nvSpPr>
          <p:spPr>
            <a:xfrm>
              <a:off x="6467039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5" name="正方形/長方形 334">
              <a:extLst>
                <a:ext uri="{FF2B5EF4-FFF2-40B4-BE49-F238E27FC236}">
                  <a16:creationId xmlns:a16="http://schemas.microsoft.com/office/drawing/2014/main" id="{DEDD61DF-3C92-E84A-951D-9A0F091F2BCF}"/>
                </a:ext>
              </a:extLst>
            </p:cNvPr>
            <p:cNvSpPr/>
            <p:nvPr/>
          </p:nvSpPr>
          <p:spPr>
            <a:xfrm>
              <a:off x="676807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6" name="正方形/長方形 335">
              <a:extLst>
                <a:ext uri="{FF2B5EF4-FFF2-40B4-BE49-F238E27FC236}">
                  <a16:creationId xmlns:a16="http://schemas.microsoft.com/office/drawing/2014/main" id="{E3F7C5CB-2130-1943-AD57-B62641C120A6}"/>
                </a:ext>
              </a:extLst>
            </p:cNvPr>
            <p:cNvSpPr/>
            <p:nvPr/>
          </p:nvSpPr>
          <p:spPr>
            <a:xfrm>
              <a:off x="7069118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7" name="正方形/長方形 336">
              <a:extLst>
                <a:ext uri="{FF2B5EF4-FFF2-40B4-BE49-F238E27FC236}">
                  <a16:creationId xmlns:a16="http://schemas.microsoft.com/office/drawing/2014/main" id="{06905CF0-1386-654A-B483-0053C911F9E1}"/>
                </a:ext>
              </a:extLst>
            </p:cNvPr>
            <p:cNvSpPr/>
            <p:nvPr/>
          </p:nvSpPr>
          <p:spPr>
            <a:xfrm>
              <a:off x="7370156" y="1935679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38" name="正方形/長方形 337">
              <a:extLst>
                <a:ext uri="{FF2B5EF4-FFF2-40B4-BE49-F238E27FC236}">
                  <a16:creationId xmlns:a16="http://schemas.microsoft.com/office/drawing/2014/main" id="{E81F3E3C-367F-8147-9D33-8EF84F75905F}"/>
                </a:ext>
              </a:extLst>
            </p:cNvPr>
            <p:cNvSpPr/>
            <p:nvPr/>
          </p:nvSpPr>
          <p:spPr>
            <a:xfrm>
              <a:off x="526288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9" name="正方形/長方形 338">
              <a:extLst>
                <a:ext uri="{FF2B5EF4-FFF2-40B4-BE49-F238E27FC236}">
                  <a16:creationId xmlns:a16="http://schemas.microsoft.com/office/drawing/2014/main" id="{E3499354-D7C9-0242-9BB8-D03A3A1EBD38}"/>
                </a:ext>
              </a:extLst>
            </p:cNvPr>
            <p:cNvSpPr/>
            <p:nvPr/>
          </p:nvSpPr>
          <p:spPr>
            <a:xfrm>
              <a:off x="5563920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0" name="正方形/長方形 339">
              <a:extLst>
                <a:ext uri="{FF2B5EF4-FFF2-40B4-BE49-F238E27FC236}">
                  <a16:creationId xmlns:a16="http://schemas.microsoft.com/office/drawing/2014/main" id="{0CCBA9AF-38AE-914D-827A-89D3BF034DFA}"/>
                </a:ext>
              </a:extLst>
            </p:cNvPr>
            <p:cNvSpPr/>
            <p:nvPr/>
          </p:nvSpPr>
          <p:spPr>
            <a:xfrm>
              <a:off x="586495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91ECEF6-52B8-6448-99C1-0EE31BA536DC}"/>
                </a:ext>
              </a:extLst>
            </p:cNvPr>
            <p:cNvSpPr/>
            <p:nvPr/>
          </p:nvSpPr>
          <p:spPr>
            <a:xfrm>
              <a:off x="6165999" y="2838796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2" name="正方形/長方形 341">
              <a:extLst>
                <a:ext uri="{FF2B5EF4-FFF2-40B4-BE49-F238E27FC236}">
                  <a16:creationId xmlns:a16="http://schemas.microsoft.com/office/drawing/2014/main" id="{BF88C294-7CB8-D94D-A7CE-81B5E7041759}"/>
                </a:ext>
              </a:extLst>
            </p:cNvPr>
            <p:cNvSpPr/>
            <p:nvPr/>
          </p:nvSpPr>
          <p:spPr>
            <a:xfrm>
              <a:off x="6467039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3" name="正方形/長方形 342">
              <a:extLst>
                <a:ext uri="{FF2B5EF4-FFF2-40B4-BE49-F238E27FC236}">
                  <a16:creationId xmlns:a16="http://schemas.microsoft.com/office/drawing/2014/main" id="{F092BB7B-F2DA-7C46-B68F-8C1E77B492B0}"/>
                </a:ext>
              </a:extLst>
            </p:cNvPr>
            <p:cNvSpPr/>
            <p:nvPr/>
          </p:nvSpPr>
          <p:spPr>
            <a:xfrm>
              <a:off x="676807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4" name="正方形/長方形 343">
              <a:extLst>
                <a:ext uri="{FF2B5EF4-FFF2-40B4-BE49-F238E27FC236}">
                  <a16:creationId xmlns:a16="http://schemas.microsoft.com/office/drawing/2014/main" id="{B05BA2F3-E8D3-834C-9E7A-E2663858AF60}"/>
                </a:ext>
              </a:extLst>
            </p:cNvPr>
            <p:cNvSpPr/>
            <p:nvPr/>
          </p:nvSpPr>
          <p:spPr>
            <a:xfrm>
              <a:off x="7069118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143E892D-3212-F647-A9DC-D4BD3407135A}"/>
                </a:ext>
              </a:extLst>
            </p:cNvPr>
            <p:cNvSpPr/>
            <p:nvPr/>
          </p:nvSpPr>
          <p:spPr>
            <a:xfrm>
              <a:off x="7370156" y="2838796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6" name="正方形/長方形 345">
              <a:extLst>
                <a:ext uri="{FF2B5EF4-FFF2-40B4-BE49-F238E27FC236}">
                  <a16:creationId xmlns:a16="http://schemas.microsoft.com/office/drawing/2014/main" id="{C927962A-25C7-4E40-A3E7-1A6E5760F352}"/>
                </a:ext>
              </a:extLst>
            </p:cNvPr>
            <p:cNvSpPr/>
            <p:nvPr/>
          </p:nvSpPr>
          <p:spPr>
            <a:xfrm>
              <a:off x="526288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7" name="正方形/長方形 346">
              <a:extLst>
                <a:ext uri="{FF2B5EF4-FFF2-40B4-BE49-F238E27FC236}">
                  <a16:creationId xmlns:a16="http://schemas.microsoft.com/office/drawing/2014/main" id="{52C8BB00-5286-874E-BCF0-8C29841E35AF}"/>
                </a:ext>
              </a:extLst>
            </p:cNvPr>
            <p:cNvSpPr/>
            <p:nvPr/>
          </p:nvSpPr>
          <p:spPr>
            <a:xfrm>
              <a:off x="5563920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8" name="正方形/長方形 347">
              <a:extLst>
                <a:ext uri="{FF2B5EF4-FFF2-40B4-BE49-F238E27FC236}">
                  <a16:creationId xmlns:a16="http://schemas.microsoft.com/office/drawing/2014/main" id="{81481600-FC34-8C41-B52E-1A50C08CB084}"/>
                </a:ext>
              </a:extLst>
            </p:cNvPr>
            <p:cNvSpPr/>
            <p:nvPr/>
          </p:nvSpPr>
          <p:spPr>
            <a:xfrm>
              <a:off x="586495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49" name="正方形/長方形 348">
              <a:extLst>
                <a:ext uri="{FF2B5EF4-FFF2-40B4-BE49-F238E27FC236}">
                  <a16:creationId xmlns:a16="http://schemas.microsoft.com/office/drawing/2014/main" id="{D6F80732-9505-4148-A37B-66B576BAE092}"/>
                </a:ext>
              </a:extLst>
            </p:cNvPr>
            <p:cNvSpPr/>
            <p:nvPr/>
          </p:nvSpPr>
          <p:spPr>
            <a:xfrm>
              <a:off x="6165999" y="253775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0" name="正方形/長方形 349">
              <a:extLst>
                <a:ext uri="{FF2B5EF4-FFF2-40B4-BE49-F238E27FC236}">
                  <a16:creationId xmlns:a16="http://schemas.microsoft.com/office/drawing/2014/main" id="{3D0864AD-41B0-BB4E-BB75-4EA5A758790D}"/>
                </a:ext>
              </a:extLst>
            </p:cNvPr>
            <p:cNvSpPr/>
            <p:nvPr/>
          </p:nvSpPr>
          <p:spPr>
            <a:xfrm>
              <a:off x="6467039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1" name="正方形/長方形 350">
              <a:extLst>
                <a:ext uri="{FF2B5EF4-FFF2-40B4-BE49-F238E27FC236}">
                  <a16:creationId xmlns:a16="http://schemas.microsoft.com/office/drawing/2014/main" id="{ED53E045-2B6B-D04E-92FE-D335A4950E93}"/>
                </a:ext>
              </a:extLst>
            </p:cNvPr>
            <p:cNvSpPr/>
            <p:nvPr/>
          </p:nvSpPr>
          <p:spPr>
            <a:xfrm>
              <a:off x="676807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2" name="正方形/長方形 351">
              <a:extLst>
                <a:ext uri="{FF2B5EF4-FFF2-40B4-BE49-F238E27FC236}">
                  <a16:creationId xmlns:a16="http://schemas.microsoft.com/office/drawing/2014/main" id="{D7288EBB-3C0C-D148-A2F6-EC9D6AA80BB7}"/>
                </a:ext>
              </a:extLst>
            </p:cNvPr>
            <p:cNvSpPr/>
            <p:nvPr/>
          </p:nvSpPr>
          <p:spPr>
            <a:xfrm>
              <a:off x="7069118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3" name="正方形/長方形 352">
              <a:extLst>
                <a:ext uri="{FF2B5EF4-FFF2-40B4-BE49-F238E27FC236}">
                  <a16:creationId xmlns:a16="http://schemas.microsoft.com/office/drawing/2014/main" id="{C3D2D91C-4231-D848-A406-E14A345147A5}"/>
                </a:ext>
              </a:extLst>
            </p:cNvPr>
            <p:cNvSpPr/>
            <p:nvPr/>
          </p:nvSpPr>
          <p:spPr>
            <a:xfrm>
              <a:off x="7370156" y="253775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4" name="正方形/長方形 353">
              <a:extLst>
                <a:ext uri="{FF2B5EF4-FFF2-40B4-BE49-F238E27FC236}">
                  <a16:creationId xmlns:a16="http://schemas.microsoft.com/office/drawing/2014/main" id="{816AB8BD-09C6-2C48-9CCF-4BE1C619E9C1}"/>
                </a:ext>
              </a:extLst>
            </p:cNvPr>
            <p:cNvSpPr/>
            <p:nvPr/>
          </p:nvSpPr>
          <p:spPr>
            <a:xfrm>
              <a:off x="526288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E9B6A8D6-7543-534F-942E-7711A1F048F6}"/>
                </a:ext>
              </a:extLst>
            </p:cNvPr>
            <p:cNvSpPr/>
            <p:nvPr/>
          </p:nvSpPr>
          <p:spPr>
            <a:xfrm>
              <a:off x="5563920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6" name="正方形/長方形 355">
              <a:extLst>
                <a:ext uri="{FF2B5EF4-FFF2-40B4-BE49-F238E27FC236}">
                  <a16:creationId xmlns:a16="http://schemas.microsoft.com/office/drawing/2014/main" id="{44501211-F234-384B-B44D-96960A4BAC87}"/>
                </a:ext>
              </a:extLst>
            </p:cNvPr>
            <p:cNvSpPr/>
            <p:nvPr/>
          </p:nvSpPr>
          <p:spPr>
            <a:xfrm>
              <a:off x="586495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7" name="正方形/長方形 356">
              <a:extLst>
                <a:ext uri="{FF2B5EF4-FFF2-40B4-BE49-F238E27FC236}">
                  <a16:creationId xmlns:a16="http://schemas.microsoft.com/office/drawing/2014/main" id="{40F0B7AE-2B6A-6246-88B8-3A78E1A98736}"/>
                </a:ext>
              </a:extLst>
            </p:cNvPr>
            <p:cNvSpPr/>
            <p:nvPr/>
          </p:nvSpPr>
          <p:spPr>
            <a:xfrm>
              <a:off x="6165999" y="2236718"/>
              <a:ext cx="270164" cy="27016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8" name="正方形/長方形 357">
              <a:extLst>
                <a:ext uri="{FF2B5EF4-FFF2-40B4-BE49-F238E27FC236}">
                  <a16:creationId xmlns:a16="http://schemas.microsoft.com/office/drawing/2014/main" id="{80735CB8-7299-EC41-99B5-7D74A5BAB24C}"/>
                </a:ext>
              </a:extLst>
            </p:cNvPr>
            <p:cNvSpPr/>
            <p:nvPr/>
          </p:nvSpPr>
          <p:spPr>
            <a:xfrm>
              <a:off x="6467039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9" name="正方形/長方形 358">
              <a:extLst>
                <a:ext uri="{FF2B5EF4-FFF2-40B4-BE49-F238E27FC236}">
                  <a16:creationId xmlns:a16="http://schemas.microsoft.com/office/drawing/2014/main" id="{1303FF83-9602-684D-AE02-35DFFECBFB35}"/>
                </a:ext>
              </a:extLst>
            </p:cNvPr>
            <p:cNvSpPr/>
            <p:nvPr/>
          </p:nvSpPr>
          <p:spPr>
            <a:xfrm>
              <a:off x="676807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0" name="正方形/長方形 359">
              <a:extLst>
                <a:ext uri="{FF2B5EF4-FFF2-40B4-BE49-F238E27FC236}">
                  <a16:creationId xmlns:a16="http://schemas.microsoft.com/office/drawing/2014/main" id="{B9C1F476-641C-8348-8A96-ACB756BE5BA8}"/>
                </a:ext>
              </a:extLst>
            </p:cNvPr>
            <p:cNvSpPr/>
            <p:nvPr/>
          </p:nvSpPr>
          <p:spPr>
            <a:xfrm>
              <a:off x="7069118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61" name="正方形/長方形 360">
              <a:extLst>
                <a:ext uri="{FF2B5EF4-FFF2-40B4-BE49-F238E27FC236}">
                  <a16:creationId xmlns:a16="http://schemas.microsoft.com/office/drawing/2014/main" id="{8A607700-9957-CD4C-A933-5CA462329B97}"/>
                </a:ext>
              </a:extLst>
            </p:cNvPr>
            <p:cNvSpPr/>
            <p:nvPr/>
          </p:nvSpPr>
          <p:spPr>
            <a:xfrm>
              <a:off x="7370156" y="2236718"/>
              <a:ext cx="270164" cy="27016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63" name="右矢印 362">
            <a:extLst>
              <a:ext uri="{FF2B5EF4-FFF2-40B4-BE49-F238E27FC236}">
                <a16:creationId xmlns:a16="http://schemas.microsoft.com/office/drawing/2014/main" id="{689C20CB-8516-EA41-84BB-29D414839A18}"/>
              </a:ext>
            </a:extLst>
          </p:cNvPr>
          <p:cNvSpPr/>
          <p:nvPr/>
        </p:nvSpPr>
        <p:spPr>
          <a:xfrm>
            <a:off x="3474720" y="5222240"/>
            <a:ext cx="491677" cy="4165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4" name="図 363">
            <a:extLst>
              <a:ext uri="{FF2B5EF4-FFF2-40B4-BE49-F238E27FC236}">
                <a16:creationId xmlns:a16="http://schemas.microsoft.com/office/drawing/2014/main" id="{0B946448-5523-6F48-A649-1FF149C6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039360"/>
            <a:ext cx="1450340" cy="1450340"/>
          </a:xfrm>
          <a:prstGeom prst="rect">
            <a:avLst/>
          </a:prstGeom>
        </p:spPr>
      </p:pic>
      <p:sp>
        <p:nvSpPr>
          <p:cNvPr id="365" name="テキスト ボックス 364">
            <a:extLst>
              <a:ext uri="{FF2B5EF4-FFF2-40B4-BE49-F238E27FC236}">
                <a16:creationId xmlns:a16="http://schemas.microsoft.com/office/drawing/2014/main" id="{E442F3F1-3AB8-684A-AC35-6E8FDD13CCC4}"/>
              </a:ext>
            </a:extLst>
          </p:cNvPr>
          <p:cNvSpPr txBox="1"/>
          <p:nvPr/>
        </p:nvSpPr>
        <p:spPr>
          <a:xfrm>
            <a:off x="6583680" y="464312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データ集約完了！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2884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64</Words>
  <Application>Microsoft Macintosh PowerPoint</Application>
  <PresentationFormat>A4 210 x 297 mm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71</cp:revision>
  <dcterms:created xsi:type="dcterms:W3CDTF">2018-10-07T01:32:06Z</dcterms:created>
  <dcterms:modified xsi:type="dcterms:W3CDTF">2018-10-16T01:49:31Z</dcterms:modified>
</cp:coreProperties>
</file>