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Grid="0" snapToObjects="1">
      <p:cViewPr varScale="1">
        <p:scale>
          <a:sx n="126" d="100"/>
          <a:sy n="12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B89-6D29-7849-8E65-921CEBC6CA4C}" type="datetimeFigureOut">
              <a:t>2018/10/10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4BB1-ECD9-1F46-AC5B-E21A5EADE98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19B024A-361D-7A48-B45A-C686F18B3373}"/>
              </a:ext>
            </a:extLst>
          </p:cNvPr>
          <p:cNvSpPr/>
          <p:nvPr/>
        </p:nvSpPr>
        <p:spPr>
          <a:xfrm>
            <a:off x="172720" y="325120"/>
            <a:ext cx="8879840" cy="45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122872C-5000-8F4D-ACEB-B34853919A56}"/>
              </a:ext>
            </a:extLst>
          </p:cNvPr>
          <p:cNvGrpSpPr/>
          <p:nvPr/>
        </p:nvGrpSpPr>
        <p:grpSpPr>
          <a:xfrm>
            <a:off x="609600" y="1127760"/>
            <a:ext cx="3738880" cy="3281680"/>
            <a:chOff x="802640" y="538480"/>
            <a:chExt cx="3738880" cy="328168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BDD1ABDC-C21D-7D46-994A-1AADC722A4B6}"/>
                </a:ext>
              </a:extLst>
            </p:cNvPr>
            <p:cNvSpPr/>
            <p:nvPr/>
          </p:nvSpPr>
          <p:spPr>
            <a:xfrm>
              <a:off x="802640" y="548640"/>
              <a:ext cx="3738880" cy="3271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D64EEFDB-0A07-8A40-82F2-8B551E44D5E6}"/>
                </a:ext>
              </a:extLst>
            </p:cNvPr>
            <p:cNvSpPr/>
            <p:nvPr/>
          </p:nvSpPr>
          <p:spPr>
            <a:xfrm>
              <a:off x="2611120" y="114808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1224024-A681-4140-8AB1-DEFB806C77E8}"/>
                </a:ext>
              </a:extLst>
            </p:cNvPr>
            <p:cNvSpPr txBox="1"/>
            <p:nvPr/>
          </p:nvSpPr>
          <p:spPr>
            <a:xfrm>
              <a:off x="812800" y="538480"/>
              <a:ext cx="3718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/>
                <a:t>プロセス</a:t>
              </a:r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5B05438C-CD2D-1C46-A718-B9A09B716168}"/>
                </a:ext>
              </a:extLst>
            </p:cNvPr>
            <p:cNvSpPr/>
            <p:nvPr/>
          </p:nvSpPr>
          <p:spPr>
            <a:xfrm>
              <a:off x="2611120" y="175768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42E4E2F0-C26C-5A4D-B3C9-989634459DA6}"/>
                </a:ext>
              </a:extLst>
            </p:cNvPr>
            <p:cNvSpPr/>
            <p:nvPr/>
          </p:nvSpPr>
          <p:spPr>
            <a:xfrm>
              <a:off x="2600960" y="240792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F02A1299-E947-5C40-AD48-DE6F214428CD}"/>
                </a:ext>
              </a:extLst>
            </p:cNvPr>
            <p:cNvSpPr/>
            <p:nvPr/>
          </p:nvSpPr>
          <p:spPr>
            <a:xfrm>
              <a:off x="2600960" y="301752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7462198-F07D-B54E-B107-6F742409A5CE}"/>
                </a:ext>
              </a:extLst>
            </p:cNvPr>
            <p:cNvSpPr/>
            <p:nvPr/>
          </p:nvSpPr>
          <p:spPr>
            <a:xfrm>
              <a:off x="914400" y="1422400"/>
              <a:ext cx="1209040" cy="1717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メモリ</a:t>
              </a: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A4F226BF-5C02-2F48-85DB-4D55D3BC2EFC}"/>
                </a:ext>
              </a:extLst>
            </p:cNvPr>
            <p:cNvCxnSpPr>
              <a:stCxn id="4" idx="1"/>
            </p:cNvCxnSpPr>
            <p:nvPr/>
          </p:nvCxnSpPr>
          <p:spPr>
            <a:xfrm flipH="1">
              <a:off x="2123440" y="1412240"/>
              <a:ext cx="487680" cy="345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3D4046DB-3352-F84D-AF42-ABCBB51F11EC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2123440" y="2021840"/>
              <a:ext cx="487680" cy="10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5D3A5D73-F00B-9648-A6B9-BE10B823E95D}"/>
                </a:ext>
              </a:extLst>
            </p:cNvPr>
            <p:cNvCxnSpPr>
              <a:stCxn id="7" idx="1"/>
            </p:cNvCxnSpPr>
            <p:nvPr/>
          </p:nvCxnSpPr>
          <p:spPr>
            <a:xfrm flipH="1" flipV="1">
              <a:off x="2113280" y="2560320"/>
              <a:ext cx="487680" cy="111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55973968-38A2-4447-9F52-0E7304E751D1}"/>
                </a:ext>
              </a:extLst>
            </p:cNvPr>
            <p:cNvCxnSpPr/>
            <p:nvPr/>
          </p:nvCxnSpPr>
          <p:spPr>
            <a:xfrm flipH="1" flipV="1">
              <a:off x="2153920" y="2936240"/>
              <a:ext cx="436880" cy="3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88BCE67-2FB4-7846-9899-8B5F0BE946B6}"/>
              </a:ext>
            </a:extLst>
          </p:cNvPr>
          <p:cNvGrpSpPr/>
          <p:nvPr/>
        </p:nvGrpSpPr>
        <p:grpSpPr>
          <a:xfrm>
            <a:off x="4795520" y="1127760"/>
            <a:ext cx="3738880" cy="3281680"/>
            <a:chOff x="802640" y="538480"/>
            <a:chExt cx="3738880" cy="3281680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BA80B25-73FD-1649-B42A-1A40945944AC}"/>
                </a:ext>
              </a:extLst>
            </p:cNvPr>
            <p:cNvSpPr/>
            <p:nvPr/>
          </p:nvSpPr>
          <p:spPr>
            <a:xfrm>
              <a:off x="802640" y="548640"/>
              <a:ext cx="3738880" cy="3271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21" name="角丸四角形 20">
              <a:extLst>
                <a:ext uri="{FF2B5EF4-FFF2-40B4-BE49-F238E27FC236}">
                  <a16:creationId xmlns:a16="http://schemas.microsoft.com/office/drawing/2014/main" id="{4835A501-1A22-0344-A9A9-28FF2B8F0BBD}"/>
                </a:ext>
              </a:extLst>
            </p:cNvPr>
            <p:cNvSpPr/>
            <p:nvPr/>
          </p:nvSpPr>
          <p:spPr>
            <a:xfrm>
              <a:off x="2611120" y="114808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95FFB1D-036D-0F41-9EA3-400E2283972F}"/>
                </a:ext>
              </a:extLst>
            </p:cNvPr>
            <p:cNvSpPr txBox="1"/>
            <p:nvPr/>
          </p:nvSpPr>
          <p:spPr>
            <a:xfrm>
              <a:off x="812800" y="538480"/>
              <a:ext cx="3718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/>
                <a:t>プロセス</a:t>
              </a:r>
            </a:p>
          </p:txBody>
        </p: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48727B67-063F-9243-ADB6-CD8DB7003367}"/>
                </a:ext>
              </a:extLst>
            </p:cNvPr>
            <p:cNvSpPr/>
            <p:nvPr/>
          </p:nvSpPr>
          <p:spPr>
            <a:xfrm>
              <a:off x="2611120" y="175768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24" name="角丸四角形 23">
              <a:extLst>
                <a:ext uri="{FF2B5EF4-FFF2-40B4-BE49-F238E27FC236}">
                  <a16:creationId xmlns:a16="http://schemas.microsoft.com/office/drawing/2014/main" id="{0E677A89-CC83-1F4B-9F3B-221931D4013A}"/>
                </a:ext>
              </a:extLst>
            </p:cNvPr>
            <p:cNvSpPr/>
            <p:nvPr/>
          </p:nvSpPr>
          <p:spPr>
            <a:xfrm>
              <a:off x="2600960" y="240792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D9048C0A-F44F-B64A-AC34-F94FAD139451}"/>
                </a:ext>
              </a:extLst>
            </p:cNvPr>
            <p:cNvSpPr/>
            <p:nvPr/>
          </p:nvSpPr>
          <p:spPr>
            <a:xfrm>
              <a:off x="2600960" y="3017520"/>
              <a:ext cx="1808480" cy="5283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スレッド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30FA818-5C9C-114B-A680-E9EC7CEDF796}"/>
                </a:ext>
              </a:extLst>
            </p:cNvPr>
            <p:cNvSpPr/>
            <p:nvPr/>
          </p:nvSpPr>
          <p:spPr>
            <a:xfrm>
              <a:off x="914400" y="1422400"/>
              <a:ext cx="1209040" cy="17170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tx1"/>
                  </a:solidFill>
                </a:rPr>
                <a:t>メモリ</a:t>
              </a: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A00E4D0-82DB-4643-91C1-5D572B862321}"/>
                </a:ext>
              </a:extLst>
            </p:cNvPr>
            <p:cNvCxnSpPr>
              <a:stCxn id="21" idx="1"/>
            </p:cNvCxnSpPr>
            <p:nvPr/>
          </p:nvCxnSpPr>
          <p:spPr>
            <a:xfrm flipH="1">
              <a:off x="2123440" y="1412240"/>
              <a:ext cx="487680" cy="345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FA4F4795-0A53-124A-98A4-2DFA4D2F3A0A}"/>
                </a:ext>
              </a:extLst>
            </p:cNvPr>
            <p:cNvCxnSpPr>
              <a:stCxn id="23" idx="1"/>
            </p:cNvCxnSpPr>
            <p:nvPr/>
          </p:nvCxnSpPr>
          <p:spPr>
            <a:xfrm flipH="1">
              <a:off x="2123440" y="2021840"/>
              <a:ext cx="487680" cy="101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6BAA0578-D656-394E-AD8C-D23C0F114548}"/>
                </a:ext>
              </a:extLst>
            </p:cNvPr>
            <p:cNvCxnSpPr>
              <a:stCxn id="24" idx="1"/>
            </p:cNvCxnSpPr>
            <p:nvPr/>
          </p:nvCxnSpPr>
          <p:spPr>
            <a:xfrm flipH="1" flipV="1">
              <a:off x="2113280" y="2560320"/>
              <a:ext cx="487680" cy="111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E064F325-A9E2-9049-9921-239E07261BB6}"/>
                </a:ext>
              </a:extLst>
            </p:cNvPr>
            <p:cNvCxnSpPr/>
            <p:nvPr/>
          </p:nvCxnSpPr>
          <p:spPr>
            <a:xfrm flipH="1" flipV="1">
              <a:off x="2153920" y="2936240"/>
              <a:ext cx="436880" cy="3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5E00358-5100-2241-9388-54364F76C123}"/>
              </a:ext>
            </a:extLst>
          </p:cNvPr>
          <p:cNvSpPr txBox="1"/>
          <p:nvPr/>
        </p:nvSpPr>
        <p:spPr>
          <a:xfrm>
            <a:off x="152400" y="375920"/>
            <a:ext cx="887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/>
              <a:t>オペレーティング・システム</a:t>
            </a:r>
            <a:r>
              <a:rPr kumimoji="1" lang="en-US" altLang="ja-JP" sz="2400"/>
              <a:t> (OS)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41188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EE8C4B8-9868-054A-9A8A-207681878AC6}"/>
              </a:ext>
            </a:extLst>
          </p:cNvPr>
          <p:cNvGrpSpPr/>
          <p:nvPr/>
        </p:nvGrpSpPr>
        <p:grpSpPr>
          <a:xfrm>
            <a:off x="497840" y="629920"/>
            <a:ext cx="3627842" cy="3535680"/>
            <a:chOff x="152400" y="325120"/>
            <a:chExt cx="4399280" cy="4287520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F28E56B-46F7-894F-8C58-467006BB23CB}"/>
                </a:ext>
              </a:extLst>
            </p:cNvPr>
            <p:cNvSpPr/>
            <p:nvPr/>
          </p:nvSpPr>
          <p:spPr>
            <a:xfrm>
              <a:off x="172720" y="325120"/>
              <a:ext cx="4378960" cy="42875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C9E00260-194B-5242-A410-A730F5BB1C27}"/>
                </a:ext>
              </a:extLst>
            </p:cNvPr>
            <p:cNvGrpSpPr/>
            <p:nvPr/>
          </p:nvGrpSpPr>
          <p:grpSpPr>
            <a:xfrm>
              <a:off x="609600" y="1127760"/>
              <a:ext cx="3738880" cy="3281680"/>
              <a:chOff x="802640" y="538480"/>
              <a:chExt cx="3738880" cy="3281680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E068502C-7BB1-874B-97CC-6832231A681E}"/>
                  </a:ext>
                </a:extLst>
              </p:cNvPr>
              <p:cNvSpPr/>
              <p:nvPr/>
            </p:nvSpPr>
            <p:spPr>
              <a:xfrm>
                <a:off x="802640" y="548640"/>
                <a:ext cx="3738880" cy="32715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3F355A3C-F8D1-2947-89D3-EB88CF82A7F3}"/>
                  </a:ext>
                </a:extLst>
              </p:cNvPr>
              <p:cNvSpPr/>
              <p:nvPr/>
            </p:nvSpPr>
            <p:spPr>
              <a:xfrm>
                <a:off x="2611120" y="1148080"/>
                <a:ext cx="1808480" cy="52832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>
                    <a:solidFill>
                      <a:schemeClr val="tx1"/>
                    </a:solidFill>
                  </a:rPr>
                  <a:t>スレッド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C74CAE7-82B7-E749-A2C4-25FB75978E62}"/>
                  </a:ext>
                </a:extLst>
              </p:cNvPr>
              <p:cNvSpPr txBox="1"/>
              <p:nvPr/>
            </p:nvSpPr>
            <p:spPr>
              <a:xfrm>
                <a:off x="812800" y="538480"/>
                <a:ext cx="3718560" cy="559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400"/>
                  <a:t>プロセス</a:t>
                </a:r>
              </a:p>
            </p:txBody>
          </p:sp>
          <p:sp>
            <p:nvSpPr>
              <p:cNvPr id="6" name="角丸四角形 5">
                <a:extLst>
                  <a:ext uri="{FF2B5EF4-FFF2-40B4-BE49-F238E27FC236}">
                    <a16:creationId xmlns:a16="http://schemas.microsoft.com/office/drawing/2014/main" id="{FB1D3261-FE03-A045-9428-5B752DA3BFE2}"/>
                  </a:ext>
                </a:extLst>
              </p:cNvPr>
              <p:cNvSpPr/>
              <p:nvPr/>
            </p:nvSpPr>
            <p:spPr>
              <a:xfrm>
                <a:off x="2611120" y="1757680"/>
                <a:ext cx="1808480" cy="52832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>
                    <a:solidFill>
                      <a:schemeClr val="tx1"/>
                    </a:solidFill>
                  </a:rPr>
                  <a:t>スレッド</a:t>
                </a:r>
              </a:p>
            </p:txBody>
          </p:sp>
          <p:sp>
            <p:nvSpPr>
              <p:cNvPr id="7" name="角丸四角形 6">
                <a:extLst>
                  <a:ext uri="{FF2B5EF4-FFF2-40B4-BE49-F238E27FC236}">
                    <a16:creationId xmlns:a16="http://schemas.microsoft.com/office/drawing/2014/main" id="{CBC1103E-EF20-4B46-AA6C-B5C5176E2165}"/>
                  </a:ext>
                </a:extLst>
              </p:cNvPr>
              <p:cNvSpPr/>
              <p:nvPr/>
            </p:nvSpPr>
            <p:spPr>
              <a:xfrm>
                <a:off x="2600960" y="2407920"/>
                <a:ext cx="1808480" cy="52832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>
                    <a:solidFill>
                      <a:schemeClr val="tx1"/>
                    </a:solidFill>
                  </a:rPr>
                  <a:t>スレッド</a:t>
                </a:r>
              </a:p>
            </p:txBody>
          </p:sp>
          <p:sp>
            <p:nvSpPr>
              <p:cNvPr id="8" name="角丸四角形 7">
                <a:extLst>
                  <a:ext uri="{FF2B5EF4-FFF2-40B4-BE49-F238E27FC236}">
                    <a16:creationId xmlns:a16="http://schemas.microsoft.com/office/drawing/2014/main" id="{0FB6D8BD-BC47-6341-BB2D-E1F1DBE342A7}"/>
                  </a:ext>
                </a:extLst>
              </p:cNvPr>
              <p:cNvSpPr/>
              <p:nvPr/>
            </p:nvSpPr>
            <p:spPr>
              <a:xfrm>
                <a:off x="2600960" y="3017520"/>
                <a:ext cx="1808480" cy="52832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>
                    <a:solidFill>
                      <a:schemeClr val="tx1"/>
                    </a:solidFill>
                  </a:rPr>
                  <a:t>スレッド</a:t>
                </a: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8221E3-C623-6847-BC0D-9D33B06EA2EA}"/>
                  </a:ext>
                </a:extLst>
              </p:cNvPr>
              <p:cNvSpPr/>
              <p:nvPr/>
            </p:nvSpPr>
            <p:spPr>
              <a:xfrm>
                <a:off x="914400" y="1422400"/>
                <a:ext cx="1209040" cy="1717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600">
                    <a:solidFill>
                      <a:schemeClr val="tx1"/>
                    </a:solidFill>
                  </a:rPr>
                  <a:t>メモリ</a:t>
                </a:r>
              </a:p>
            </p:txBody>
          </p: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B5612549-49EF-1546-B145-697FEEE343CD}"/>
                  </a:ext>
                </a:extLst>
              </p:cNvPr>
              <p:cNvCxnSpPr>
                <a:stCxn id="4" idx="1"/>
              </p:cNvCxnSpPr>
              <p:nvPr/>
            </p:nvCxnSpPr>
            <p:spPr>
              <a:xfrm flipH="1">
                <a:off x="2123440" y="1412240"/>
                <a:ext cx="487680" cy="3454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71A96666-5166-2D43-90CD-53C7711EB536}"/>
                  </a:ext>
                </a:extLst>
              </p:cNvPr>
              <p:cNvCxnSpPr>
                <a:stCxn id="6" idx="1"/>
              </p:cNvCxnSpPr>
              <p:nvPr/>
            </p:nvCxnSpPr>
            <p:spPr>
              <a:xfrm flipH="1">
                <a:off x="2123440" y="2021840"/>
                <a:ext cx="487680" cy="101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6C931A63-9819-4444-BDE1-7CEA60A45EFE}"/>
                  </a:ext>
                </a:extLst>
              </p:cNvPr>
              <p:cNvCxnSpPr>
                <a:stCxn id="7" idx="1"/>
              </p:cNvCxnSpPr>
              <p:nvPr/>
            </p:nvCxnSpPr>
            <p:spPr>
              <a:xfrm flipH="1" flipV="1">
                <a:off x="2113280" y="2560320"/>
                <a:ext cx="487680" cy="111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1682C217-9496-9048-ACFE-33B938197C91}"/>
                  </a:ext>
                </a:extLst>
              </p:cNvPr>
              <p:cNvCxnSpPr/>
              <p:nvPr/>
            </p:nvCxnSpPr>
            <p:spPr>
              <a:xfrm flipH="1" flipV="1">
                <a:off x="2153920" y="2936240"/>
                <a:ext cx="436880" cy="365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ABDFB2A-FFE3-C34F-8842-9E86A76AB72A}"/>
                </a:ext>
              </a:extLst>
            </p:cNvPr>
            <p:cNvSpPr txBox="1"/>
            <p:nvPr/>
          </p:nvSpPr>
          <p:spPr>
            <a:xfrm>
              <a:off x="152400" y="375920"/>
              <a:ext cx="4358639" cy="48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/>
                <a:t>OS</a:t>
              </a:r>
              <a:endParaRPr kumimoji="1" lang="ja-JP" altLang="en-US" sz="2000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5839114-3F9D-2F41-A69D-B17642279861}"/>
              </a:ext>
            </a:extLst>
          </p:cNvPr>
          <p:cNvSpPr txBox="1"/>
          <p:nvPr/>
        </p:nvSpPr>
        <p:spPr>
          <a:xfrm>
            <a:off x="1300480" y="1016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スレッド並列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7C7935E-7383-B445-95C0-511C2C88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4360544"/>
            <a:ext cx="584200" cy="56959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F743EA6-FF9E-9B4E-A62A-10480E6A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" y="5384800"/>
            <a:ext cx="554892" cy="54102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8D5FBC-5E86-8049-875A-5DDA0F579E44}"/>
              </a:ext>
            </a:extLst>
          </p:cNvPr>
          <p:cNvSpPr txBox="1"/>
          <p:nvPr/>
        </p:nvSpPr>
        <p:spPr>
          <a:xfrm>
            <a:off x="1198880" y="437896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気軽に試すことができる</a:t>
            </a:r>
            <a:endParaRPr kumimoji="1" lang="en-US" altLang="ja-JP"/>
          </a:p>
          <a:p>
            <a:r>
              <a:rPr lang="ja-JP" altLang="en-US"/>
              <a:t>簡単にできる時は簡単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80AD358-B4FF-8C41-A97A-A4C243CD6EAB}"/>
              </a:ext>
            </a:extLst>
          </p:cNvPr>
          <p:cNvSpPr txBox="1"/>
          <p:nvPr/>
        </p:nvSpPr>
        <p:spPr>
          <a:xfrm>
            <a:off x="1097280" y="535432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ノードをまたぐことができない</a:t>
            </a:r>
            <a:endParaRPr kumimoji="1" lang="en-US" altLang="ja-JP" b="1">
              <a:solidFill>
                <a:srgbClr val="FF0000"/>
              </a:solidFill>
            </a:endParaRPr>
          </a:p>
          <a:p>
            <a:r>
              <a:rPr kumimoji="1" lang="ja-JP" altLang="en-US"/>
              <a:t>性能を出すのは意外に大変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4389323-333F-4249-9372-E6355BC30F3F}"/>
              </a:ext>
            </a:extLst>
          </p:cNvPr>
          <p:cNvSpPr txBox="1"/>
          <p:nvPr/>
        </p:nvSpPr>
        <p:spPr>
          <a:xfrm>
            <a:off x="6136640" y="8128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プロセス並列</a:t>
            </a: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422E7C5D-4C23-014E-AD9D-AF26F105F2E5}"/>
              </a:ext>
            </a:extLst>
          </p:cNvPr>
          <p:cNvGrpSpPr/>
          <p:nvPr/>
        </p:nvGrpSpPr>
        <p:grpSpPr>
          <a:xfrm>
            <a:off x="4822437" y="619760"/>
            <a:ext cx="1984763" cy="3556000"/>
            <a:chOff x="4822437" y="619760"/>
            <a:chExt cx="1984763" cy="355600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80C1AF87-D94B-3741-86E7-7670B0E6F18C}"/>
                </a:ext>
              </a:extLst>
            </p:cNvPr>
            <p:cNvSpPr/>
            <p:nvPr/>
          </p:nvSpPr>
          <p:spPr>
            <a:xfrm>
              <a:off x="4822437" y="619760"/>
              <a:ext cx="1984763" cy="355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C9391D23-6F20-5442-BFE5-65EE69623A80}"/>
                </a:ext>
              </a:extLst>
            </p:cNvPr>
            <p:cNvSpPr txBox="1"/>
            <p:nvPr/>
          </p:nvSpPr>
          <p:spPr>
            <a:xfrm>
              <a:off x="4826000" y="671812"/>
              <a:ext cx="198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/>
                <a:t>OS</a:t>
              </a:r>
              <a:endParaRPr kumimoji="1" lang="ja-JP" altLang="en-US" sz="200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3F86033-95B5-BE41-A09F-EF9007A8B5EF}"/>
                </a:ext>
              </a:extLst>
            </p:cNvPr>
            <p:cNvSpPr/>
            <p:nvPr/>
          </p:nvSpPr>
          <p:spPr>
            <a:xfrm>
              <a:off x="5008880" y="1656080"/>
              <a:ext cx="1696720" cy="497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</a:rPr>
                <a:t>プロセス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EF2359AD-C93F-C64E-8996-8189D6D9D908}"/>
                </a:ext>
              </a:extLst>
            </p:cNvPr>
            <p:cNvSpPr/>
            <p:nvPr/>
          </p:nvSpPr>
          <p:spPr>
            <a:xfrm>
              <a:off x="4998720" y="2946400"/>
              <a:ext cx="1696720" cy="497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</a:rPr>
                <a:t>プロセス</a:t>
              </a:r>
            </a:p>
          </p:txBody>
        </p:sp>
        <p:sp>
          <p:nvSpPr>
            <p:cNvPr id="52" name="上下矢印 51">
              <a:extLst>
                <a:ext uri="{FF2B5EF4-FFF2-40B4-BE49-F238E27FC236}">
                  <a16:creationId xmlns:a16="http://schemas.microsoft.com/office/drawing/2014/main" id="{8FF997E0-65F8-B447-AB4B-C661572BC61B}"/>
                </a:ext>
              </a:extLst>
            </p:cNvPr>
            <p:cNvSpPr/>
            <p:nvPr/>
          </p:nvSpPr>
          <p:spPr>
            <a:xfrm>
              <a:off x="5638800" y="2225040"/>
              <a:ext cx="355600" cy="670560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5468A919-4BC9-5E4F-8E54-FED383B3028B}"/>
              </a:ext>
            </a:extLst>
          </p:cNvPr>
          <p:cNvGrpSpPr/>
          <p:nvPr/>
        </p:nvGrpSpPr>
        <p:grpSpPr>
          <a:xfrm>
            <a:off x="7606277" y="640080"/>
            <a:ext cx="1984763" cy="3556000"/>
            <a:chOff x="4822437" y="619760"/>
            <a:chExt cx="1984763" cy="3556000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DB52FB18-8F7C-7E43-8086-B7F331643495}"/>
                </a:ext>
              </a:extLst>
            </p:cNvPr>
            <p:cNvSpPr/>
            <p:nvPr/>
          </p:nvSpPr>
          <p:spPr>
            <a:xfrm>
              <a:off x="4822437" y="619760"/>
              <a:ext cx="1984763" cy="3556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5424E1CC-DFB6-984C-B527-EF157F38292F}"/>
                </a:ext>
              </a:extLst>
            </p:cNvPr>
            <p:cNvSpPr txBox="1"/>
            <p:nvPr/>
          </p:nvSpPr>
          <p:spPr>
            <a:xfrm>
              <a:off x="4826000" y="671812"/>
              <a:ext cx="198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/>
                <a:t>OS</a:t>
              </a:r>
              <a:endParaRPr kumimoji="1" lang="ja-JP" altLang="en-US" sz="20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184777AF-D532-3F42-B2D0-7FE42771BF0C}"/>
                </a:ext>
              </a:extLst>
            </p:cNvPr>
            <p:cNvSpPr/>
            <p:nvPr/>
          </p:nvSpPr>
          <p:spPr>
            <a:xfrm>
              <a:off x="5008880" y="1656080"/>
              <a:ext cx="1696720" cy="497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</a:rPr>
                <a:t>プロセス</a:t>
              </a: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20B97EE5-C136-3745-820E-049A4448BE0A}"/>
                </a:ext>
              </a:extLst>
            </p:cNvPr>
            <p:cNvSpPr/>
            <p:nvPr/>
          </p:nvSpPr>
          <p:spPr>
            <a:xfrm>
              <a:off x="4998720" y="2946400"/>
              <a:ext cx="1696720" cy="4978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>
                  <a:solidFill>
                    <a:schemeClr val="tx1"/>
                  </a:solidFill>
                </a:rPr>
                <a:t>プロセス</a:t>
              </a:r>
            </a:p>
          </p:txBody>
        </p:sp>
        <p:sp>
          <p:nvSpPr>
            <p:cNvPr id="60" name="上下矢印 59">
              <a:extLst>
                <a:ext uri="{FF2B5EF4-FFF2-40B4-BE49-F238E27FC236}">
                  <a16:creationId xmlns:a16="http://schemas.microsoft.com/office/drawing/2014/main" id="{FD59A557-FDE1-7F4A-AA4C-2DBBB79E47EB}"/>
                </a:ext>
              </a:extLst>
            </p:cNvPr>
            <p:cNvSpPr/>
            <p:nvPr/>
          </p:nvSpPr>
          <p:spPr>
            <a:xfrm>
              <a:off x="5638800" y="2225040"/>
              <a:ext cx="355600" cy="670560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1" name="上下矢印 60">
            <a:extLst>
              <a:ext uri="{FF2B5EF4-FFF2-40B4-BE49-F238E27FC236}">
                <a16:creationId xmlns:a16="http://schemas.microsoft.com/office/drawing/2014/main" id="{43CAB16A-EFCD-C547-9E63-C813969FB8E4}"/>
              </a:ext>
            </a:extLst>
          </p:cNvPr>
          <p:cNvSpPr/>
          <p:nvPr/>
        </p:nvSpPr>
        <p:spPr>
          <a:xfrm rot="5400000">
            <a:off x="7040880" y="1595120"/>
            <a:ext cx="355600" cy="670560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上下矢印 61">
            <a:extLst>
              <a:ext uri="{FF2B5EF4-FFF2-40B4-BE49-F238E27FC236}">
                <a16:creationId xmlns:a16="http://schemas.microsoft.com/office/drawing/2014/main" id="{5EB2BD24-C5A1-0C4C-B7EE-760F5A1F05FB}"/>
              </a:ext>
            </a:extLst>
          </p:cNvPr>
          <p:cNvSpPr/>
          <p:nvPr/>
        </p:nvSpPr>
        <p:spPr>
          <a:xfrm rot="5400000">
            <a:off x="7030720" y="2854960"/>
            <a:ext cx="355600" cy="670560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3198895-B055-F64D-AFA4-D017CFE1DDA9}"/>
              </a:ext>
            </a:extLst>
          </p:cNvPr>
          <p:cNvSpPr txBox="1"/>
          <p:nvPr/>
        </p:nvSpPr>
        <p:spPr>
          <a:xfrm>
            <a:off x="5913120" y="2377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通信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FDC4B11-35AC-504B-A3AE-6357F65589A8}"/>
              </a:ext>
            </a:extLst>
          </p:cNvPr>
          <p:cNvSpPr txBox="1"/>
          <p:nvPr/>
        </p:nvSpPr>
        <p:spPr>
          <a:xfrm>
            <a:off x="8788400" y="24079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通信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F484C2D-C7E6-124E-9CDE-F865081091BC}"/>
              </a:ext>
            </a:extLst>
          </p:cNvPr>
          <p:cNvSpPr txBox="1"/>
          <p:nvPr/>
        </p:nvSpPr>
        <p:spPr>
          <a:xfrm>
            <a:off x="6878320" y="13614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通信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A592A2A-A288-9045-BDCA-0B08A956B73C}"/>
              </a:ext>
            </a:extLst>
          </p:cNvPr>
          <p:cNvSpPr txBox="1"/>
          <p:nvPr/>
        </p:nvSpPr>
        <p:spPr>
          <a:xfrm>
            <a:off x="6898640" y="2611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通信</a:t>
            </a:r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558E4129-C645-7D4D-B39B-EABB813B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760" y="4319904"/>
            <a:ext cx="584200" cy="569595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4D5E76E2-7424-C749-8D98-1DA59BDC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20" y="5344160"/>
            <a:ext cx="554892" cy="541020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79DDBE8-16CE-1C46-A37A-197F87F96329}"/>
              </a:ext>
            </a:extLst>
          </p:cNvPr>
          <p:cNvSpPr txBox="1"/>
          <p:nvPr/>
        </p:nvSpPr>
        <p:spPr>
          <a:xfrm>
            <a:off x="5628640" y="430784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ノードをまたぐことができる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5EDFEB0-9D0E-1C4D-B66E-ED72450A8F28}"/>
              </a:ext>
            </a:extLst>
          </p:cNvPr>
          <p:cNvSpPr/>
          <p:nvPr/>
        </p:nvSpPr>
        <p:spPr>
          <a:xfrm>
            <a:off x="5660072" y="4636254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書いた通りに並列化される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D7B1A7AD-79FB-EA43-8B54-5EAE186E8885}"/>
              </a:ext>
            </a:extLst>
          </p:cNvPr>
          <p:cNvSpPr/>
          <p:nvPr/>
        </p:nvSpPr>
        <p:spPr>
          <a:xfrm>
            <a:off x="5609272" y="5438894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明示的に通信を書かなければならない</a:t>
            </a:r>
          </a:p>
        </p:txBody>
      </p:sp>
    </p:spTree>
    <p:extLst>
      <p:ext uri="{BB962C8B-B14F-4D97-AF65-F5344CB8AC3E}">
        <p14:creationId xmlns:p14="http://schemas.microsoft.com/office/powerpoint/2010/main" val="282390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677A06B-B589-8F4F-92E7-0B86823C5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2255520"/>
            <a:ext cx="1557223" cy="199644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E5F2145-8B68-634A-8108-EB3F339E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20" y="1798320"/>
            <a:ext cx="2656840" cy="2656840"/>
          </a:xfrm>
          <a:prstGeom prst="rect">
            <a:avLst/>
          </a:prstGeom>
        </p:spPr>
      </p:pic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767C01C5-EC1D-5140-80E4-BB5BF08A6FA0}"/>
              </a:ext>
            </a:extLst>
          </p:cNvPr>
          <p:cNvSpPr/>
          <p:nvPr/>
        </p:nvSpPr>
        <p:spPr>
          <a:xfrm>
            <a:off x="2143760" y="1148080"/>
            <a:ext cx="3281680" cy="853440"/>
          </a:xfrm>
          <a:prstGeom prst="wedgeRoundRectCallout">
            <a:avLst>
              <a:gd name="adj1" fmla="val -39961"/>
              <a:gd name="adj2" fmla="val 7302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C03675-205D-D148-B026-50B4FF131134}"/>
              </a:ext>
            </a:extLst>
          </p:cNvPr>
          <p:cNvSpPr txBox="1"/>
          <p:nvPr/>
        </p:nvSpPr>
        <p:spPr>
          <a:xfrm>
            <a:off x="2346960" y="123952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あそこで流れてるジョブ、</a:t>
            </a:r>
            <a:endParaRPr kumimoji="1" lang="en-US" altLang="ja-JP"/>
          </a:p>
          <a:p>
            <a:r>
              <a:rPr lang="ja-JP" altLang="en-US"/>
              <a:t>俺のなんすよ</a:t>
            </a:r>
            <a:r>
              <a:rPr lang="en-US" altLang="ja-JP"/>
              <a:t>www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612310-C3E5-9145-B279-69B89F96B852}"/>
              </a:ext>
            </a:extLst>
          </p:cNvPr>
          <p:cNvSpPr txBox="1"/>
          <p:nvPr/>
        </p:nvSpPr>
        <p:spPr>
          <a:xfrm>
            <a:off x="1981200" y="452120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スパコンが使えると楽しい</a:t>
            </a:r>
          </a:p>
        </p:txBody>
      </p:sp>
    </p:spTree>
    <p:extLst>
      <p:ext uri="{BB962C8B-B14F-4D97-AF65-F5344CB8AC3E}">
        <p14:creationId xmlns:p14="http://schemas.microsoft.com/office/powerpoint/2010/main" val="338304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97</Words>
  <Application>Microsoft Macintosh PowerPoint</Application>
  <PresentationFormat>A4 210 x 297 mm</PresentationFormat>
  <Paragraphs>42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25</cp:revision>
  <dcterms:created xsi:type="dcterms:W3CDTF">2018-10-07T01:32:06Z</dcterms:created>
  <dcterms:modified xsi:type="dcterms:W3CDTF">2018-10-10T02:25:56Z</dcterms:modified>
</cp:coreProperties>
</file>