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36950BEF-AFFB-134C-84E4-4CC78CF4B9E3}"/>
              </a:ext>
            </a:extLst>
          </p:cNvPr>
          <p:cNvSpPr/>
          <p:nvPr/>
        </p:nvSpPr>
        <p:spPr>
          <a:xfrm>
            <a:off x="207818" y="3588327"/>
            <a:ext cx="9490363" cy="28401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D95AB0B8-32EA-9B4D-98EE-6A551E7909DC}"/>
              </a:ext>
            </a:extLst>
          </p:cNvPr>
          <p:cNvSpPr/>
          <p:nvPr/>
        </p:nvSpPr>
        <p:spPr>
          <a:xfrm>
            <a:off x="166255" y="387927"/>
            <a:ext cx="9490363" cy="28401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procss1 </a:t>
            </a:r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B393E77-B79F-F249-811A-378CCB711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68" y="4221018"/>
            <a:ext cx="1148086" cy="21348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D25D743-5E95-784E-B686-9A55F8BD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03" y="1076038"/>
            <a:ext cx="2134870" cy="213487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E00B42-1821-9448-80E0-53138E038651}"/>
              </a:ext>
            </a:extLst>
          </p:cNvPr>
          <p:cNvSpPr/>
          <p:nvPr/>
        </p:nvSpPr>
        <p:spPr>
          <a:xfrm>
            <a:off x="339900" y="1163782"/>
            <a:ext cx="942106" cy="18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DCAE97-CB96-8E42-944F-DF15887407A2}"/>
              </a:ext>
            </a:extLst>
          </p:cNvPr>
          <p:cNvSpPr/>
          <p:nvPr/>
        </p:nvSpPr>
        <p:spPr>
          <a:xfrm>
            <a:off x="4918364" y="2479964"/>
            <a:ext cx="942106" cy="47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F4E5B1-7B58-4E4F-9515-2102D51E45F7}"/>
              </a:ext>
            </a:extLst>
          </p:cNvPr>
          <p:cNvSpPr/>
          <p:nvPr/>
        </p:nvSpPr>
        <p:spPr>
          <a:xfrm>
            <a:off x="6026728" y="2479964"/>
            <a:ext cx="942106" cy="47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71F583-E1BE-D448-AE44-180180A16B5B}"/>
              </a:ext>
            </a:extLst>
          </p:cNvPr>
          <p:cNvSpPr/>
          <p:nvPr/>
        </p:nvSpPr>
        <p:spPr>
          <a:xfrm>
            <a:off x="7135092" y="2479964"/>
            <a:ext cx="942106" cy="47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5CEF7FC-65F1-A34D-B7B8-8B693DA1585A}"/>
              </a:ext>
            </a:extLst>
          </p:cNvPr>
          <p:cNvSpPr/>
          <p:nvPr/>
        </p:nvSpPr>
        <p:spPr>
          <a:xfrm>
            <a:off x="8243456" y="2479964"/>
            <a:ext cx="942106" cy="47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75CC3E-3202-474C-BB24-FE9BC9573102}"/>
              </a:ext>
            </a:extLst>
          </p:cNvPr>
          <p:cNvSpPr txBox="1"/>
          <p:nvPr/>
        </p:nvSpPr>
        <p:spPr>
          <a:xfrm>
            <a:off x="3034144" y="152399"/>
            <a:ext cx="35702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ストロングスケーリング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2A4F78-3005-0C4B-9433-2B8C71577C18}"/>
              </a:ext>
            </a:extLst>
          </p:cNvPr>
          <p:cNvSpPr txBox="1"/>
          <p:nvPr/>
        </p:nvSpPr>
        <p:spPr>
          <a:xfrm>
            <a:off x="3214254" y="3311235"/>
            <a:ext cx="32624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ウィークスケーリング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69629DBD-888F-ED41-B876-758AC22BCC52}"/>
              </a:ext>
            </a:extLst>
          </p:cNvPr>
          <p:cNvSpPr/>
          <p:nvPr/>
        </p:nvSpPr>
        <p:spPr>
          <a:xfrm>
            <a:off x="1565564" y="1787236"/>
            <a:ext cx="554181" cy="5541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7830C8E8-2D7D-CB4C-9F8E-A961292975AC}"/>
              </a:ext>
            </a:extLst>
          </p:cNvPr>
          <p:cNvSpPr/>
          <p:nvPr/>
        </p:nvSpPr>
        <p:spPr>
          <a:xfrm>
            <a:off x="4170218" y="1759527"/>
            <a:ext cx="554181" cy="5541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3BDF19-2955-C346-AE1B-9491FC3CB16B}"/>
              </a:ext>
            </a:extLst>
          </p:cNvPr>
          <p:cNvSpPr txBox="1"/>
          <p:nvPr/>
        </p:nvSpPr>
        <p:spPr>
          <a:xfrm>
            <a:off x="997528" y="678873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トータルの計算量を固定したまま並列数を増やし、実行時間を短縮する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DDFB41-EB3D-6941-B881-AF03DD1B2BFB}"/>
              </a:ext>
            </a:extLst>
          </p:cNvPr>
          <p:cNvSpPr txBox="1"/>
          <p:nvPr/>
        </p:nvSpPr>
        <p:spPr>
          <a:xfrm>
            <a:off x="1136073" y="381000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並列単位あたりの計算量を固定して並列数を増やし、トータルサイズを稼ぐ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FAB6BD-2BE3-2E49-A650-7B9C667EED7D}"/>
              </a:ext>
            </a:extLst>
          </p:cNvPr>
          <p:cNvSpPr/>
          <p:nvPr/>
        </p:nvSpPr>
        <p:spPr>
          <a:xfrm>
            <a:off x="339900" y="4281055"/>
            <a:ext cx="942106" cy="18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37CEC7DB-2DC2-FF43-A250-61F186B4F948}"/>
              </a:ext>
            </a:extLst>
          </p:cNvPr>
          <p:cNvSpPr/>
          <p:nvPr/>
        </p:nvSpPr>
        <p:spPr>
          <a:xfrm>
            <a:off x="1607128" y="4987636"/>
            <a:ext cx="554181" cy="5541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68B7FB71-3337-5F4B-B07E-C9AE7671D09A}"/>
              </a:ext>
            </a:extLst>
          </p:cNvPr>
          <p:cNvSpPr/>
          <p:nvPr/>
        </p:nvSpPr>
        <p:spPr>
          <a:xfrm>
            <a:off x="4211782" y="4959927"/>
            <a:ext cx="554181" cy="5541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FA7351-D9B2-FA4D-814A-CB0A471DD018}"/>
              </a:ext>
            </a:extLst>
          </p:cNvPr>
          <p:cNvSpPr/>
          <p:nvPr/>
        </p:nvSpPr>
        <p:spPr>
          <a:xfrm>
            <a:off x="4925755" y="4281055"/>
            <a:ext cx="942106" cy="18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328A581-972C-4544-8BF0-8C61B4E7F64B}"/>
              </a:ext>
            </a:extLst>
          </p:cNvPr>
          <p:cNvSpPr/>
          <p:nvPr/>
        </p:nvSpPr>
        <p:spPr>
          <a:xfrm>
            <a:off x="6089537" y="4281055"/>
            <a:ext cx="942106" cy="18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01F16D-78D2-CE45-B00D-3A0F133F73F2}"/>
              </a:ext>
            </a:extLst>
          </p:cNvPr>
          <p:cNvSpPr/>
          <p:nvPr/>
        </p:nvSpPr>
        <p:spPr>
          <a:xfrm>
            <a:off x="7211755" y="4281055"/>
            <a:ext cx="942106" cy="18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2E78869-39CE-184B-B2F5-02CA83317CF7}"/>
              </a:ext>
            </a:extLst>
          </p:cNvPr>
          <p:cNvSpPr/>
          <p:nvPr/>
        </p:nvSpPr>
        <p:spPr>
          <a:xfrm>
            <a:off x="8333974" y="4281056"/>
            <a:ext cx="942106" cy="1884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42E7465-C6D6-4C46-8B46-6ADB5ABC80A6}"/>
              </a:ext>
            </a:extLst>
          </p:cNvPr>
          <p:cNvSpPr txBox="1"/>
          <p:nvPr/>
        </p:nvSpPr>
        <p:spPr>
          <a:xfrm>
            <a:off x="4987636" y="2978727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プロセス</a:t>
            </a:r>
            <a:r>
              <a:rPr kumimoji="1" lang="en-US" altLang="ja-JP" sz="1100"/>
              <a:t>1</a:t>
            </a:r>
            <a:endParaRPr kumimoji="1" lang="ja-JP" altLang="en-US" sz="11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87403A7-5F83-8E4F-AC1F-7D2C3C38FF31}"/>
              </a:ext>
            </a:extLst>
          </p:cNvPr>
          <p:cNvSpPr txBox="1"/>
          <p:nvPr/>
        </p:nvSpPr>
        <p:spPr>
          <a:xfrm>
            <a:off x="6165272" y="2964873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プロセス</a:t>
            </a:r>
            <a:r>
              <a:rPr kumimoji="1" lang="en-US" altLang="ja-JP" sz="1100"/>
              <a:t>2</a:t>
            </a:r>
            <a:endParaRPr kumimoji="1" lang="ja-JP" altLang="en-US" sz="11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F5385A-F508-424C-B939-6F70C723E6BC}"/>
              </a:ext>
            </a:extLst>
          </p:cNvPr>
          <p:cNvSpPr txBox="1"/>
          <p:nvPr/>
        </p:nvSpPr>
        <p:spPr>
          <a:xfrm>
            <a:off x="7204363" y="2978727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プロセス</a:t>
            </a:r>
            <a:r>
              <a:rPr kumimoji="1" lang="en-US" altLang="ja-JP" sz="1100"/>
              <a:t>3</a:t>
            </a:r>
            <a:endParaRPr kumimoji="1" lang="ja-JP" altLang="en-US" sz="11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DDAC4-61D5-F04F-B806-F96E4370B8B2}"/>
              </a:ext>
            </a:extLst>
          </p:cNvPr>
          <p:cNvSpPr txBox="1"/>
          <p:nvPr/>
        </p:nvSpPr>
        <p:spPr>
          <a:xfrm>
            <a:off x="8381999" y="2964873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プロセス</a:t>
            </a:r>
            <a:r>
              <a:rPr kumimoji="1" lang="en-US" altLang="ja-JP" sz="1100"/>
              <a:t>4</a:t>
            </a:r>
            <a:endParaRPr kumimoji="1" lang="ja-JP" altLang="en-US" sz="11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F906CC6-2BA1-D743-8442-B4524D54FC6B}"/>
              </a:ext>
            </a:extLst>
          </p:cNvPr>
          <p:cNvSpPr txBox="1"/>
          <p:nvPr/>
        </p:nvSpPr>
        <p:spPr>
          <a:xfrm>
            <a:off x="5001491" y="6179127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プロセス</a:t>
            </a:r>
            <a:r>
              <a:rPr kumimoji="1" lang="en-US" altLang="ja-JP" sz="1100"/>
              <a:t>1</a:t>
            </a:r>
            <a:endParaRPr kumimoji="1" lang="ja-JP" altLang="en-US" sz="11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E6D1B7-16B6-EF48-949F-51085EE6EABA}"/>
              </a:ext>
            </a:extLst>
          </p:cNvPr>
          <p:cNvSpPr txBox="1"/>
          <p:nvPr/>
        </p:nvSpPr>
        <p:spPr>
          <a:xfrm>
            <a:off x="6179127" y="6165273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プロセス</a:t>
            </a:r>
            <a:r>
              <a:rPr kumimoji="1" lang="en-US" altLang="ja-JP" sz="1100"/>
              <a:t>2</a:t>
            </a:r>
            <a:endParaRPr kumimoji="1" lang="ja-JP" altLang="en-US" sz="11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2C495E-E17E-F840-A042-03720D3ADB8F}"/>
              </a:ext>
            </a:extLst>
          </p:cNvPr>
          <p:cNvSpPr txBox="1"/>
          <p:nvPr/>
        </p:nvSpPr>
        <p:spPr>
          <a:xfrm>
            <a:off x="7218218" y="6179127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プロセス</a:t>
            </a:r>
            <a:r>
              <a:rPr kumimoji="1" lang="en-US" altLang="ja-JP" sz="1100"/>
              <a:t>3</a:t>
            </a:r>
            <a:endParaRPr kumimoji="1" lang="ja-JP" altLang="en-US" sz="11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0AB668F-7572-6D43-8245-4EB121EC61AF}"/>
              </a:ext>
            </a:extLst>
          </p:cNvPr>
          <p:cNvSpPr txBox="1"/>
          <p:nvPr/>
        </p:nvSpPr>
        <p:spPr>
          <a:xfrm>
            <a:off x="8395854" y="6165273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/>
              <a:t>プロセス</a:t>
            </a:r>
            <a:r>
              <a:rPr kumimoji="1" lang="en-US" altLang="ja-JP" sz="1100"/>
              <a:t>4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8315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50</Words>
  <Application>Microsoft Macintosh PowerPoint</Application>
  <PresentationFormat>A4 210 x 297 mm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66</cp:revision>
  <dcterms:created xsi:type="dcterms:W3CDTF">2018-10-07T01:32:06Z</dcterms:created>
  <dcterms:modified xsi:type="dcterms:W3CDTF">2018-10-16T00:54:50Z</dcterms:modified>
</cp:coreProperties>
</file>