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8"/>
  </p:normalViewPr>
  <p:slideViewPr>
    <p:cSldViewPr snapToObjects="1">
      <p:cViewPr varScale="1">
        <p:scale>
          <a:sx n="126" d="100"/>
          <a:sy n="126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1B89-6D29-7849-8E65-921CEBC6CA4C}" type="datetimeFigureOut">
              <a:t>2018/11/20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4BB1-ECD9-1F46-AC5B-E21A5EADE98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50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792760" y="2708920"/>
            <a:ext cx="1437775" cy="1444550"/>
            <a:chOff x="2075065" y="548680"/>
            <a:chExt cx="1437775" cy="1444550"/>
          </a:xfrm>
        </p:grpSpPr>
        <p:sp>
          <p:nvSpPr>
            <p:cNvPr id="3" name="正方形/長方形 2"/>
            <p:cNvSpPr/>
            <p:nvPr/>
          </p:nvSpPr>
          <p:spPr>
            <a:xfrm>
              <a:off x="2075065" y="54868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CPU</a:t>
              </a:r>
            </a:p>
            <a:p>
              <a:pPr algn="ctr"/>
              <a:r>
                <a:rPr kumimoji="1" lang="en-US" altLang="ja-JP" dirty="0"/>
                <a:t>CORE</a:t>
              </a:r>
              <a:endParaRPr kumimoji="1" lang="ja-JP" altLang="en-US" dirty="0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2792760" y="55307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CPU</a:t>
              </a:r>
            </a:p>
            <a:p>
              <a:pPr algn="ctr"/>
              <a:r>
                <a:rPr kumimoji="1" lang="en-US" altLang="ja-JP" dirty="0"/>
                <a:t>CORE</a:t>
              </a:r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075065" y="127315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CPU</a:t>
              </a:r>
              <a:br>
                <a:rPr lang="en-US" altLang="ja-JP" dirty="0"/>
              </a:br>
              <a:r>
                <a:rPr lang="en-US" altLang="ja-JP" dirty="0"/>
                <a:t>CORE</a:t>
              </a:r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792760" y="127315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CPU</a:t>
              </a:r>
            </a:p>
            <a:p>
              <a:pPr algn="ctr"/>
              <a:r>
                <a:rPr lang="en-US" altLang="ja-JP" dirty="0"/>
                <a:t>CORE</a:t>
              </a:r>
              <a:endParaRPr kumimoji="1" lang="ja-JP" altLang="en-US" dirty="0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4953000" y="553792"/>
            <a:ext cx="1437775" cy="1444550"/>
            <a:chOff x="2075065" y="548680"/>
            <a:chExt cx="1437775" cy="1444550"/>
          </a:xfrm>
        </p:grpSpPr>
        <p:sp>
          <p:nvSpPr>
            <p:cNvPr id="9" name="正方形/長方形 8"/>
            <p:cNvSpPr/>
            <p:nvPr/>
          </p:nvSpPr>
          <p:spPr>
            <a:xfrm>
              <a:off x="2075065" y="54868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CPU</a:t>
              </a:r>
            </a:p>
            <a:p>
              <a:pPr algn="ctr"/>
              <a:r>
                <a:rPr kumimoji="1" lang="en-US" altLang="ja-JP" dirty="0"/>
                <a:t>CORE</a:t>
              </a:r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792760" y="55307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CPU</a:t>
              </a:r>
            </a:p>
            <a:p>
              <a:pPr algn="ctr"/>
              <a:r>
                <a:rPr kumimoji="1" lang="en-US" altLang="ja-JP" dirty="0"/>
                <a:t>CORE</a:t>
              </a:r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75065" y="127315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CPU</a:t>
              </a:r>
              <a:br>
                <a:rPr lang="en-US" altLang="ja-JP" dirty="0"/>
              </a:br>
              <a:r>
                <a:rPr lang="en-US" altLang="ja-JP" dirty="0"/>
                <a:t>CORE</a:t>
              </a:r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792760" y="127315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CPU</a:t>
              </a:r>
            </a:p>
            <a:p>
              <a:pPr algn="ctr"/>
              <a:r>
                <a:rPr lang="en-US" altLang="ja-JP" dirty="0"/>
                <a:t>CORE</a:t>
              </a:r>
              <a:endParaRPr kumimoji="1" lang="ja-JP" altLang="en-US" dirty="0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2795145" y="548680"/>
            <a:ext cx="1437775" cy="1444550"/>
            <a:chOff x="2075065" y="548680"/>
            <a:chExt cx="1437775" cy="1444550"/>
          </a:xfrm>
        </p:grpSpPr>
        <p:sp>
          <p:nvSpPr>
            <p:cNvPr id="14" name="正方形/長方形 13"/>
            <p:cNvSpPr/>
            <p:nvPr/>
          </p:nvSpPr>
          <p:spPr>
            <a:xfrm>
              <a:off x="2075065" y="54868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CPU</a:t>
              </a:r>
            </a:p>
            <a:p>
              <a:pPr algn="ctr"/>
              <a:r>
                <a:rPr kumimoji="1" lang="en-US" altLang="ja-JP" dirty="0"/>
                <a:t>CORE</a:t>
              </a:r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92760" y="55307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CPU</a:t>
              </a:r>
            </a:p>
            <a:p>
              <a:pPr algn="ctr"/>
              <a:r>
                <a:rPr kumimoji="1" lang="en-US" altLang="ja-JP" dirty="0"/>
                <a:t>CORE</a:t>
              </a:r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75065" y="127315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CPU</a:t>
              </a:r>
              <a:br>
                <a:rPr lang="en-US" altLang="ja-JP" dirty="0"/>
              </a:br>
              <a:r>
                <a:rPr lang="en-US" altLang="ja-JP" dirty="0"/>
                <a:t>CORE</a:t>
              </a:r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792760" y="127315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CPU</a:t>
              </a:r>
            </a:p>
            <a:p>
              <a:pPr algn="ctr"/>
              <a:r>
                <a:rPr lang="en-US" altLang="ja-JP" dirty="0"/>
                <a:t>CORE</a:t>
              </a:r>
              <a:endParaRPr kumimoji="1" lang="ja-JP" altLang="en-US" dirty="0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4953000" y="2708920"/>
            <a:ext cx="1437775" cy="1444550"/>
            <a:chOff x="2075065" y="548680"/>
            <a:chExt cx="1437775" cy="1444550"/>
          </a:xfrm>
        </p:grpSpPr>
        <p:sp>
          <p:nvSpPr>
            <p:cNvPr id="19" name="正方形/長方形 18"/>
            <p:cNvSpPr/>
            <p:nvPr/>
          </p:nvSpPr>
          <p:spPr>
            <a:xfrm>
              <a:off x="2075065" y="54868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CPU</a:t>
              </a:r>
            </a:p>
            <a:p>
              <a:pPr algn="ctr"/>
              <a:r>
                <a:rPr kumimoji="1" lang="en-US" altLang="ja-JP" dirty="0"/>
                <a:t>CORE</a:t>
              </a:r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92760" y="55307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CPU</a:t>
              </a:r>
            </a:p>
            <a:p>
              <a:pPr algn="ctr"/>
              <a:r>
                <a:rPr kumimoji="1" lang="en-US" altLang="ja-JP" dirty="0"/>
                <a:t>CORE</a:t>
              </a:r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075065" y="127315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CPU</a:t>
              </a:r>
              <a:br>
                <a:rPr lang="en-US" altLang="ja-JP" dirty="0"/>
              </a:br>
              <a:r>
                <a:rPr lang="en-US" altLang="ja-JP" dirty="0"/>
                <a:t>CORE</a:t>
              </a:r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2792760" y="1273150"/>
              <a:ext cx="720080" cy="72008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CPU</a:t>
              </a:r>
            </a:p>
            <a:p>
              <a:pPr algn="ctr"/>
              <a:r>
                <a:rPr lang="en-US" altLang="ja-JP" dirty="0"/>
                <a:t>CORE</a:t>
              </a:r>
              <a:endParaRPr kumimoji="1" lang="ja-JP" altLang="en-US" dirty="0"/>
            </a:p>
          </p:txBody>
        </p:sp>
      </p:grpSp>
      <p:sp>
        <p:nvSpPr>
          <p:cNvPr id="23" name="正方形/長方形 22"/>
          <p:cNvSpPr/>
          <p:nvPr/>
        </p:nvSpPr>
        <p:spPr>
          <a:xfrm>
            <a:off x="4232920" y="112474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4232920" y="328937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5400000">
            <a:off x="5313040" y="2214366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5400000">
            <a:off x="3152800" y="2204864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632520" y="548680"/>
            <a:ext cx="1440160" cy="1450622"/>
            <a:chOff x="632520" y="548680"/>
            <a:chExt cx="1440160" cy="1450622"/>
          </a:xfrm>
        </p:grpSpPr>
        <p:sp>
          <p:nvSpPr>
            <p:cNvPr id="28" name="正方形/長方形 27"/>
            <p:cNvSpPr/>
            <p:nvPr/>
          </p:nvSpPr>
          <p:spPr>
            <a:xfrm>
              <a:off x="632520" y="548680"/>
              <a:ext cx="1440160" cy="72958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Memory</a:t>
              </a:r>
              <a:endParaRPr kumimoji="1" lang="ja-JP" altLang="en-US" sz="2400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632520" y="1278261"/>
              <a:ext cx="1440160" cy="72104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Memory</a:t>
              </a:r>
              <a:endParaRPr kumimoji="1" lang="ja-JP" altLang="en-US" sz="2400" dirty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632520" y="2693720"/>
            <a:ext cx="1440160" cy="1450622"/>
            <a:chOff x="632520" y="548680"/>
            <a:chExt cx="1440160" cy="1450622"/>
          </a:xfrm>
        </p:grpSpPr>
        <p:sp>
          <p:nvSpPr>
            <p:cNvPr id="32" name="正方形/長方形 31"/>
            <p:cNvSpPr/>
            <p:nvPr/>
          </p:nvSpPr>
          <p:spPr>
            <a:xfrm>
              <a:off x="632520" y="548680"/>
              <a:ext cx="1440160" cy="72958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Memory</a:t>
              </a:r>
              <a:endParaRPr kumimoji="1" lang="ja-JP" altLang="en-US" sz="2400" dirty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632520" y="1278261"/>
              <a:ext cx="1440160" cy="72104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Memory</a:t>
              </a:r>
              <a:endParaRPr kumimoji="1" lang="ja-JP" altLang="en-US" sz="2400" dirty="0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7113240" y="558182"/>
            <a:ext cx="1440160" cy="1450622"/>
            <a:chOff x="632520" y="548680"/>
            <a:chExt cx="1440160" cy="1450622"/>
          </a:xfrm>
        </p:grpSpPr>
        <p:sp>
          <p:nvSpPr>
            <p:cNvPr id="35" name="正方形/長方形 34"/>
            <p:cNvSpPr/>
            <p:nvPr/>
          </p:nvSpPr>
          <p:spPr>
            <a:xfrm>
              <a:off x="632520" y="548680"/>
              <a:ext cx="1440160" cy="72958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Memory</a:t>
              </a:r>
              <a:endParaRPr kumimoji="1" lang="ja-JP" altLang="en-US" sz="2400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632520" y="1278261"/>
              <a:ext cx="1440160" cy="72104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Memory</a:t>
              </a:r>
              <a:endParaRPr kumimoji="1" lang="ja-JP" altLang="en-US" sz="2400" dirty="0"/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7113240" y="2703222"/>
            <a:ext cx="1440160" cy="1450622"/>
            <a:chOff x="632520" y="548680"/>
            <a:chExt cx="1440160" cy="1450622"/>
          </a:xfrm>
        </p:grpSpPr>
        <p:sp>
          <p:nvSpPr>
            <p:cNvPr id="38" name="正方形/長方形 37"/>
            <p:cNvSpPr/>
            <p:nvPr/>
          </p:nvSpPr>
          <p:spPr>
            <a:xfrm>
              <a:off x="632520" y="548680"/>
              <a:ext cx="1440160" cy="72958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Memory</a:t>
              </a:r>
              <a:endParaRPr kumimoji="1" lang="ja-JP" altLang="en-US" sz="2400" dirty="0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632520" y="1278261"/>
              <a:ext cx="1440160" cy="72104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Memory</a:t>
              </a:r>
              <a:endParaRPr kumimoji="1" lang="ja-JP" altLang="en-US" sz="2400" dirty="0"/>
            </a:p>
          </p:txBody>
        </p:sp>
      </p:grpSp>
      <p:sp>
        <p:nvSpPr>
          <p:cNvPr id="40" name="正方形/長方形 39"/>
          <p:cNvSpPr/>
          <p:nvPr/>
        </p:nvSpPr>
        <p:spPr>
          <a:xfrm>
            <a:off x="2072680" y="1052736"/>
            <a:ext cx="72246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2072681" y="3217366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390774" y="1042647"/>
            <a:ext cx="722465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6390775" y="3207277"/>
            <a:ext cx="72008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18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67" y="4009281"/>
            <a:ext cx="2193032" cy="200662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24" y="3971081"/>
            <a:ext cx="1944216" cy="194421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68" y="2057329"/>
            <a:ext cx="2448272" cy="194773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1850348"/>
            <a:ext cx="1674045" cy="1963689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1770689"/>
            <a:ext cx="1728192" cy="211327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35742" y="6089406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最初に「楽そうだから」と思って</a:t>
            </a:r>
            <a:endParaRPr lang="en-US" altLang="ja-JP" sz="2000" dirty="0"/>
          </a:p>
          <a:p>
            <a:r>
              <a:rPr kumimoji="1" lang="ja-JP" altLang="en-US" sz="2000" dirty="0"/>
              <a:t>仕事を引き受けすぎると・・・</a:t>
            </a:r>
          </a:p>
        </p:txBody>
      </p:sp>
      <p:sp>
        <p:nvSpPr>
          <p:cNvPr id="12" name="角丸四角形吹き出し 11"/>
          <p:cNvSpPr/>
          <p:nvPr/>
        </p:nvSpPr>
        <p:spPr>
          <a:xfrm>
            <a:off x="3038834" y="908720"/>
            <a:ext cx="2160240" cy="592997"/>
          </a:xfrm>
          <a:prstGeom prst="wedgeRoundRectCallout">
            <a:avLst>
              <a:gd name="adj1" fmla="val -34706"/>
              <a:gd name="adj2" fmla="val 897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これも</a:t>
            </a:r>
            <a:r>
              <a:rPr kumimoji="1" lang="ja-JP" altLang="en-US" sz="2000" dirty="0">
                <a:solidFill>
                  <a:schemeClr val="tx1"/>
                </a:solidFill>
              </a:rPr>
              <a:t>お願いね</a:t>
            </a:r>
          </a:p>
        </p:txBody>
      </p:sp>
      <p:sp>
        <p:nvSpPr>
          <p:cNvPr id="13" name="円形吹き出し 12"/>
          <p:cNvSpPr/>
          <p:nvPr/>
        </p:nvSpPr>
        <p:spPr>
          <a:xfrm>
            <a:off x="488504" y="692696"/>
            <a:ext cx="2130190" cy="936104"/>
          </a:xfrm>
          <a:prstGeom prst="wedgeEllipseCallout">
            <a:avLst>
              <a:gd name="adj1" fmla="val -19687"/>
              <a:gd name="adj2" fmla="val 615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これ頼むよ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角丸四角形吹き出し 14"/>
          <p:cNvSpPr/>
          <p:nvPr/>
        </p:nvSpPr>
        <p:spPr>
          <a:xfrm>
            <a:off x="2618694" y="3984955"/>
            <a:ext cx="2160240" cy="592997"/>
          </a:xfrm>
          <a:prstGeom prst="wedgeRoundRectCallout">
            <a:avLst>
              <a:gd name="adj1" fmla="val -65162"/>
              <a:gd name="adj2" fmla="val 3521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err="1">
                <a:solidFill>
                  <a:schemeClr val="tx1"/>
                </a:solidFill>
              </a:rPr>
              <a:t>いいっすよ</a:t>
            </a:r>
            <a:r>
              <a:rPr lang="ja-JP" altLang="en-US" sz="2000" dirty="0">
                <a:solidFill>
                  <a:schemeClr val="tx1"/>
                </a:solidFill>
              </a:rPr>
              <a:t>～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745088" y="6089406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いつの間にか「担当者」になって</a:t>
            </a:r>
            <a:endParaRPr kumimoji="1" lang="en-US" altLang="ja-JP" sz="2000" dirty="0"/>
          </a:p>
          <a:p>
            <a:r>
              <a:rPr lang="ja-JP" altLang="en-US" sz="2000" dirty="0"/>
              <a:t>大変なことに・・・</a:t>
            </a:r>
            <a:endParaRPr kumimoji="1" lang="ja-JP" altLang="en-US" sz="2000" dirty="0"/>
          </a:p>
        </p:txBody>
      </p:sp>
      <p:sp>
        <p:nvSpPr>
          <p:cNvPr id="17" name="角丸四角形吹き出し 16"/>
          <p:cNvSpPr/>
          <p:nvPr/>
        </p:nvSpPr>
        <p:spPr>
          <a:xfrm>
            <a:off x="6455732" y="847284"/>
            <a:ext cx="2744023" cy="849162"/>
          </a:xfrm>
          <a:prstGeom prst="wedgeRoundRectCallout">
            <a:avLst>
              <a:gd name="adj1" fmla="val -34706"/>
              <a:gd name="adj2" fmla="val 897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この件、君が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担当って聞いたんで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右矢印 17"/>
          <p:cNvSpPr/>
          <p:nvPr/>
        </p:nvSpPr>
        <p:spPr>
          <a:xfrm>
            <a:off x="4953000" y="3506532"/>
            <a:ext cx="792088" cy="79078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727106" y="127008"/>
            <a:ext cx="46987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ファーストタッチの原則</a:t>
            </a:r>
          </a:p>
        </p:txBody>
      </p:sp>
    </p:spTree>
    <p:extLst>
      <p:ext uri="{BB962C8B-B14F-4D97-AF65-F5344CB8AC3E}">
        <p14:creationId xmlns:p14="http://schemas.microsoft.com/office/powerpoint/2010/main" val="308415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72C49AB-44CB-F74E-9F08-ACE909D7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60" y="1052736"/>
            <a:ext cx="4064000" cy="3048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B0E9ACC-C7CD-FD48-A0CB-FEF5F5402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980728"/>
            <a:ext cx="4064000" cy="304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5E13D4-EBB9-FD46-8DCD-4F203EF8875D}"/>
              </a:ext>
            </a:extLst>
          </p:cNvPr>
          <p:cNvSpPr txBox="1"/>
          <p:nvPr/>
        </p:nvSpPr>
        <p:spPr>
          <a:xfrm>
            <a:off x="1928664" y="188640"/>
            <a:ext cx="5729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シングルノード</a:t>
            </a:r>
            <a:r>
              <a:rPr kumimoji="1" lang="en-US" altLang="ja-JP"/>
              <a:t>(12</a:t>
            </a:r>
            <a:r>
              <a:rPr kumimoji="1" lang="ja-JP" altLang="en-US"/>
              <a:t>コア</a:t>
            </a:r>
            <a:r>
              <a:rPr lang="en-US" altLang="ja-JP"/>
              <a:t> x 2</a:t>
            </a:r>
            <a:r>
              <a:rPr lang="ja-JP" altLang="en-US"/>
              <a:t>ソケット</a:t>
            </a:r>
            <a:r>
              <a:rPr lang="en-US" altLang="ja-JP"/>
              <a:t>)</a:t>
            </a:r>
            <a:r>
              <a:rPr lang="ja-JP" altLang="en-US"/>
              <a:t>でのスケーリング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E7FE39-4188-A945-951F-59A75AF5A6A7}"/>
              </a:ext>
            </a:extLst>
          </p:cNvPr>
          <p:cNvSpPr txBox="1"/>
          <p:nvPr/>
        </p:nvSpPr>
        <p:spPr>
          <a:xfrm>
            <a:off x="1928664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実行時間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0085AF-BAB7-B043-B964-5B3833EBB4B4}"/>
              </a:ext>
            </a:extLst>
          </p:cNvPr>
          <p:cNvSpPr txBox="1"/>
          <p:nvPr/>
        </p:nvSpPr>
        <p:spPr>
          <a:xfrm>
            <a:off x="6105128" y="6926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並列化効率</a:t>
            </a:r>
          </a:p>
        </p:txBody>
      </p:sp>
    </p:spTree>
    <p:extLst>
      <p:ext uri="{BB962C8B-B14F-4D97-AF65-F5344CB8AC3E}">
        <p14:creationId xmlns:p14="http://schemas.microsoft.com/office/powerpoint/2010/main" val="554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104</Words>
  <Application>Microsoft Macintosh PowerPoint</Application>
  <PresentationFormat>A4 210 x 297 mm</PresentationFormat>
  <Paragraphs>49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92</cp:revision>
  <dcterms:created xsi:type="dcterms:W3CDTF">2018-10-07T01:32:06Z</dcterms:created>
  <dcterms:modified xsi:type="dcterms:W3CDTF">2018-11-20T02:25:55Z</dcterms:modified>
</cp:coreProperties>
</file>