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8"/>
  </p:normalViewPr>
  <p:slideViewPr>
    <p:cSldViewPr snapToGrid="0" snapToObjects="1">
      <p:cViewPr varScale="1">
        <p:scale>
          <a:sx n="126" d="100"/>
          <a:sy n="126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B1B89-6D29-7849-8E65-921CEBC6CA4C}" type="datetimeFigureOut">
              <a:t>2018/10/16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84BB1-ECD9-1F46-AC5B-E21A5EADE98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50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22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4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6DFA346-4497-3446-A850-4BC893E0ACFB}"/>
              </a:ext>
            </a:extLst>
          </p:cNvPr>
          <p:cNvSpPr/>
          <p:nvPr/>
        </p:nvSpPr>
        <p:spPr>
          <a:xfrm>
            <a:off x="1432560" y="74168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8A6F38A-F43D-4F4B-AAA6-9635E5302FB8}"/>
              </a:ext>
            </a:extLst>
          </p:cNvPr>
          <p:cNvSpPr/>
          <p:nvPr/>
        </p:nvSpPr>
        <p:spPr>
          <a:xfrm>
            <a:off x="1733600" y="74168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8F02509-3634-3648-BB0E-C279EED3E332}"/>
              </a:ext>
            </a:extLst>
          </p:cNvPr>
          <p:cNvSpPr/>
          <p:nvPr/>
        </p:nvSpPr>
        <p:spPr>
          <a:xfrm>
            <a:off x="2034639" y="74168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31CE84C-B6B5-F64E-B277-0FD45F4351A2}"/>
              </a:ext>
            </a:extLst>
          </p:cNvPr>
          <p:cNvSpPr/>
          <p:nvPr/>
        </p:nvSpPr>
        <p:spPr>
          <a:xfrm>
            <a:off x="2335679" y="74168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EBAE933-A281-F846-BF39-A41717BC5C81}"/>
              </a:ext>
            </a:extLst>
          </p:cNvPr>
          <p:cNvSpPr/>
          <p:nvPr/>
        </p:nvSpPr>
        <p:spPr>
          <a:xfrm>
            <a:off x="2636719" y="74168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B1882F7-A306-3D46-9216-8E1E424ED494}"/>
              </a:ext>
            </a:extLst>
          </p:cNvPr>
          <p:cNvSpPr/>
          <p:nvPr/>
        </p:nvSpPr>
        <p:spPr>
          <a:xfrm>
            <a:off x="2937758" y="74168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FFE6B61-EF41-1D4F-8788-1488A0AF8A9E}"/>
              </a:ext>
            </a:extLst>
          </p:cNvPr>
          <p:cNvSpPr/>
          <p:nvPr/>
        </p:nvSpPr>
        <p:spPr>
          <a:xfrm>
            <a:off x="3238798" y="74168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424D18C-17D4-0B43-B4A0-2852362A3B35}"/>
              </a:ext>
            </a:extLst>
          </p:cNvPr>
          <p:cNvSpPr/>
          <p:nvPr/>
        </p:nvSpPr>
        <p:spPr>
          <a:xfrm>
            <a:off x="3539836" y="74168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FDE4A57-43A1-CC41-A4D3-EC73934B3A81}"/>
              </a:ext>
            </a:extLst>
          </p:cNvPr>
          <p:cNvSpPr/>
          <p:nvPr/>
        </p:nvSpPr>
        <p:spPr>
          <a:xfrm>
            <a:off x="1432560" y="164479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0033DEE-F950-ED47-BAAA-757D6C0205D3}"/>
              </a:ext>
            </a:extLst>
          </p:cNvPr>
          <p:cNvSpPr/>
          <p:nvPr/>
        </p:nvSpPr>
        <p:spPr>
          <a:xfrm>
            <a:off x="1733600" y="164479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7A7C029-E6BA-7148-86F6-0071DBE32D16}"/>
              </a:ext>
            </a:extLst>
          </p:cNvPr>
          <p:cNvSpPr/>
          <p:nvPr/>
        </p:nvSpPr>
        <p:spPr>
          <a:xfrm>
            <a:off x="2034639" y="164479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AA32AB2-5EF4-AD42-952B-BB620FBF5469}"/>
              </a:ext>
            </a:extLst>
          </p:cNvPr>
          <p:cNvSpPr/>
          <p:nvPr/>
        </p:nvSpPr>
        <p:spPr>
          <a:xfrm>
            <a:off x="2335679" y="164479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E343C8DB-1BA0-DF4F-B2C7-8FE855255DF1}"/>
              </a:ext>
            </a:extLst>
          </p:cNvPr>
          <p:cNvSpPr/>
          <p:nvPr/>
        </p:nvSpPr>
        <p:spPr>
          <a:xfrm>
            <a:off x="2636719" y="164479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564BCD93-2765-3748-8B93-D4696F7B3649}"/>
              </a:ext>
            </a:extLst>
          </p:cNvPr>
          <p:cNvSpPr/>
          <p:nvPr/>
        </p:nvSpPr>
        <p:spPr>
          <a:xfrm>
            <a:off x="2937758" y="164479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98DB5EB-8B37-1847-B7FD-13FAD49E0376}"/>
              </a:ext>
            </a:extLst>
          </p:cNvPr>
          <p:cNvSpPr/>
          <p:nvPr/>
        </p:nvSpPr>
        <p:spPr>
          <a:xfrm>
            <a:off x="3238798" y="164479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D34503B-87E1-3348-96E1-0381724804F8}"/>
              </a:ext>
            </a:extLst>
          </p:cNvPr>
          <p:cNvSpPr/>
          <p:nvPr/>
        </p:nvSpPr>
        <p:spPr>
          <a:xfrm>
            <a:off x="3539836" y="164479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BBE1FEA1-36A8-D347-9890-C285A944960C}"/>
              </a:ext>
            </a:extLst>
          </p:cNvPr>
          <p:cNvSpPr/>
          <p:nvPr/>
        </p:nvSpPr>
        <p:spPr>
          <a:xfrm>
            <a:off x="1432560" y="134375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DDBA66E9-74BC-9A46-A749-80FC9E749D54}"/>
              </a:ext>
            </a:extLst>
          </p:cNvPr>
          <p:cNvSpPr/>
          <p:nvPr/>
        </p:nvSpPr>
        <p:spPr>
          <a:xfrm>
            <a:off x="1733600" y="134375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D77EA4DE-2498-5D42-8D9E-9CE4CC76EBA8}"/>
              </a:ext>
            </a:extLst>
          </p:cNvPr>
          <p:cNvSpPr/>
          <p:nvPr/>
        </p:nvSpPr>
        <p:spPr>
          <a:xfrm>
            <a:off x="2034639" y="134375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0A6C6B20-0F22-334D-BBCD-667C7C79EDD5}"/>
              </a:ext>
            </a:extLst>
          </p:cNvPr>
          <p:cNvSpPr/>
          <p:nvPr/>
        </p:nvSpPr>
        <p:spPr>
          <a:xfrm>
            <a:off x="2335679" y="134375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21E0BE6-2C20-EF48-A370-F249DFB36DBB}"/>
              </a:ext>
            </a:extLst>
          </p:cNvPr>
          <p:cNvSpPr/>
          <p:nvPr/>
        </p:nvSpPr>
        <p:spPr>
          <a:xfrm>
            <a:off x="2636719" y="134375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6492DB31-C45D-D049-9FB6-C1410CA5E159}"/>
              </a:ext>
            </a:extLst>
          </p:cNvPr>
          <p:cNvSpPr/>
          <p:nvPr/>
        </p:nvSpPr>
        <p:spPr>
          <a:xfrm>
            <a:off x="2937758" y="134375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096FF7A1-FCF7-AC43-B594-77789BE45EE3}"/>
              </a:ext>
            </a:extLst>
          </p:cNvPr>
          <p:cNvSpPr/>
          <p:nvPr/>
        </p:nvSpPr>
        <p:spPr>
          <a:xfrm>
            <a:off x="3238798" y="134375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6E59246-B0B6-A448-8292-3303C1DE9D22}"/>
              </a:ext>
            </a:extLst>
          </p:cNvPr>
          <p:cNvSpPr/>
          <p:nvPr/>
        </p:nvSpPr>
        <p:spPr>
          <a:xfrm>
            <a:off x="3539836" y="134375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D871F54A-A4E3-BB41-AC1D-5251B62E9C71}"/>
              </a:ext>
            </a:extLst>
          </p:cNvPr>
          <p:cNvSpPr/>
          <p:nvPr/>
        </p:nvSpPr>
        <p:spPr>
          <a:xfrm>
            <a:off x="1432560" y="104272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CA6C6E7F-E451-264F-A6BB-59BB884CE017}"/>
              </a:ext>
            </a:extLst>
          </p:cNvPr>
          <p:cNvSpPr/>
          <p:nvPr/>
        </p:nvSpPr>
        <p:spPr>
          <a:xfrm>
            <a:off x="1733600" y="104272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D5C55BFB-3448-934F-9F48-1DE1580089E3}"/>
              </a:ext>
            </a:extLst>
          </p:cNvPr>
          <p:cNvSpPr/>
          <p:nvPr/>
        </p:nvSpPr>
        <p:spPr>
          <a:xfrm>
            <a:off x="2034639" y="104272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4D617778-94AE-F94E-B92B-A5E0114BDDB6}"/>
              </a:ext>
            </a:extLst>
          </p:cNvPr>
          <p:cNvSpPr/>
          <p:nvPr/>
        </p:nvSpPr>
        <p:spPr>
          <a:xfrm>
            <a:off x="2335679" y="104272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A85033DD-E401-3446-BAA7-DD8BF4C1B2D6}"/>
              </a:ext>
            </a:extLst>
          </p:cNvPr>
          <p:cNvSpPr/>
          <p:nvPr/>
        </p:nvSpPr>
        <p:spPr>
          <a:xfrm>
            <a:off x="2636719" y="104272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5B59BA81-2369-3844-9385-23D577BBC3E2}"/>
              </a:ext>
            </a:extLst>
          </p:cNvPr>
          <p:cNvSpPr/>
          <p:nvPr/>
        </p:nvSpPr>
        <p:spPr>
          <a:xfrm>
            <a:off x="2937758" y="104272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CD1434ED-5352-3544-8380-3635C770A049}"/>
              </a:ext>
            </a:extLst>
          </p:cNvPr>
          <p:cNvSpPr/>
          <p:nvPr/>
        </p:nvSpPr>
        <p:spPr>
          <a:xfrm>
            <a:off x="3238798" y="104272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F3BD4C50-6C29-514A-A1EF-E947D84BCBA0}"/>
              </a:ext>
            </a:extLst>
          </p:cNvPr>
          <p:cNvSpPr/>
          <p:nvPr/>
        </p:nvSpPr>
        <p:spPr>
          <a:xfrm>
            <a:off x="3539836" y="104272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65F5BA53-F65F-C64D-A6CA-18284BEEA80E}"/>
              </a:ext>
            </a:extLst>
          </p:cNvPr>
          <p:cNvSpPr/>
          <p:nvPr/>
        </p:nvSpPr>
        <p:spPr>
          <a:xfrm>
            <a:off x="1432560" y="194583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08F81684-7BC0-6D47-852A-49BC30BD0579}"/>
              </a:ext>
            </a:extLst>
          </p:cNvPr>
          <p:cNvSpPr/>
          <p:nvPr/>
        </p:nvSpPr>
        <p:spPr>
          <a:xfrm>
            <a:off x="1733600" y="194583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ED28B0C-9B85-6E48-8647-8C1314FCC9A0}"/>
              </a:ext>
            </a:extLst>
          </p:cNvPr>
          <p:cNvSpPr/>
          <p:nvPr/>
        </p:nvSpPr>
        <p:spPr>
          <a:xfrm>
            <a:off x="2034639" y="194583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E6D1AB72-3994-A448-8EEA-54D4E16163BA}"/>
              </a:ext>
            </a:extLst>
          </p:cNvPr>
          <p:cNvSpPr/>
          <p:nvPr/>
        </p:nvSpPr>
        <p:spPr>
          <a:xfrm>
            <a:off x="2335679" y="194583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85DE8D5D-2D95-7B4D-B422-E3ECCF6BE7B3}"/>
              </a:ext>
            </a:extLst>
          </p:cNvPr>
          <p:cNvSpPr/>
          <p:nvPr/>
        </p:nvSpPr>
        <p:spPr>
          <a:xfrm>
            <a:off x="2636719" y="194583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172C0A7-0ACC-A449-A019-610DED8E727D}"/>
              </a:ext>
            </a:extLst>
          </p:cNvPr>
          <p:cNvSpPr/>
          <p:nvPr/>
        </p:nvSpPr>
        <p:spPr>
          <a:xfrm>
            <a:off x="2937758" y="194583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E9FA5FCE-6479-3041-A358-713BF0FA4561}"/>
              </a:ext>
            </a:extLst>
          </p:cNvPr>
          <p:cNvSpPr/>
          <p:nvPr/>
        </p:nvSpPr>
        <p:spPr>
          <a:xfrm>
            <a:off x="3238798" y="194583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BFF5AB1-8BAF-DA42-A735-0949347AE3F6}"/>
              </a:ext>
            </a:extLst>
          </p:cNvPr>
          <p:cNvSpPr/>
          <p:nvPr/>
        </p:nvSpPr>
        <p:spPr>
          <a:xfrm>
            <a:off x="3539836" y="194583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2E27E99-3D12-6741-AD33-BA573A87F12B}"/>
              </a:ext>
            </a:extLst>
          </p:cNvPr>
          <p:cNvSpPr/>
          <p:nvPr/>
        </p:nvSpPr>
        <p:spPr>
          <a:xfrm>
            <a:off x="1432560" y="2848956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C5FF8051-8934-7C4D-94CD-FC4110D2E1E0}"/>
              </a:ext>
            </a:extLst>
          </p:cNvPr>
          <p:cNvSpPr/>
          <p:nvPr/>
        </p:nvSpPr>
        <p:spPr>
          <a:xfrm>
            <a:off x="1733600" y="2848956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E8DE0D06-4776-584A-88E0-4160F37B1A8C}"/>
              </a:ext>
            </a:extLst>
          </p:cNvPr>
          <p:cNvSpPr/>
          <p:nvPr/>
        </p:nvSpPr>
        <p:spPr>
          <a:xfrm>
            <a:off x="2034639" y="2848956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9730EB87-A2AE-4E4D-8F73-BAFCDAF93C3D}"/>
              </a:ext>
            </a:extLst>
          </p:cNvPr>
          <p:cNvSpPr/>
          <p:nvPr/>
        </p:nvSpPr>
        <p:spPr>
          <a:xfrm>
            <a:off x="2335679" y="2848956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455DED0E-A832-C041-A41D-4AA43D93D597}"/>
              </a:ext>
            </a:extLst>
          </p:cNvPr>
          <p:cNvSpPr/>
          <p:nvPr/>
        </p:nvSpPr>
        <p:spPr>
          <a:xfrm>
            <a:off x="2636719" y="2848956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196FC1ED-A65D-664B-A727-1855527B0198}"/>
              </a:ext>
            </a:extLst>
          </p:cNvPr>
          <p:cNvSpPr/>
          <p:nvPr/>
        </p:nvSpPr>
        <p:spPr>
          <a:xfrm>
            <a:off x="2937758" y="2848956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7194BCA3-70C7-D440-8003-BBFAE89D99A4}"/>
              </a:ext>
            </a:extLst>
          </p:cNvPr>
          <p:cNvSpPr/>
          <p:nvPr/>
        </p:nvSpPr>
        <p:spPr>
          <a:xfrm>
            <a:off x="3238798" y="2848956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3FC17A84-BB45-5648-A742-BF99EFBE98CC}"/>
              </a:ext>
            </a:extLst>
          </p:cNvPr>
          <p:cNvSpPr/>
          <p:nvPr/>
        </p:nvSpPr>
        <p:spPr>
          <a:xfrm>
            <a:off x="3539836" y="2848956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489488A1-BDC2-6349-B9C1-5AFA87414549}"/>
              </a:ext>
            </a:extLst>
          </p:cNvPr>
          <p:cNvSpPr/>
          <p:nvPr/>
        </p:nvSpPr>
        <p:spPr>
          <a:xfrm>
            <a:off x="1432560" y="254791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93320B3F-70A5-E94C-B9DF-4C47B4A962BF}"/>
              </a:ext>
            </a:extLst>
          </p:cNvPr>
          <p:cNvSpPr/>
          <p:nvPr/>
        </p:nvSpPr>
        <p:spPr>
          <a:xfrm>
            <a:off x="1733600" y="254791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06906BE4-F2CA-724E-ADF7-F0C755071F46}"/>
              </a:ext>
            </a:extLst>
          </p:cNvPr>
          <p:cNvSpPr/>
          <p:nvPr/>
        </p:nvSpPr>
        <p:spPr>
          <a:xfrm>
            <a:off x="2034639" y="254791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6478063E-943E-A349-888B-02C0010B0543}"/>
              </a:ext>
            </a:extLst>
          </p:cNvPr>
          <p:cNvSpPr/>
          <p:nvPr/>
        </p:nvSpPr>
        <p:spPr>
          <a:xfrm>
            <a:off x="2335679" y="254791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5DD2D6B1-8588-DF47-9EF6-1DB802EBCFC2}"/>
              </a:ext>
            </a:extLst>
          </p:cNvPr>
          <p:cNvSpPr/>
          <p:nvPr/>
        </p:nvSpPr>
        <p:spPr>
          <a:xfrm>
            <a:off x="2636719" y="254791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D6E1301F-868A-6348-A2A2-200BF0F93230}"/>
              </a:ext>
            </a:extLst>
          </p:cNvPr>
          <p:cNvSpPr/>
          <p:nvPr/>
        </p:nvSpPr>
        <p:spPr>
          <a:xfrm>
            <a:off x="2937758" y="254791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A13078D9-DCBD-B846-ABD8-503DA0AD70AE}"/>
              </a:ext>
            </a:extLst>
          </p:cNvPr>
          <p:cNvSpPr/>
          <p:nvPr/>
        </p:nvSpPr>
        <p:spPr>
          <a:xfrm>
            <a:off x="3238798" y="254791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FBC9A072-74DF-1C4A-B009-02066A300F93}"/>
              </a:ext>
            </a:extLst>
          </p:cNvPr>
          <p:cNvSpPr/>
          <p:nvPr/>
        </p:nvSpPr>
        <p:spPr>
          <a:xfrm>
            <a:off x="3539836" y="254791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28295AE-6F53-4F42-879F-93B0B356DACB}"/>
              </a:ext>
            </a:extLst>
          </p:cNvPr>
          <p:cNvSpPr/>
          <p:nvPr/>
        </p:nvSpPr>
        <p:spPr>
          <a:xfrm>
            <a:off x="1432560" y="224687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6B46A59D-964F-984F-B08C-A11387A9BD51}"/>
              </a:ext>
            </a:extLst>
          </p:cNvPr>
          <p:cNvSpPr/>
          <p:nvPr/>
        </p:nvSpPr>
        <p:spPr>
          <a:xfrm>
            <a:off x="1733600" y="224687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7C7DD029-83A4-A14B-8B54-2DC3517542A6}"/>
              </a:ext>
            </a:extLst>
          </p:cNvPr>
          <p:cNvSpPr/>
          <p:nvPr/>
        </p:nvSpPr>
        <p:spPr>
          <a:xfrm>
            <a:off x="2034639" y="224687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4A73017-4E55-F74E-9637-DB30554548A2}"/>
              </a:ext>
            </a:extLst>
          </p:cNvPr>
          <p:cNvSpPr/>
          <p:nvPr/>
        </p:nvSpPr>
        <p:spPr>
          <a:xfrm>
            <a:off x="2335679" y="224687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135D7773-DFEC-764E-9E5A-C558CA81EF22}"/>
              </a:ext>
            </a:extLst>
          </p:cNvPr>
          <p:cNvSpPr/>
          <p:nvPr/>
        </p:nvSpPr>
        <p:spPr>
          <a:xfrm>
            <a:off x="2636719" y="224687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EE59A044-4C83-DF42-915A-EE7D3B93F896}"/>
              </a:ext>
            </a:extLst>
          </p:cNvPr>
          <p:cNvSpPr/>
          <p:nvPr/>
        </p:nvSpPr>
        <p:spPr>
          <a:xfrm>
            <a:off x="2937758" y="224687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E3A4EB66-1BBE-5A43-8DFF-ADED136A7F50}"/>
              </a:ext>
            </a:extLst>
          </p:cNvPr>
          <p:cNvSpPr/>
          <p:nvPr/>
        </p:nvSpPr>
        <p:spPr>
          <a:xfrm>
            <a:off x="3238798" y="224687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AB38A56-47C2-444D-AE96-3CAF695DEE2F}"/>
              </a:ext>
            </a:extLst>
          </p:cNvPr>
          <p:cNvSpPr/>
          <p:nvPr/>
        </p:nvSpPr>
        <p:spPr>
          <a:xfrm>
            <a:off x="3539836" y="224687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7157AD2C-FC51-1A4C-840E-CAA66FB44F00}"/>
              </a:ext>
            </a:extLst>
          </p:cNvPr>
          <p:cNvSpPr/>
          <p:nvPr/>
        </p:nvSpPr>
        <p:spPr>
          <a:xfrm>
            <a:off x="5262880" y="73152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F50673F3-7F6C-DD49-8E5E-9FCA204EFA42}"/>
              </a:ext>
            </a:extLst>
          </p:cNvPr>
          <p:cNvSpPr/>
          <p:nvPr/>
        </p:nvSpPr>
        <p:spPr>
          <a:xfrm>
            <a:off x="5563920" y="73152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0BCFE978-6C3E-7546-B920-829E56B0F670}"/>
              </a:ext>
            </a:extLst>
          </p:cNvPr>
          <p:cNvSpPr/>
          <p:nvPr/>
        </p:nvSpPr>
        <p:spPr>
          <a:xfrm>
            <a:off x="5864959" y="73152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550CEC73-B58A-9C4A-BCC4-3E4EB7B280F0}"/>
              </a:ext>
            </a:extLst>
          </p:cNvPr>
          <p:cNvSpPr/>
          <p:nvPr/>
        </p:nvSpPr>
        <p:spPr>
          <a:xfrm>
            <a:off x="6165999" y="73152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85B2F887-845C-5D48-A25A-ECCA8FD096C0}"/>
              </a:ext>
            </a:extLst>
          </p:cNvPr>
          <p:cNvSpPr/>
          <p:nvPr/>
        </p:nvSpPr>
        <p:spPr>
          <a:xfrm>
            <a:off x="6467039" y="73152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6453B58D-ABB7-4B42-AF0D-AE7415DAB056}"/>
              </a:ext>
            </a:extLst>
          </p:cNvPr>
          <p:cNvSpPr/>
          <p:nvPr/>
        </p:nvSpPr>
        <p:spPr>
          <a:xfrm>
            <a:off x="6768078" y="73152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1DBE4443-7899-0244-9CEB-C8FC9685421C}"/>
              </a:ext>
            </a:extLst>
          </p:cNvPr>
          <p:cNvSpPr/>
          <p:nvPr/>
        </p:nvSpPr>
        <p:spPr>
          <a:xfrm>
            <a:off x="7069118" y="73152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3B9C7B14-83B3-C342-90AC-A2220DB7B2DE}"/>
              </a:ext>
            </a:extLst>
          </p:cNvPr>
          <p:cNvSpPr/>
          <p:nvPr/>
        </p:nvSpPr>
        <p:spPr>
          <a:xfrm>
            <a:off x="7370156" y="73152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C7AEB3FA-FF56-4343-BDB1-96D24938B363}"/>
              </a:ext>
            </a:extLst>
          </p:cNvPr>
          <p:cNvSpPr/>
          <p:nvPr/>
        </p:nvSpPr>
        <p:spPr>
          <a:xfrm>
            <a:off x="5262880" y="163463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CA0D951C-4888-6D42-BEBF-8B392BCD7722}"/>
              </a:ext>
            </a:extLst>
          </p:cNvPr>
          <p:cNvSpPr/>
          <p:nvPr/>
        </p:nvSpPr>
        <p:spPr>
          <a:xfrm>
            <a:off x="5563920" y="163463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5A058528-368A-4B4B-B568-E5359AE6640B}"/>
              </a:ext>
            </a:extLst>
          </p:cNvPr>
          <p:cNvSpPr/>
          <p:nvPr/>
        </p:nvSpPr>
        <p:spPr>
          <a:xfrm>
            <a:off x="5864959" y="163463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3E397766-C5CB-1749-99CA-A60DDB830910}"/>
              </a:ext>
            </a:extLst>
          </p:cNvPr>
          <p:cNvSpPr/>
          <p:nvPr/>
        </p:nvSpPr>
        <p:spPr>
          <a:xfrm>
            <a:off x="6165999" y="163463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5495157C-B7E8-CB4C-A041-F567FC30F209}"/>
              </a:ext>
            </a:extLst>
          </p:cNvPr>
          <p:cNvSpPr/>
          <p:nvPr/>
        </p:nvSpPr>
        <p:spPr>
          <a:xfrm>
            <a:off x="6467039" y="163463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ED31DFCA-11B1-9E4F-A637-41CEB6ED96F5}"/>
              </a:ext>
            </a:extLst>
          </p:cNvPr>
          <p:cNvSpPr/>
          <p:nvPr/>
        </p:nvSpPr>
        <p:spPr>
          <a:xfrm>
            <a:off x="6768078" y="163463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EE48559C-2615-D445-B90C-06D8224A547C}"/>
              </a:ext>
            </a:extLst>
          </p:cNvPr>
          <p:cNvSpPr/>
          <p:nvPr/>
        </p:nvSpPr>
        <p:spPr>
          <a:xfrm>
            <a:off x="7069118" y="163463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D58DBAA-FB30-124B-9379-5634C96C02EF}"/>
              </a:ext>
            </a:extLst>
          </p:cNvPr>
          <p:cNvSpPr/>
          <p:nvPr/>
        </p:nvSpPr>
        <p:spPr>
          <a:xfrm>
            <a:off x="7370156" y="163463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30E8F583-5DB0-2A4D-85FE-BB210FCCDC4F}"/>
              </a:ext>
            </a:extLst>
          </p:cNvPr>
          <p:cNvSpPr/>
          <p:nvPr/>
        </p:nvSpPr>
        <p:spPr>
          <a:xfrm>
            <a:off x="5262880" y="133359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B8A5492D-D375-1644-BD1C-185AB2103771}"/>
              </a:ext>
            </a:extLst>
          </p:cNvPr>
          <p:cNvSpPr/>
          <p:nvPr/>
        </p:nvSpPr>
        <p:spPr>
          <a:xfrm>
            <a:off x="5563920" y="133359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31EB1E5A-F8DD-A140-A4CE-D31AB5CB6CBB}"/>
              </a:ext>
            </a:extLst>
          </p:cNvPr>
          <p:cNvSpPr/>
          <p:nvPr/>
        </p:nvSpPr>
        <p:spPr>
          <a:xfrm>
            <a:off x="5864959" y="133359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880C1ABC-A43A-7C4A-AC41-A509839E48C2}"/>
              </a:ext>
            </a:extLst>
          </p:cNvPr>
          <p:cNvSpPr/>
          <p:nvPr/>
        </p:nvSpPr>
        <p:spPr>
          <a:xfrm>
            <a:off x="6165999" y="133359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A3D5B37-2A80-3746-B479-0B590FE67DAF}"/>
              </a:ext>
            </a:extLst>
          </p:cNvPr>
          <p:cNvSpPr/>
          <p:nvPr/>
        </p:nvSpPr>
        <p:spPr>
          <a:xfrm>
            <a:off x="6467039" y="133359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9213AC29-0240-DA4B-828B-FF3632035531}"/>
              </a:ext>
            </a:extLst>
          </p:cNvPr>
          <p:cNvSpPr/>
          <p:nvPr/>
        </p:nvSpPr>
        <p:spPr>
          <a:xfrm>
            <a:off x="6768078" y="133359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3542708-BE9F-B646-B9FF-A464ABE91A95}"/>
              </a:ext>
            </a:extLst>
          </p:cNvPr>
          <p:cNvSpPr/>
          <p:nvPr/>
        </p:nvSpPr>
        <p:spPr>
          <a:xfrm>
            <a:off x="7069118" y="133359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95AFC260-B422-B74F-AEAF-0DE152EFB46E}"/>
              </a:ext>
            </a:extLst>
          </p:cNvPr>
          <p:cNvSpPr/>
          <p:nvPr/>
        </p:nvSpPr>
        <p:spPr>
          <a:xfrm>
            <a:off x="7370156" y="133359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4CEF389C-326F-4143-BAB1-B1EFA89F3477}"/>
              </a:ext>
            </a:extLst>
          </p:cNvPr>
          <p:cNvSpPr/>
          <p:nvPr/>
        </p:nvSpPr>
        <p:spPr>
          <a:xfrm>
            <a:off x="5262880" y="103256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F73AA001-5BB6-4047-ABA0-82AE799BB13D}"/>
              </a:ext>
            </a:extLst>
          </p:cNvPr>
          <p:cNvSpPr/>
          <p:nvPr/>
        </p:nvSpPr>
        <p:spPr>
          <a:xfrm>
            <a:off x="5563920" y="103256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C9C03BE5-7D90-974C-A0F2-D63B6BE80A3D}"/>
              </a:ext>
            </a:extLst>
          </p:cNvPr>
          <p:cNvSpPr/>
          <p:nvPr/>
        </p:nvSpPr>
        <p:spPr>
          <a:xfrm>
            <a:off x="5864959" y="103256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AD074244-7307-CE4B-9513-B0E80894DA4A}"/>
              </a:ext>
            </a:extLst>
          </p:cNvPr>
          <p:cNvSpPr/>
          <p:nvPr/>
        </p:nvSpPr>
        <p:spPr>
          <a:xfrm>
            <a:off x="6165999" y="103256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103C036C-E724-6043-9F68-558E31C294D0}"/>
              </a:ext>
            </a:extLst>
          </p:cNvPr>
          <p:cNvSpPr/>
          <p:nvPr/>
        </p:nvSpPr>
        <p:spPr>
          <a:xfrm>
            <a:off x="6467039" y="103256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B0E0FBF8-0A4C-A84F-B931-D5A93F3B2F41}"/>
              </a:ext>
            </a:extLst>
          </p:cNvPr>
          <p:cNvSpPr/>
          <p:nvPr/>
        </p:nvSpPr>
        <p:spPr>
          <a:xfrm>
            <a:off x="6768078" y="103256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C5A2650F-FB70-204F-8DC9-1784E5A6D31B}"/>
              </a:ext>
            </a:extLst>
          </p:cNvPr>
          <p:cNvSpPr/>
          <p:nvPr/>
        </p:nvSpPr>
        <p:spPr>
          <a:xfrm>
            <a:off x="7069118" y="103256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95FE8862-60EC-5040-9948-4F64B4CF7712}"/>
              </a:ext>
            </a:extLst>
          </p:cNvPr>
          <p:cNvSpPr/>
          <p:nvPr/>
        </p:nvSpPr>
        <p:spPr>
          <a:xfrm>
            <a:off x="7370156" y="103256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EA8A8AA-F261-0D41-96AD-6E5EC0EFBB21}"/>
              </a:ext>
            </a:extLst>
          </p:cNvPr>
          <p:cNvSpPr/>
          <p:nvPr/>
        </p:nvSpPr>
        <p:spPr>
          <a:xfrm>
            <a:off x="5262880" y="193567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784A05E5-EA3B-DE47-8908-5749459ED4F8}"/>
              </a:ext>
            </a:extLst>
          </p:cNvPr>
          <p:cNvSpPr/>
          <p:nvPr/>
        </p:nvSpPr>
        <p:spPr>
          <a:xfrm>
            <a:off x="5563920" y="193567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C8CC71FF-7850-DF43-8321-1D4009B936C4}"/>
              </a:ext>
            </a:extLst>
          </p:cNvPr>
          <p:cNvSpPr/>
          <p:nvPr/>
        </p:nvSpPr>
        <p:spPr>
          <a:xfrm>
            <a:off x="5864959" y="193567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8750486B-3694-D342-A084-09E1E33E3EDD}"/>
              </a:ext>
            </a:extLst>
          </p:cNvPr>
          <p:cNvSpPr/>
          <p:nvPr/>
        </p:nvSpPr>
        <p:spPr>
          <a:xfrm>
            <a:off x="6165999" y="193567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729CB8CA-5CA4-504F-A7D1-EC06935833D2}"/>
              </a:ext>
            </a:extLst>
          </p:cNvPr>
          <p:cNvSpPr/>
          <p:nvPr/>
        </p:nvSpPr>
        <p:spPr>
          <a:xfrm>
            <a:off x="6467039" y="1935679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8FABB18C-9339-DD4E-8D51-CF43DCEF8153}"/>
              </a:ext>
            </a:extLst>
          </p:cNvPr>
          <p:cNvSpPr/>
          <p:nvPr/>
        </p:nvSpPr>
        <p:spPr>
          <a:xfrm>
            <a:off x="6768078" y="1935679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29C6EA97-03A4-974D-9F4B-DC4AFD6A3E6F}"/>
              </a:ext>
            </a:extLst>
          </p:cNvPr>
          <p:cNvSpPr/>
          <p:nvPr/>
        </p:nvSpPr>
        <p:spPr>
          <a:xfrm>
            <a:off x="7069118" y="1935679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2E31268E-E77D-834E-8329-37297E1157C1}"/>
              </a:ext>
            </a:extLst>
          </p:cNvPr>
          <p:cNvSpPr/>
          <p:nvPr/>
        </p:nvSpPr>
        <p:spPr>
          <a:xfrm>
            <a:off x="7370156" y="1935679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91441028-A3BA-AE4B-80C0-E3963C79C584}"/>
              </a:ext>
            </a:extLst>
          </p:cNvPr>
          <p:cNvSpPr/>
          <p:nvPr/>
        </p:nvSpPr>
        <p:spPr>
          <a:xfrm>
            <a:off x="5262880" y="2838796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CF659710-7FB0-F545-B8A5-E1DB1F206011}"/>
              </a:ext>
            </a:extLst>
          </p:cNvPr>
          <p:cNvSpPr/>
          <p:nvPr/>
        </p:nvSpPr>
        <p:spPr>
          <a:xfrm>
            <a:off x="5563920" y="2838796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185CA3F2-55C3-7741-AEF6-F8CF527DE5C7}"/>
              </a:ext>
            </a:extLst>
          </p:cNvPr>
          <p:cNvSpPr/>
          <p:nvPr/>
        </p:nvSpPr>
        <p:spPr>
          <a:xfrm>
            <a:off x="5864959" y="2838796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2C5FE0F9-F244-7841-894E-601CACACFCE4}"/>
              </a:ext>
            </a:extLst>
          </p:cNvPr>
          <p:cNvSpPr/>
          <p:nvPr/>
        </p:nvSpPr>
        <p:spPr>
          <a:xfrm>
            <a:off x="6165999" y="2838796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1DD6B0AB-48DE-D24C-A903-0D2357141269}"/>
              </a:ext>
            </a:extLst>
          </p:cNvPr>
          <p:cNvSpPr/>
          <p:nvPr/>
        </p:nvSpPr>
        <p:spPr>
          <a:xfrm>
            <a:off x="6467039" y="2838796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BD755A01-3274-B440-8B4D-F9CFB620307B}"/>
              </a:ext>
            </a:extLst>
          </p:cNvPr>
          <p:cNvSpPr/>
          <p:nvPr/>
        </p:nvSpPr>
        <p:spPr>
          <a:xfrm>
            <a:off x="6768078" y="2838796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A4C8166F-C1FE-F542-AB41-3B10BD96EFBF}"/>
              </a:ext>
            </a:extLst>
          </p:cNvPr>
          <p:cNvSpPr/>
          <p:nvPr/>
        </p:nvSpPr>
        <p:spPr>
          <a:xfrm>
            <a:off x="7069118" y="2838796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D8027D85-466F-9D42-8528-58BB2CD161CE}"/>
              </a:ext>
            </a:extLst>
          </p:cNvPr>
          <p:cNvSpPr/>
          <p:nvPr/>
        </p:nvSpPr>
        <p:spPr>
          <a:xfrm>
            <a:off x="7370156" y="2838796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0808E569-E3E2-D942-B298-147BDA7DD9D1}"/>
              </a:ext>
            </a:extLst>
          </p:cNvPr>
          <p:cNvSpPr/>
          <p:nvPr/>
        </p:nvSpPr>
        <p:spPr>
          <a:xfrm>
            <a:off x="5262880" y="253775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72F9237C-5F5B-3D4A-8C26-4D7A368FD23D}"/>
              </a:ext>
            </a:extLst>
          </p:cNvPr>
          <p:cNvSpPr/>
          <p:nvPr/>
        </p:nvSpPr>
        <p:spPr>
          <a:xfrm>
            <a:off x="5563920" y="253775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7B55A9CC-C86A-9D4F-8E50-62F43FDCD74A}"/>
              </a:ext>
            </a:extLst>
          </p:cNvPr>
          <p:cNvSpPr/>
          <p:nvPr/>
        </p:nvSpPr>
        <p:spPr>
          <a:xfrm>
            <a:off x="5864959" y="253775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13861EEB-122F-CD44-9C11-1B4BD1125090}"/>
              </a:ext>
            </a:extLst>
          </p:cNvPr>
          <p:cNvSpPr/>
          <p:nvPr/>
        </p:nvSpPr>
        <p:spPr>
          <a:xfrm>
            <a:off x="6165999" y="253775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A516F287-E093-2A48-9CD4-3ED4BF8FEB3D}"/>
              </a:ext>
            </a:extLst>
          </p:cNvPr>
          <p:cNvSpPr/>
          <p:nvPr/>
        </p:nvSpPr>
        <p:spPr>
          <a:xfrm>
            <a:off x="6467039" y="253775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0EBE99A-C221-3C4F-A44B-142839E915D0}"/>
              </a:ext>
            </a:extLst>
          </p:cNvPr>
          <p:cNvSpPr/>
          <p:nvPr/>
        </p:nvSpPr>
        <p:spPr>
          <a:xfrm>
            <a:off x="6768078" y="253775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86C7CAD7-ED70-074F-911E-ACC33C3B2E98}"/>
              </a:ext>
            </a:extLst>
          </p:cNvPr>
          <p:cNvSpPr/>
          <p:nvPr/>
        </p:nvSpPr>
        <p:spPr>
          <a:xfrm>
            <a:off x="7069118" y="253775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8666A21A-F05D-F143-A7BD-7367B0E16FBA}"/>
              </a:ext>
            </a:extLst>
          </p:cNvPr>
          <p:cNvSpPr/>
          <p:nvPr/>
        </p:nvSpPr>
        <p:spPr>
          <a:xfrm>
            <a:off x="7370156" y="253775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07E636BE-4F9D-E343-B921-EAC47F77F539}"/>
              </a:ext>
            </a:extLst>
          </p:cNvPr>
          <p:cNvSpPr/>
          <p:nvPr/>
        </p:nvSpPr>
        <p:spPr>
          <a:xfrm>
            <a:off x="5262880" y="223671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3C83B740-7A62-194B-8E98-89FBC5D8D8BF}"/>
              </a:ext>
            </a:extLst>
          </p:cNvPr>
          <p:cNvSpPr/>
          <p:nvPr/>
        </p:nvSpPr>
        <p:spPr>
          <a:xfrm>
            <a:off x="5563920" y="223671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0739585D-B84D-0141-91F5-06EA534934C6}"/>
              </a:ext>
            </a:extLst>
          </p:cNvPr>
          <p:cNvSpPr/>
          <p:nvPr/>
        </p:nvSpPr>
        <p:spPr>
          <a:xfrm>
            <a:off x="5864959" y="223671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5E25BD81-FBCF-4546-B76B-BA67838279E3}"/>
              </a:ext>
            </a:extLst>
          </p:cNvPr>
          <p:cNvSpPr/>
          <p:nvPr/>
        </p:nvSpPr>
        <p:spPr>
          <a:xfrm>
            <a:off x="6165999" y="223671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92" name="正方形/長方形 191">
            <a:extLst>
              <a:ext uri="{FF2B5EF4-FFF2-40B4-BE49-F238E27FC236}">
                <a16:creationId xmlns:a16="http://schemas.microsoft.com/office/drawing/2014/main" id="{A1F26260-A075-684D-8CE2-C05DC5D767AC}"/>
              </a:ext>
            </a:extLst>
          </p:cNvPr>
          <p:cNvSpPr/>
          <p:nvPr/>
        </p:nvSpPr>
        <p:spPr>
          <a:xfrm>
            <a:off x="6467039" y="223671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93EA712C-88F6-C045-9F9C-09A77E47966F}"/>
              </a:ext>
            </a:extLst>
          </p:cNvPr>
          <p:cNvSpPr/>
          <p:nvPr/>
        </p:nvSpPr>
        <p:spPr>
          <a:xfrm>
            <a:off x="6768078" y="223671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97C4F662-CE00-4B4E-9A84-E37C74547F71}"/>
              </a:ext>
            </a:extLst>
          </p:cNvPr>
          <p:cNvSpPr/>
          <p:nvPr/>
        </p:nvSpPr>
        <p:spPr>
          <a:xfrm>
            <a:off x="7069118" y="223671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8242863F-3F5D-314A-BFBA-BAEB33339D76}"/>
              </a:ext>
            </a:extLst>
          </p:cNvPr>
          <p:cNvSpPr/>
          <p:nvPr/>
        </p:nvSpPr>
        <p:spPr>
          <a:xfrm>
            <a:off x="7370156" y="223671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0ECA664D-D944-A243-A3AC-AC69AB6C6EBD}"/>
              </a:ext>
            </a:extLst>
          </p:cNvPr>
          <p:cNvSpPr/>
          <p:nvPr/>
        </p:nvSpPr>
        <p:spPr>
          <a:xfrm>
            <a:off x="721360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110CDEB1-C14E-8449-9CCA-9E261443BE3C}"/>
              </a:ext>
            </a:extLst>
          </p:cNvPr>
          <p:cNvSpPr/>
          <p:nvPr/>
        </p:nvSpPr>
        <p:spPr>
          <a:xfrm>
            <a:off x="1022400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BD77E65B-AC11-2841-B619-7A01D73265C6}"/>
              </a:ext>
            </a:extLst>
          </p:cNvPr>
          <p:cNvSpPr/>
          <p:nvPr/>
        </p:nvSpPr>
        <p:spPr>
          <a:xfrm>
            <a:off x="132343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77D521BF-149D-8843-95FA-B29B9A646D7D}"/>
              </a:ext>
            </a:extLst>
          </p:cNvPr>
          <p:cNvSpPr/>
          <p:nvPr/>
        </p:nvSpPr>
        <p:spPr>
          <a:xfrm>
            <a:off x="162447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A14CE1D4-562C-834F-9C57-FBFC880B62A2}"/>
              </a:ext>
            </a:extLst>
          </p:cNvPr>
          <p:cNvSpPr/>
          <p:nvPr/>
        </p:nvSpPr>
        <p:spPr>
          <a:xfrm>
            <a:off x="192551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68F62E73-4166-704F-B30F-CD0B95994862}"/>
              </a:ext>
            </a:extLst>
          </p:cNvPr>
          <p:cNvSpPr/>
          <p:nvPr/>
        </p:nvSpPr>
        <p:spPr>
          <a:xfrm>
            <a:off x="2226558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B5AC6CF2-2D0D-2B45-8EEB-A66D5943B506}"/>
              </a:ext>
            </a:extLst>
          </p:cNvPr>
          <p:cNvSpPr/>
          <p:nvPr/>
        </p:nvSpPr>
        <p:spPr>
          <a:xfrm>
            <a:off x="721360" y="54751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24339B9A-6189-9C4F-AA78-F01C2C030F53}"/>
              </a:ext>
            </a:extLst>
          </p:cNvPr>
          <p:cNvSpPr/>
          <p:nvPr/>
        </p:nvSpPr>
        <p:spPr>
          <a:xfrm>
            <a:off x="2226558" y="54751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5AF171BC-9F79-1A46-8C85-590D5DF38455}"/>
              </a:ext>
            </a:extLst>
          </p:cNvPr>
          <p:cNvSpPr/>
          <p:nvPr/>
        </p:nvSpPr>
        <p:spPr>
          <a:xfrm>
            <a:off x="721360" y="517407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B6ECF7A0-47B1-8747-A102-7C3337528DC2}"/>
              </a:ext>
            </a:extLst>
          </p:cNvPr>
          <p:cNvSpPr/>
          <p:nvPr/>
        </p:nvSpPr>
        <p:spPr>
          <a:xfrm>
            <a:off x="2226558" y="517407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正方形/長方形 238">
            <a:extLst>
              <a:ext uri="{FF2B5EF4-FFF2-40B4-BE49-F238E27FC236}">
                <a16:creationId xmlns:a16="http://schemas.microsoft.com/office/drawing/2014/main" id="{41CC6408-E3A3-7A4C-8791-F7AEF7F72FA6}"/>
              </a:ext>
            </a:extLst>
          </p:cNvPr>
          <p:cNvSpPr/>
          <p:nvPr/>
        </p:nvSpPr>
        <p:spPr>
          <a:xfrm>
            <a:off x="721360" y="4873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正方形/長方形 243">
            <a:extLst>
              <a:ext uri="{FF2B5EF4-FFF2-40B4-BE49-F238E27FC236}">
                <a16:creationId xmlns:a16="http://schemas.microsoft.com/office/drawing/2014/main" id="{8EFD7844-F67B-F444-9FF6-35BF68CD4EDF}"/>
              </a:ext>
            </a:extLst>
          </p:cNvPr>
          <p:cNvSpPr/>
          <p:nvPr/>
        </p:nvSpPr>
        <p:spPr>
          <a:xfrm>
            <a:off x="2226558" y="4873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A1DA1EAD-21CF-0749-8A51-BCD12C15D6FE}"/>
              </a:ext>
            </a:extLst>
          </p:cNvPr>
          <p:cNvSpPr/>
          <p:nvPr/>
        </p:nvSpPr>
        <p:spPr>
          <a:xfrm>
            <a:off x="721360" y="57761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65CAC84-BEC1-7B47-BD61-0F041933EF99}"/>
              </a:ext>
            </a:extLst>
          </p:cNvPr>
          <p:cNvGrpSpPr/>
          <p:nvPr/>
        </p:nvGrpSpPr>
        <p:grpSpPr>
          <a:xfrm>
            <a:off x="1022400" y="4873040"/>
            <a:ext cx="1173283" cy="1173283"/>
            <a:chOff x="1042720" y="3694480"/>
            <a:chExt cx="1173283" cy="1173283"/>
          </a:xfrm>
          <a:solidFill>
            <a:srgbClr val="FF0000"/>
          </a:solidFill>
        </p:grpSpPr>
        <p:sp>
          <p:nvSpPr>
            <p:cNvPr id="228" name="正方形/長方形 227">
              <a:extLst>
                <a:ext uri="{FF2B5EF4-FFF2-40B4-BE49-F238E27FC236}">
                  <a16:creationId xmlns:a16="http://schemas.microsoft.com/office/drawing/2014/main" id="{9CA94E24-329D-FC4D-B68F-34D32BB8DF56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BCD43548-4E48-AC4E-B5CC-A3CC93CD8610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0" name="正方形/長方形 229">
              <a:extLst>
                <a:ext uri="{FF2B5EF4-FFF2-40B4-BE49-F238E27FC236}">
                  <a16:creationId xmlns:a16="http://schemas.microsoft.com/office/drawing/2014/main" id="{23DAB67A-2866-2E4D-B0F9-FAA429972136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95F0AFB1-14C1-9A4D-9977-F8D44A3FB2FD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1C4D9C84-C771-AE43-83A5-89290C0C0AC7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5" name="正方形/長方形 234">
              <a:extLst>
                <a:ext uri="{FF2B5EF4-FFF2-40B4-BE49-F238E27FC236}">
                  <a16:creationId xmlns:a16="http://schemas.microsoft.com/office/drawing/2014/main" id="{08C20126-27EE-3740-A175-BCA8C886DF5D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6" name="正方形/長方形 235">
              <a:extLst>
                <a:ext uri="{FF2B5EF4-FFF2-40B4-BE49-F238E27FC236}">
                  <a16:creationId xmlns:a16="http://schemas.microsoft.com/office/drawing/2014/main" id="{EBEF3909-14FC-9A43-8485-CAB821C42E29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2CA531AF-527F-5442-95D0-9AC575580B13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正方形/長方形 239">
              <a:extLst>
                <a:ext uri="{FF2B5EF4-FFF2-40B4-BE49-F238E27FC236}">
                  <a16:creationId xmlns:a16="http://schemas.microsoft.com/office/drawing/2014/main" id="{44964205-3700-6B48-A3C8-F7DFAD007D7E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正方形/長方形 240">
              <a:extLst>
                <a:ext uri="{FF2B5EF4-FFF2-40B4-BE49-F238E27FC236}">
                  <a16:creationId xmlns:a16="http://schemas.microsoft.com/office/drawing/2014/main" id="{CF5FA307-0A35-0146-BF3E-0938E0D260B8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2" name="正方形/長方形 241">
              <a:extLst>
                <a:ext uri="{FF2B5EF4-FFF2-40B4-BE49-F238E27FC236}">
                  <a16:creationId xmlns:a16="http://schemas.microsoft.com/office/drawing/2014/main" id="{075C3B62-39D8-174B-96D9-800AD273BD78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3" name="正方形/長方形 242">
              <a:extLst>
                <a:ext uri="{FF2B5EF4-FFF2-40B4-BE49-F238E27FC236}">
                  <a16:creationId xmlns:a16="http://schemas.microsoft.com/office/drawing/2014/main" id="{9C61C8C2-60BF-8241-9350-D33BC13ADF53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" name="正方形/長方形 245">
              <a:extLst>
                <a:ext uri="{FF2B5EF4-FFF2-40B4-BE49-F238E27FC236}">
                  <a16:creationId xmlns:a16="http://schemas.microsoft.com/office/drawing/2014/main" id="{5AAEA522-B2C6-3D42-A271-338046811796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7" name="正方形/長方形 246">
              <a:extLst>
                <a:ext uri="{FF2B5EF4-FFF2-40B4-BE49-F238E27FC236}">
                  <a16:creationId xmlns:a16="http://schemas.microsoft.com/office/drawing/2014/main" id="{42303393-DEF2-0B4B-B5C5-21AF6768A425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A939C1DA-DD31-944B-827A-E40B1E3371E1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1FF7F4D2-78B2-BC42-8660-2F45B6532A63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0" name="正方形/長方形 249">
            <a:extLst>
              <a:ext uri="{FF2B5EF4-FFF2-40B4-BE49-F238E27FC236}">
                <a16:creationId xmlns:a16="http://schemas.microsoft.com/office/drawing/2014/main" id="{CE570B60-738C-8844-A35F-767EC6983A67}"/>
              </a:ext>
            </a:extLst>
          </p:cNvPr>
          <p:cNvSpPr/>
          <p:nvPr/>
        </p:nvSpPr>
        <p:spPr>
          <a:xfrm>
            <a:off x="2226558" y="57761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8AE9BDA1-5122-B34D-8CC7-39608198B2F6}"/>
              </a:ext>
            </a:extLst>
          </p:cNvPr>
          <p:cNvSpPr/>
          <p:nvPr/>
        </p:nvSpPr>
        <p:spPr>
          <a:xfrm>
            <a:off x="721360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6C2511AD-68A9-854B-B6A5-52E3BB9E1EBC}"/>
              </a:ext>
            </a:extLst>
          </p:cNvPr>
          <p:cNvSpPr/>
          <p:nvPr/>
        </p:nvSpPr>
        <p:spPr>
          <a:xfrm>
            <a:off x="1022400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46EF1A3C-2633-A24F-974B-91570651240D}"/>
              </a:ext>
            </a:extLst>
          </p:cNvPr>
          <p:cNvSpPr/>
          <p:nvPr/>
        </p:nvSpPr>
        <p:spPr>
          <a:xfrm>
            <a:off x="132343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54" name="正方形/長方形 253">
            <a:extLst>
              <a:ext uri="{FF2B5EF4-FFF2-40B4-BE49-F238E27FC236}">
                <a16:creationId xmlns:a16="http://schemas.microsoft.com/office/drawing/2014/main" id="{962BC746-6CD4-044E-8944-916DBEEA97A5}"/>
              </a:ext>
            </a:extLst>
          </p:cNvPr>
          <p:cNvSpPr/>
          <p:nvPr/>
        </p:nvSpPr>
        <p:spPr>
          <a:xfrm>
            <a:off x="162447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55" name="正方形/長方形 254">
            <a:extLst>
              <a:ext uri="{FF2B5EF4-FFF2-40B4-BE49-F238E27FC236}">
                <a16:creationId xmlns:a16="http://schemas.microsoft.com/office/drawing/2014/main" id="{A0728506-DAB5-E148-87C5-43899CBA0AC5}"/>
              </a:ext>
            </a:extLst>
          </p:cNvPr>
          <p:cNvSpPr/>
          <p:nvPr/>
        </p:nvSpPr>
        <p:spPr>
          <a:xfrm>
            <a:off x="192551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正方形/長方形 255">
            <a:extLst>
              <a:ext uri="{FF2B5EF4-FFF2-40B4-BE49-F238E27FC236}">
                <a16:creationId xmlns:a16="http://schemas.microsoft.com/office/drawing/2014/main" id="{2B4A4822-8738-5C40-B4E9-32AE6F13CA75}"/>
              </a:ext>
            </a:extLst>
          </p:cNvPr>
          <p:cNvSpPr/>
          <p:nvPr/>
        </p:nvSpPr>
        <p:spPr>
          <a:xfrm>
            <a:off x="2226558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6495300C-B68A-1346-A305-4FA52034F6D0}"/>
              </a:ext>
            </a:extLst>
          </p:cNvPr>
          <p:cNvSpPr/>
          <p:nvPr/>
        </p:nvSpPr>
        <p:spPr>
          <a:xfrm>
            <a:off x="2824480" y="45923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DDAF3BE5-2A08-DA42-8AE7-9D2952580F03}"/>
              </a:ext>
            </a:extLst>
          </p:cNvPr>
          <p:cNvSpPr/>
          <p:nvPr/>
        </p:nvSpPr>
        <p:spPr>
          <a:xfrm>
            <a:off x="3125520" y="45923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正方形/長方形 258">
            <a:extLst>
              <a:ext uri="{FF2B5EF4-FFF2-40B4-BE49-F238E27FC236}">
                <a16:creationId xmlns:a16="http://schemas.microsoft.com/office/drawing/2014/main" id="{16074551-17D3-0D4C-A405-9CF30D18F17F}"/>
              </a:ext>
            </a:extLst>
          </p:cNvPr>
          <p:cNvSpPr/>
          <p:nvPr/>
        </p:nvSpPr>
        <p:spPr>
          <a:xfrm>
            <a:off x="3426559" y="45923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D7F396D8-AD40-3A47-A4A8-0E14A05E2FB4}"/>
              </a:ext>
            </a:extLst>
          </p:cNvPr>
          <p:cNvSpPr/>
          <p:nvPr/>
        </p:nvSpPr>
        <p:spPr>
          <a:xfrm>
            <a:off x="3727599" y="45923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61" name="正方形/長方形 260">
            <a:extLst>
              <a:ext uri="{FF2B5EF4-FFF2-40B4-BE49-F238E27FC236}">
                <a16:creationId xmlns:a16="http://schemas.microsoft.com/office/drawing/2014/main" id="{5CAF9741-2F84-D949-ABFB-CE4D835F65D6}"/>
              </a:ext>
            </a:extLst>
          </p:cNvPr>
          <p:cNvSpPr/>
          <p:nvPr/>
        </p:nvSpPr>
        <p:spPr>
          <a:xfrm>
            <a:off x="4028639" y="45923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正方形/長方形 261">
            <a:extLst>
              <a:ext uri="{FF2B5EF4-FFF2-40B4-BE49-F238E27FC236}">
                <a16:creationId xmlns:a16="http://schemas.microsoft.com/office/drawing/2014/main" id="{DFD93D12-5B8C-7241-8F9A-96BF3486F07C}"/>
              </a:ext>
            </a:extLst>
          </p:cNvPr>
          <p:cNvSpPr/>
          <p:nvPr/>
        </p:nvSpPr>
        <p:spPr>
          <a:xfrm>
            <a:off x="4329678" y="45923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正方形/長方形 262">
            <a:extLst>
              <a:ext uri="{FF2B5EF4-FFF2-40B4-BE49-F238E27FC236}">
                <a16:creationId xmlns:a16="http://schemas.microsoft.com/office/drawing/2014/main" id="{5292EE52-9325-F24F-B3A2-14AC23B72621}"/>
              </a:ext>
            </a:extLst>
          </p:cNvPr>
          <p:cNvSpPr/>
          <p:nvPr/>
        </p:nvSpPr>
        <p:spPr>
          <a:xfrm>
            <a:off x="2824480" y="549543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正方形/長方形 263">
            <a:extLst>
              <a:ext uri="{FF2B5EF4-FFF2-40B4-BE49-F238E27FC236}">
                <a16:creationId xmlns:a16="http://schemas.microsoft.com/office/drawing/2014/main" id="{1B657F06-63FD-7244-93A4-E820C7610459}"/>
              </a:ext>
            </a:extLst>
          </p:cNvPr>
          <p:cNvSpPr/>
          <p:nvPr/>
        </p:nvSpPr>
        <p:spPr>
          <a:xfrm>
            <a:off x="4329678" y="549543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正方形/長方形 264">
            <a:extLst>
              <a:ext uri="{FF2B5EF4-FFF2-40B4-BE49-F238E27FC236}">
                <a16:creationId xmlns:a16="http://schemas.microsoft.com/office/drawing/2014/main" id="{D5D07ECE-6BF5-234C-AC6D-050CD29C0958}"/>
              </a:ext>
            </a:extLst>
          </p:cNvPr>
          <p:cNvSpPr/>
          <p:nvPr/>
        </p:nvSpPr>
        <p:spPr>
          <a:xfrm>
            <a:off x="2824480" y="51943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6" name="正方形/長方形 265">
            <a:extLst>
              <a:ext uri="{FF2B5EF4-FFF2-40B4-BE49-F238E27FC236}">
                <a16:creationId xmlns:a16="http://schemas.microsoft.com/office/drawing/2014/main" id="{DD0F4C5F-9338-924C-9A22-186C73A8211B}"/>
              </a:ext>
            </a:extLst>
          </p:cNvPr>
          <p:cNvSpPr/>
          <p:nvPr/>
        </p:nvSpPr>
        <p:spPr>
          <a:xfrm>
            <a:off x="4329678" y="51943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7" name="正方形/長方形 266">
            <a:extLst>
              <a:ext uri="{FF2B5EF4-FFF2-40B4-BE49-F238E27FC236}">
                <a16:creationId xmlns:a16="http://schemas.microsoft.com/office/drawing/2014/main" id="{3788A141-7C2E-9C4A-A802-A24D1970B5C6}"/>
              </a:ext>
            </a:extLst>
          </p:cNvPr>
          <p:cNvSpPr/>
          <p:nvPr/>
        </p:nvSpPr>
        <p:spPr>
          <a:xfrm>
            <a:off x="2824480" y="489336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正方形/長方形 267">
            <a:extLst>
              <a:ext uri="{FF2B5EF4-FFF2-40B4-BE49-F238E27FC236}">
                <a16:creationId xmlns:a16="http://schemas.microsoft.com/office/drawing/2014/main" id="{143386D8-A1C8-444E-8AD3-937381B8EBC4}"/>
              </a:ext>
            </a:extLst>
          </p:cNvPr>
          <p:cNvSpPr/>
          <p:nvPr/>
        </p:nvSpPr>
        <p:spPr>
          <a:xfrm>
            <a:off x="4329678" y="489336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正方形/長方形 268">
            <a:extLst>
              <a:ext uri="{FF2B5EF4-FFF2-40B4-BE49-F238E27FC236}">
                <a16:creationId xmlns:a16="http://schemas.microsoft.com/office/drawing/2014/main" id="{C7D0F493-0B79-D247-88BF-91D1CBC43F36}"/>
              </a:ext>
            </a:extLst>
          </p:cNvPr>
          <p:cNvSpPr/>
          <p:nvPr/>
        </p:nvSpPr>
        <p:spPr>
          <a:xfrm>
            <a:off x="2824480" y="579647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0" name="グループ化 269">
            <a:extLst>
              <a:ext uri="{FF2B5EF4-FFF2-40B4-BE49-F238E27FC236}">
                <a16:creationId xmlns:a16="http://schemas.microsoft.com/office/drawing/2014/main" id="{E0F450CC-7FF1-A943-BA5B-12BDBD10121B}"/>
              </a:ext>
            </a:extLst>
          </p:cNvPr>
          <p:cNvGrpSpPr/>
          <p:nvPr/>
        </p:nvGrpSpPr>
        <p:grpSpPr>
          <a:xfrm>
            <a:off x="3125520" y="4893360"/>
            <a:ext cx="1173283" cy="1173283"/>
            <a:chOff x="1042720" y="3694480"/>
            <a:chExt cx="1173283" cy="1173283"/>
          </a:xfrm>
          <a:solidFill>
            <a:srgbClr val="00B050"/>
          </a:solidFill>
        </p:grpSpPr>
        <p:sp>
          <p:nvSpPr>
            <p:cNvPr id="271" name="正方形/長方形 270">
              <a:extLst>
                <a:ext uri="{FF2B5EF4-FFF2-40B4-BE49-F238E27FC236}">
                  <a16:creationId xmlns:a16="http://schemas.microsoft.com/office/drawing/2014/main" id="{2EBB16D2-E54F-CD40-859F-868FD06EA4DF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2" name="正方形/長方形 271">
              <a:extLst>
                <a:ext uri="{FF2B5EF4-FFF2-40B4-BE49-F238E27FC236}">
                  <a16:creationId xmlns:a16="http://schemas.microsoft.com/office/drawing/2014/main" id="{005AA040-D104-BC48-AC3F-C557B86173B6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8E5BC5D1-A300-7041-BBDA-37EB92918CA6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4" name="正方形/長方形 273">
              <a:extLst>
                <a:ext uri="{FF2B5EF4-FFF2-40B4-BE49-F238E27FC236}">
                  <a16:creationId xmlns:a16="http://schemas.microsoft.com/office/drawing/2014/main" id="{F7E1D1E7-41A0-1541-AF68-D9A3AA4B9EF3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3361B27E-0347-594D-8157-92C7052798B1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正方形/長方形 275">
              <a:extLst>
                <a:ext uri="{FF2B5EF4-FFF2-40B4-BE49-F238E27FC236}">
                  <a16:creationId xmlns:a16="http://schemas.microsoft.com/office/drawing/2014/main" id="{488EB914-1429-F244-A7BC-52E459F4E9A4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7" name="正方形/長方形 276">
              <a:extLst>
                <a:ext uri="{FF2B5EF4-FFF2-40B4-BE49-F238E27FC236}">
                  <a16:creationId xmlns:a16="http://schemas.microsoft.com/office/drawing/2014/main" id="{F03A1202-A44A-8047-A2DA-F1C3016E3D00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8C2F5C3A-04E0-B840-BB50-3A0072C8F4A8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正方形/長方形 278">
              <a:extLst>
                <a:ext uri="{FF2B5EF4-FFF2-40B4-BE49-F238E27FC236}">
                  <a16:creationId xmlns:a16="http://schemas.microsoft.com/office/drawing/2014/main" id="{B555781B-4C78-C24B-AF14-8726D50023BF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0" name="正方形/長方形 279">
              <a:extLst>
                <a:ext uri="{FF2B5EF4-FFF2-40B4-BE49-F238E27FC236}">
                  <a16:creationId xmlns:a16="http://schemas.microsoft.com/office/drawing/2014/main" id="{1D115D15-5DEC-7443-9C2A-8D64D1CBE222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1" name="正方形/長方形 280">
              <a:extLst>
                <a:ext uri="{FF2B5EF4-FFF2-40B4-BE49-F238E27FC236}">
                  <a16:creationId xmlns:a16="http://schemas.microsoft.com/office/drawing/2014/main" id="{0791B7A5-3680-2249-9AFD-F4841FDAB892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2" name="正方形/長方形 281">
              <a:extLst>
                <a:ext uri="{FF2B5EF4-FFF2-40B4-BE49-F238E27FC236}">
                  <a16:creationId xmlns:a16="http://schemas.microsoft.com/office/drawing/2014/main" id="{F5B821F4-E825-7940-9CB8-7A76C9C6D06F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正方形/長方形 282">
              <a:extLst>
                <a:ext uri="{FF2B5EF4-FFF2-40B4-BE49-F238E27FC236}">
                  <a16:creationId xmlns:a16="http://schemas.microsoft.com/office/drawing/2014/main" id="{22B6BD2A-5EC7-574F-A0B0-D35847B246C6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4" name="正方形/長方形 283">
              <a:extLst>
                <a:ext uri="{FF2B5EF4-FFF2-40B4-BE49-F238E27FC236}">
                  <a16:creationId xmlns:a16="http://schemas.microsoft.com/office/drawing/2014/main" id="{841F78E8-5038-3540-9633-7D75E3483187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5" name="正方形/長方形 284">
              <a:extLst>
                <a:ext uri="{FF2B5EF4-FFF2-40B4-BE49-F238E27FC236}">
                  <a16:creationId xmlns:a16="http://schemas.microsoft.com/office/drawing/2014/main" id="{6176F1EF-ECA1-7B47-B7FC-84ACF9D901BD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6" name="正方形/長方形 285">
              <a:extLst>
                <a:ext uri="{FF2B5EF4-FFF2-40B4-BE49-F238E27FC236}">
                  <a16:creationId xmlns:a16="http://schemas.microsoft.com/office/drawing/2014/main" id="{5BD08788-76EE-264A-92C4-F88BFF89BE5F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7" name="正方形/長方形 286">
            <a:extLst>
              <a:ext uri="{FF2B5EF4-FFF2-40B4-BE49-F238E27FC236}">
                <a16:creationId xmlns:a16="http://schemas.microsoft.com/office/drawing/2014/main" id="{CC5B0E08-3F04-8142-8641-D4C4FEF87497}"/>
              </a:ext>
            </a:extLst>
          </p:cNvPr>
          <p:cNvSpPr/>
          <p:nvPr/>
        </p:nvSpPr>
        <p:spPr>
          <a:xfrm>
            <a:off x="4329678" y="579647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8" name="正方形/長方形 287">
            <a:extLst>
              <a:ext uri="{FF2B5EF4-FFF2-40B4-BE49-F238E27FC236}">
                <a16:creationId xmlns:a16="http://schemas.microsoft.com/office/drawing/2014/main" id="{479A4576-5425-CD4B-8F76-D6C9D6E76FFE}"/>
              </a:ext>
            </a:extLst>
          </p:cNvPr>
          <p:cNvSpPr/>
          <p:nvPr/>
        </p:nvSpPr>
        <p:spPr>
          <a:xfrm>
            <a:off x="2824480" y="60975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9" name="正方形/長方形 288">
            <a:extLst>
              <a:ext uri="{FF2B5EF4-FFF2-40B4-BE49-F238E27FC236}">
                <a16:creationId xmlns:a16="http://schemas.microsoft.com/office/drawing/2014/main" id="{EF04C4B2-2280-2C4F-BFE8-CF8A5481EF57}"/>
              </a:ext>
            </a:extLst>
          </p:cNvPr>
          <p:cNvSpPr/>
          <p:nvPr/>
        </p:nvSpPr>
        <p:spPr>
          <a:xfrm>
            <a:off x="3125520" y="60975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0" name="正方形/長方形 289">
            <a:extLst>
              <a:ext uri="{FF2B5EF4-FFF2-40B4-BE49-F238E27FC236}">
                <a16:creationId xmlns:a16="http://schemas.microsoft.com/office/drawing/2014/main" id="{EC3910C3-97D0-574A-BDDC-49B526BBE467}"/>
              </a:ext>
            </a:extLst>
          </p:cNvPr>
          <p:cNvSpPr/>
          <p:nvPr/>
        </p:nvSpPr>
        <p:spPr>
          <a:xfrm>
            <a:off x="3426559" y="60975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91" name="正方形/長方形 290">
            <a:extLst>
              <a:ext uri="{FF2B5EF4-FFF2-40B4-BE49-F238E27FC236}">
                <a16:creationId xmlns:a16="http://schemas.microsoft.com/office/drawing/2014/main" id="{84B24A7C-8713-EE42-B45B-1E926A9BE888}"/>
              </a:ext>
            </a:extLst>
          </p:cNvPr>
          <p:cNvSpPr/>
          <p:nvPr/>
        </p:nvSpPr>
        <p:spPr>
          <a:xfrm>
            <a:off x="3727599" y="60975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92" name="正方形/長方形 291">
            <a:extLst>
              <a:ext uri="{FF2B5EF4-FFF2-40B4-BE49-F238E27FC236}">
                <a16:creationId xmlns:a16="http://schemas.microsoft.com/office/drawing/2014/main" id="{B136803F-814D-3741-9766-5A272DBAD9FF}"/>
              </a:ext>
            </a:extLst>
          </p:cNvPr>
          <p:cNvSpPr/>
          <p:nvPr/>
        </p:nvSpPr>
        <p:spPr>
          <a:xfrm>
            <a:off x="4028639" y="60975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608028BE-A4CA-324F-A42F-BDE68BE0F511}"/>
              </a:ext>
            </a:extLst>
          </p:cNvPr>
          <p:cNvSpPr/>
          <p:nvPr/>
        </p:nvSpPr>
        <p:spPr>
          <a:xfrm>
            <a:off x="4329678" y="60975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CB3D4AE6-E1AA-014B-8CFA-A5383EF53E2E}"/>
              </a:ext>
            </a:extLst>
          </p:cNvPr>
          <p:cNvSpPr/>
          <p:nvPr/>
        </p:nvSpPr>
        <p:spPr>
          <a:xfrm>
            <a:off x="4907280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80E9490E-B0DC-A345-AF5C-FB4433B4700F}"/>
              </a:ext>
            </a:extLst>
          </p:cNvPr>
          <p:cNvSpPr/>
          <p:nvPr/>
        </p:nvSpPr>
        <p:spPr>
          <a:xfrm>
            <a:off x="5208320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36C828B8-F642-6244-A213-972DFA0CEA3D}"/>
              </a:ext>
            </a:extLst>
          </p:cNvPr>
          <p:cNvSpPr/>
          <p:nvPr/>
        </p:nvSpPr>
        <p:spPr>
          <a:xfrm>
            <a:off x="550935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97" name="正方形/長方形 296">
            <a:extLst>
              <a:ext uri="{FF2B5EF4-FFF2-40B4-BE49-F238E27FC236}">
                <a16:creationId xmlns:a16="http://schemas.microsoft.com/office/drawing/2014/main" id="{E55C9BBE-AEED-8444-A376-8212D7F1BD1D}"/>
              </a:ext>
            </a:extLst>
          </p:cNvPr>
          <p:cNvSpPr/>
          <p:nvPr/>
        </p:nvSpPr>
        <p:spPr>
          <a:xfrm>
            <a:off x="581039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98" name="正方形/長方形 297">
            <a:extLst>
              <a:ext uri="{FF2B5EF4-FFF2-40B4-BE49-F238E27FC236}">
                <a16:creationId xmlns:a16="http://schemas.microsoft.com/office/drawing/2014/main" id="{52549A66-C765-974F-B7D8-F3551564DA5E}"/>
              </a:ext>
            </a:extLst>
          </p:cNvPr>
          <p:cNvSpPr/>
          <p:nvPr/>
        </p:nvSpPr>
        <p:spPr>
          <a:xfrm>
            <a:off x="611143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8DCE1DAA-ECD7-F14A-8CAA-0A146200302C}"/>
              </a:ext>
            </a:extLst>
          </p:cNvPr>
          <p:cNvSpPr/>
          <p:nvPr/>
        </p:nvSpPr>
        <p:spPr>
          <a:xfrm>
            <a:off x="6412478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7FE93296-7FA3-4E40-9487-1FC27A9BCA38}"/>
              </a:ext>
            </a:extLst>
          </p:cNvPr>
          <p:cNvSpPr/>
          <p:nvPr/>
        </p:nvSpPr>
        <p:spPr>
          <a:xfrm>
            <a:off x="4907280" y="54751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正方形/長方形 300">
            <a:extLst>
              <a:ext uri="{FF2B5EF4-FFF2-40B4-BE49-F238E27FC236}">
                <a16:creationId xmlns:a16="http://schemas.microsoft.com/office/drawing/2014/main" id="{FC03AE15-C278-B749-B3E9-6AA0B9331070}"/>
              </a:ext>
            </a:extLst>
          </p:cNvPr>
          <p:cNvSpPr/>
          <p:nvPr/>
        </p:nvSpPr>
        <p:spPr>
          <a:xfrm>
            <a:off x="6412478" y="54751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2" name="正方形/長方形 301">
            <a:extLst>
              <a:ext uri="{FF2B5EF4-FFF2-40B4-BE49-F238E27FC236}">
                <a16:creationId xmlns:a16="http://schemas.microsoft.com/office/drawing/2014/main" id="{DEE491F6-5A28-C848-8DA1-0C9F531DA0A4}"/>
              </a:ext>
            </a:extLst>
          </p:cNvPr>
          <p:cNvSpPr/>
          <p:nvPr/>
        </p:nvSpPr>
        <p:spPr>
          <a:xfrm>
            <a:off x="4907280" y="517407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3" name="正方形/長方形 302">
            <a:extLst>
              <a:ext uri="{FF2B5EF4-FFF2-40B4-BE49-F238E27FC236}">
                <a16:creationId xmlns:a16="http://schemas.microsoft.com/office/drawing/2014/main" id="{16D6896F-8017-D346-B1F9-8E58531450E0}"/>
              </a:ext>
            </a:extLst>
          </p:cNvPr>
          <p:cNvSpPr/>
          <p:nvPr/>
        </p:nvSpPr>
        <p:spPr>
          <a:xfrm>
            <a:off x="6412478" y="517407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4" name="正方形/長方形 303">
            <a:extLst>
              <a:ext uri="{FF2B5EF4-FFF2-40B4-BE49-F238E27FC236}">
                <a16:creationId xmlns:a16="http://schemas.microsoft.com/office/drawing/2014/main" id="{659DB0E8-2181-AA48-A6CF-C06F95900A12}"/>
              </a:ext>
            </a:extLst>
          </p:cNvPr>
          <p:cNvSpPr/>
          <p:nvPr/>
        </p:nvSpPr>
        <p:spPr>
          <a:xfrm>
            <a:off x="4907280" y="4873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5" name="正方形/長方形 304">
            <a:extLst>
              <a:ext uri="{FF2B5EF4-FFF2-40B4-BE49-F238E27FC236}">
                <a16:creationId xmlns:a16="http://schemas.microsoft.com/office/drawing/2014/main" id="{E299AE01-4EAE-914F-AFD0-DE101F0459A9}"/>
              </a:ext>
            </a:extLst>
          </p:cNvPr>
          <p:cNvSpPr/>
          <p:nvPr/>
        </p:nvSpPr>
        <p:spPr>
          <a:xfrm>
            <a:off x="6412478" y="4873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6" name="正方形/長方形 305">
            <a:extLst>
              <a:ext uri="{FF2B5EF4-FFF2-40B4-BE49-F238E27FC236}">
                <a16:creationId xmlns:a16="http://schemas.microsoft.com/office/drawing/2014/main" id="{2E62962E-57E3-A743-ABF8-E51E54602C04}"/>
              </a:ext>
            </a:extLst>
          </p:cNvPr>
          <p:cNvSpPr/>
          <p:nvPr/>
        </p:nvSpPr>
        <p:spPr>
          <a:xfrm>
            <a:off x="4907280" y="57761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7" name="グループ化 306">
            <a:extLst>
              <a:ext uri="{FF2B5EF4-FFF2-40B4-BE49-F238E27FC236}">
                <a16:creationId xmlns:a16="http://schemas.microsoft.com/office/drawing/2014/main" id="{1C024904-577D-994C-8040-A0FB88917C5E}"/>
              </a:ext>
            </a:extLst>
          </p:cNvPr>
          <p:cNvGrpSpPr/>
          <p:nvPr/>
        </p:nvGrpSpPr>
        <p:grpSpPr>
          <a:xfrm>
            <a:off x="5208320" y="4873040"/>
            <a:ext cx="1173283" cy="1173283"/>
            <a:chOff x="1042720" y="3694480"/>
            <a:chExt cx="1173283" cy="1173283"/>
          </a:xfrm>
          <a:solidFill>
            <a:srgbClr val="FFC000"/>
          </a:solidFill>
        </p:grpSpPr>
        <p:sp>
          <p:nvSpPr>
            <p:cNvPr id="308" name="正方形/長方形 307">
              <a:extLst>
                <a:ext uri="{FF2B5EF4-FFF2-40B4-BE49-F238E27FC236}">
                  <a16:creationId xmlns:a16="http://schemas.microsoft.com/office/drawing/2014/main" id="{7459F45B-B20F-0C40-8D33-DB5B25779F99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9" name="正方形/長方形 308">
              <a:extLst>
                <a:ext uri="{FF2B5EF4-FFF2-40B4-BE49-F238E27FC236}">
                  <a16:creationId xmlns:a16="http://schemas.microsoft.com/office/drawing/2014/main" id="{0D7EB1F6-F11E-3A4D-9B66-22A5E2D0AF13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0" name="正方形/長方形 309">
              <a:extLst>
                <a:ext uri="{FF2B5EF4-FFF2-40B4-BE49-F238E27FC236}">
                  <a16:creationId xmlns:a16="http://schemas.microsoft.com/office/drawing/2014/main" id="{7F227DEF-9A49-6E4D-AF19-E5327310C68E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1" name="正方形/長方形 310">
              <a:extLst>
                <a:ext uri="{FF2B5EF4-FFF2-40B4-BE49-F238E27FC236}">
                  <a16:creationId xmlns:a16="http://schemas.microsoft.com/office/drawing/2014/main" id="{A185B256-064E-694B-A3A1-EEEFB8DF665E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2" name="正方形/長方形 311">
              <a:extLst>
                <a:ext uri="{FF2B5EF4-FFF2-40B4-BE49-F238E27FC236}">
                  <a16:creationId xmlns:a16="http://schemas.microsoft.com/office/drawing/2014/main" id="{391DF260-CABC-2D47-962E-5E61B0B0B35F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3" name="正方形/長方形 312">
              <a:extLst>
                <a:ext uri="{FF2B5EF4-FFF2-40B4-BE49-F238E27FC236}">
                  <a16:creationId xmlns:a16="http://schemas.microsoft.com/office/drawing/2014/main" id="{101635FE-AA33-FF40-9415-A573EFFA1C47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4" name="正方形/長方形 313">
              <a:extLst>
                <a:ext uri="{FF2B5EF4-FFF2-40B4-BE49-F238E27FC236}">
                  <a16:creationId xmlns:a16="http://schemas.microsoft.com/office/drawing/2014/main" id="{6A3EF970-829A-BC42-B454-24DDA360CF73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5" name="正方形/長方形 314">
              <a:extLst>
                <a:ext uri="{FF2B5EF4-FFF2-40B4-BE49-F238E27FC236}">
                  <a16:creationId xmlns:a16="http://schemas.microsoft.com/office/drawing/2014/main" id="{3436D48F-B758-B44F-94C3-4CA0FBA73B72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6" name="正方形/長方形 315">
              <a:extLst>
                <a:ext uri="{FF2B5EF4-FFF2-40B4-BE49-F238E27FC236}">
                  <a16:creationId xmlns:a16="http://schemas.microsoft.com/office/drawing/2014/main" id="{AD757A4A-AC93-6A4D-8061-910B006FB040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7" name="正方形/長方形 316">
              <a:extLst>
                <a:ext uri="{FF2B5EF4-FFF2-40B4-BE49-F238E27FC236}">
                  <a16:creationId xmlns:a16="http://schemas.microsoft.com/office/drawing/2014/main" id="{6A326AC3-9E10-2D4D-B04B-6C742D7A0695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8" name="正方形/長方形 317">
              <a:extLst>
                <a:ext uri="{FF2B5EF4-FFF2-40B4-BE49-F238E27FC236}">
                  <a16:creationId xmlns:a16="http://schemas.microsoft.com/office/drawing/2014/main" id="{A5ABBEE2-DE35-4641-8D1D-DE70CC98A8F9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9" name="正方形/長方形 318">
              <a:extLst>
                <a:ext uri="{FF2B5EF4-FFF2-40B4-BE49-F238E27FC236}">
                  <a16:creationId xmlns:a16="http://schemas.microsoft.com/office/drawing/2014/main" id="{6A7BF0F9-0887-1C47-B6C4-5787A2BB5287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0" name="正方形/長方形 319">
              <a:extLst>
                <a:ext uri="{FF2B5EF4-FFF2-40B4-BE49-F238E27FC236}">
                  <a16:creationId xmlns:a16="http://schemas.microsoft.com/office/drawing/2014/main" id="{C4B4EA4E-F920-724D-9465-96ED55DF83A4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1" name="正方形/長方形 320">
              <a:extLst>
                <a:ext uri="{FF2B5EF4-FFF2-40B4-BE49-F238E27FC236}">
                  <a16:creationId xmlns:a16="http://schemas.microsoft.com/office/drawing/2014/main" id="{86B52011-1E64-4849-A0BF-9D73AF8F630C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2" name="正方形/長方形 321">
              <a:extLst>
                <a:ext uri="{FF2B5EF4-FFF2-40B4-BE49-F238E27FC236}">
                  <a16:creationId xmlns:a16="http://schemas.microsoft.com/office/drawing/2014/main" id="{2C7CC7F0-6143-EA47-9C92-0C4F152EB42C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3" name="正方形/長方形 322">
              <a:extLst>
                <a:ext uri="{FF2B5EF4-FFF2-40B4-BE49-F238E27FC236}">
                  <a16:creationId xmlns:a16="http://schemas.microsoft.com/office/drawing/2014/main" id="{B5DFF9B3-584A-2049-9C6B-519F220AB2B2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4" name="正方形/長方形 323">
            <a:extLst>
              <a:ext uri="{FF2B5EF4-FFF2-40B4-BE49-F238E27FC236}">
                <a16:creationId xmlns:a16="http://schemas.microsoft.com/office/drawing/2014/main" id="{73F67FA5-D367-FA4D-B7F0-F9A964295686}"/>
              </a:ext>
            </a:extLst>
          </p:cNvPr>
          <p:cNvSpPr/>
          <p:nvPr/>
        </p:nvSpPr>
        <p:spPr>
          <a:xfrm>
            <a:off x="6412478" y="57761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5" name="正方形/長方形 324">
            <a:extLst>
              <a:ext uri="{FF2B5EF4-FFF2-40B4-BE49-F238E27FC236}">
                <a16:creationId xmlns:a16="http://schemas.microsoft.com/office/drawing/2014/main" id="{0EE4180F-DCEE-F84A-8516-EEA99740A2A9}"/>
              </a:ext>
            </a:extLst>
          </p:cNvPr>
          <p:cNvSpPr/>
          <p:nvPr/>
        </p:nvSpPr>
        <p:spPr>
          <a:xfrm>
            <a:off x="4907280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6" name="正方形/長方形 325">
            <a:extLst>
              <a:ext uri="{FF2B5EF4-FFF2-40B4-BE49-F238E27FC236}">
                <a16:creationId xmlns:a16="http://schemas.microsoft.com/office/drawing/2014/main" id="{44276935-4578-EA4D-8647-C0749FCDCC66}"/>
              </a:ext>
            </a:extLst>
          </p:cNvPr>
          <p:cNvSpPr/>
          <p:nvPr/>
        </p:nvSpPr>
        <p:spPr>
          <a:xfrm>
            <a:off x="5208320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7" name="正方形/長方形 326">
            <a:extLst>
              <a:ext uri="{FF2B5EF4-FFF2-40B4-BE49-F238E27FC236}">
                <a16:creationId xmlns:a16="http://schemas.microsoft.com/office/drawing/2014/main" id="{69A850F1-3BAF-E94F-AC0C-B7DD553F2080}"/>
              </a:ext>
            </a:extLst>
          </p:cNvPr>
          <p:cNvSpPr/>
          <p:nvPr/>
        </p:nvSpPr>
        <p:spPr>
          <a:xfrm>
            <a:off x="550935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28" name="正方形/長方形 327">
            <a:extLst>
              <a:ext uri="{FF2B5EF4-FFF2-40B4-BE49-F238E27FC236}">
                <a16:creationId xmlns:a16="http://schemas.microsoft.com/office/drawing/2014/main" id="{DF71A65C-A842-7E4F-B9BE-88B399309FF5}"/>
              </a:ext>
            </a:extLst>
          </p:cNvPr>
          <p:cNvSpPr/>
          <p:nvPr/>
        </p:nvSpPr>
        <p:spPr>
          <a:xfrm>
            <a:off x="581039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08E4A878-08C8-984D-A0E9-574F21ECF2D1}"/>
              </a:ext>
            </a:extLst>
          </p:cNvPr>
          <p:cNvSpPr/>
          <p:nvPr/>
        </p:nvSpPr>
        <p:spPr>
          <a:xfrm>
            <a:off x="611143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0" name="正方形/長方形 329">
            <a:extLst>
              <a:ext uri="{FF2B5EF4-FFF2-40B4-BE49-F238E27FC236}">
                <a16:creationId xmlns:a16="http://schemas.microsoft.com/office/drawing/2014/main" id="{5DDD0FE1-C9FF-C24F-9D98-FF031727CA25}"/>
              </a:ext>
            </a:extLst>
          </p:cNvPr>
          <p:cNvSpPr/>
          <p:nvPr/>
        </p:nvSpPr>
        <p:spPr>
          <a:xfrm>
            <a:off x="6412478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1" name="正方形/長方形 330">
            <a:extLst>
              <a:ext uri="{FF2B5EF4-FFF2-40B4-BE49-F238E27FC236}">
                <a16:creationId xmlns:a16="http://schemas.microsoft.com/office/drawing/2014/main" id="{F056760F-C20E-2C4E-B1DA-606CE4FC68E9}"/>
              </a:ext>
            </a:extLst>
          </p:cNvPr>
          <p:cNvSpPr/>
          <p:nvPr/>
        </p:nvSpPr>
        <p:spPr>
          <a:xfrm>
            <a:off x="6969760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2" name="正方形/長方形 331">
            <a:extLst>
              <a:ext uri="{FF2B5EF4-FFF2-40B4-BE49-F238E27FC236}">
                <a16:creationId xmlns:a16="http://schemas.microsoft.com/office/drawing/2014/main" id="{FAD99077-51CE-334D-9F09-CD9C79BBF929}"/>
              </a:ext>
            </a:extLst>
          </p:cNvPr>
          <p:cNvSpPr/>
          <p:nvPr/>
        </p:nvSpPr>
        <p:spPr>
          <a:xfrm>
            <a:off x="7270800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3" name="正方形/長方形 332">
            <a:extLst>
              <a:ext uri="{FF2B5EF4-FFF2-40B4-BE49-F238E27FC236}">
                <a16:creationId xmlns:a16="http://schemas.microsoft.com/office/drawing/2014/main" id="{485A40F2-37D4-364E-9EC0-E936E9099A14}"/>
              </a:ext>
            </a:extLst>
          </p:cNvPr>
          <p:cNvSpPr/>
          <p:nvPr/>
        </p:nvSpPr>
        <p:spPr>
          <a:xfrm>
            <a:off x="757183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34" name="正方形/長方形 333">
            <a:extLst>
              <a:ext uri="{FF2B5EF4-FFF2-40B4-BE49-F238E27FC236}">
                <a16:creationId xmlns:a16="http://schemas.microsoft.com/office/drawing/2014/main" id="{A14492D5-024E-0D41-9763-0BC9ADDA0001}"/>
              </a:ext>
            </a:extLst>
          </p:cNvPr>
          <p:cNvSpPr/>
          <p:nvPr/>
        </p:nvSpPr>
        <p:spPr>
          <a:xfrm>
            <a:off x="787287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35" name="正方形/長方形 334">
            <a:extLst>
              <a:ext uri="{FF2B5EF4-FFF2-40B4-BE49-F238E27FC236}">
                <a16:creationId xmlns:a16="http://schemas.microsoft.com/office/drawing/2014/main" id="{1FCCCA70-E03C-6F45-B47D-C7BEFF2F035E}"/>
              </a:ext>
            </a:extLst>
          </p:cNvPr>
          <p:cNvSpPr/>
          <p:nvPr/>
        </p:nvSpPr>
        <p:spPr>
          <a:xfrm>
            <a:off x="817391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53ABEEC2-1D3C-6E42-A403-53DDA2E65CA6}"/>
              </a:ext>
            </a:extLst>
          </p:cNvPr>
          <p:cNvSpPr/>
          <p:nvPr/>
        </p:nvSpPr>
        <p:spPr>
          <a:xfrm>
            <a:off x="8474958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7" name="正方形/長方形 336">
            <a:extLst>
              <a:ext uri="{FF2B5EF4-FFF2-40B4-BE49-F238E27FC236}">
                <a16:creationId xmlns:a16="http://schemas.microsoft.com/office/drawing/2014/main" id="{F6A394BB-1E86-6A4A-ABD1-6351B894FD5A}"/>
              </a:ext>
            </a:extLst>
          </p:cNvPr>
          <p:cNvSpPr/>
          <p:nvPr/>
        </p:nvSpPr>
        <p:spPr>
          <a:xfrm>
            <a:off x="6969760" y="54751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8" name="正方形/長方形 337">
            <a:extLst>
              <a:ext uri="{FF2B5EF4-FFF2-40B4-BE49-F238E27FC236}">
                <a16:creationId xmlns:a16="http://schemas.microsoft.com/office/drawing/2014/main" id="{CA328E14-A63E-FB49-816E-E6271D98D935}"/>
              </a:ext>
            </a:extLst>
          </p:cNvPr>
          <p:cNvSpPr/>
          <p:nvPr/>
        </p:nvSpPr>
        <p:spPr>
          <a:xfrm>
            <a:off x="8474958" y="54751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9" name="正方形/長方形 338">
            <a:extLst>
              <a:ext uri="{FF2B5EF4-FFF2-40B4-BE49-F238E27FC236}">
                <a16:creationId xmlns:a16="http://schemas.microsoft.com/office/drawing/2014/main" id="{A77C6743-A65A-F044-A244-A400BFA5CADC}"/>
              </a:ext>
            </a:extLst>
          </p:cNvPr>
          <p:cNvSpPr/>
          <p:nvPr/>
        </p:nvSpPr>
        <p:spPr>
          <a:xfrm>
            <a:off x="6969760" y="517407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0" name="正方形/長方形 339">
            <a:extLst>
              <a:ext uri="{FF2B5EF4-FFF2-40B4-BE49-F238E27FC236}">
                <a16:creationId xmlns:a16="http://schemas.microsoft.com/office/drawing/2014/main" id="{BE8BBF3B-06D2-B843-81FB-F929DECFE326}"/>
              </a:ext>
            </a:extLst>
          </p:cNvPr>
          <p:cNvSpPr/>
          <p:nvPr/>
        </p:nvSpPr>
        <p:spPr>
          <a:xfrm>
            <a:off x="8474958" y="517407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C7D14617-2A41-8A40-AC56-AB14C90307C7}"/>
              </a:ext>
            </a:extLst>
          </p:cNvPr>
          <p:cNvSpPr/>
          <p:nvPr/>
        </p:nvSpPr>
        <p:spPr>
          <a:xfrm>
            <a:off x="6969760" y="4873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2" name="正方形/長方形 341">
            <a:extLst>
              <a:ext uri="{FF2B5EF4-FFF2-40B4-BE49-F238E27FC236}">
                <a16:creationId xmlns:a16="http://schemas.microsoft.com/office/drawing/2014/main" id="{11B2873C-A8DB-4241-9767-B69E8B7CD5FF}"/>
              </a:ext>
            </a:extLst>
          </p:cNvPr>
          <p:cNvSpPr/>
          <p:nvPr/>
        </p:nvSpPr>
        <p:spPr>
          <a:xfrm>
            <a:off x="8474958" y="4873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3" name="正方形/長方形 342">
            <a:extLst>
              <a:ext uri="{FF2B5EF4-FFF2-40B4-BE49-F238E27FC236}">
                <a16:creationId xmlns:a16="http://schemas.microsoft.com/office/drawing/2014/main" id="{28326B51-1C45-7844-BE71-3B316C74047E}"/>
              </a:ext>
            </a:extLst>
          </p:cNvPr>
          <p:cNvSpPr/>
          <p:nvPr/>
        </p:nvSpPr>
        <p:spPr>
          <a:xfrm>
            <a:off x="6969760" y="57761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4" name="グループ化 343">
            <a:extLst>
              <a:ext uri="{FF2B5EF4-FFF2-40B4-BE49-F238E27FC236}">
                <a16:creationId xmlns:a16="http://schemas.microsoft.com/office/drawing/2014/main" id="{77D9C70B-1527-4143-BDCF-5BE630CC778F}"/>
              </a:ext>
            </a:extLst>
          </p:cNvPr>
          <p:cNvGrpSpPr/>
          <p:nvPr/>
        </p:nvGrpSpPr>
        <p:grpSpPr>
          <a:xfrm>
            <a:off x="7270800" y="4873040"/>
            <a:ext cx="1173283" cy="1173283"/>
            <a:chOff x="1042720" y="3694480"/>
            <a:chExt cx="1173283" cy="1173283"/>
          </a:xfrm>
          <a:solidFill>
            <a:srgbClr val="FFFF00"/>
          </a:solidFill>
        </p:grpSpPr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84CDE6EF-1FB0-5445-B2A7-625D199F9D68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6" name="正方形/長方形 345">
              <a:extLst>
                <a:ext uri="{FF2B5EF4-FFF2-40B4-BE49-F238E27FC236}">
                  <a16:creationId xmlns:a16="http://schemas.microsoft.com/office/drawing/2014/main" id="{4BAEAB66-B25D-1141-9368-806BAF3EECB5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47" name="正方形/長方形 346">
              <a:extLst>
                <a:ext uri="{FF2B5EF4-FFF2-40B4-BE49-F238E27FC236}">
                  <a16:creationId xmlns:a16="http://schemas.microsoft.com/office/drawing/2014/main" id="{17A94E85-D9D7-0147-9E0F-699AA774BC17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48" name="正方形/長方形 347">
              <a:extLst>
                <a:ext uri="{FF2B5EF4-FFF2-40B4-BE49-F238E27FC236}">
                  <a16:creationId xmlns:a16="http://schemas.microsoft.com/office/drawing/2014/main" id="{01548AE6-1061-674E-9414-30D00CBBE1DC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9" name="正方形/長方形 348">
              <a:extLst>
                <a:ext uri="{FF2B5EF4-FFF2-40B4-BE49-F238E27FC236}">
                  <a16:creationId xmlns:a16="http://schemas.microsoft.com/office/drawing/2014/main" id="{BB1F6175-B3FD-BD42-B09C-666E8881ECF4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0" name="正方形/長方形 349">
              <a:extLst>
                <a:ext uri="{FF2B5EF4-FFF2-40B4-BE49-F238E27FC236}">
                  <a16:creationId xmlns:a16="http://schemas.microsoft.com/office/drawing/2014/main" id="{1DD3C284-8E52-CB44-BAB7-DCE839EAF082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1" name="正方形/長方形 350">
              <a:extLst>
                <a:ext uri="{FF2B5EF4-FFF2-40B4-BE49-F238E27FC236}">
                  <a16:creationId xmlns:a16="http://schemas.microsoft.com/office/drawing/2014/main" id="{7463DA21-F91F-E645-B86E-B6A7137BAF4E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2" name="正方形/長方形 351">
              <a:extLst>
                <a:ext uri="{FF2B5EF4-FFF2-40B4-BE49-F238E27FC236}">
                  <a16:creationId xmlns:a16="http://schemas.microsoft.com/office/drawing/2014/main" id="{29667997-6F69-EF4F-81A1-367B2C37110A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3" name="正方形/長方形 352">
              <a:extLst>
                <a:ext uri="{FF2B5EF4-FFF2-40B4-BE49-F238E27FC236}">
                  <a16:creationId xmlns:a16="http://schemas.microsoft.com/office/drawing/2014/main" id="{BD1A6D50-02F7-454C-9288-C70CB528B596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4" name="正方形/長方形 353">
              <a:extLst>
                <a:ext uri="{FF2B5EF4-FFF2-40B4-BE49-F238E27FC236}">
                  <a16:creationId xmlns:a16="http://schemas.microsoft.com/office/drawing/2014/main" id="{562A9967-BA30-FB41-A7C2-1164B3C70073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5" name="正方形/長方形 354">
              <a:extLst>
                <a:ext uri="{FF2B5EF4-FFF2-40B4-BE49-F238E27FC236}">
                  <a16:creationId xmlns:a16="http://schemas.microsoft.com/office/drawing/2014/main" id="{0668F2AB-DB9F-214A-9F4D-203F256135B2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6" name="正方形/長方形 355">
              <a:extLst>
                <a:ext uri="{FF2B5EF4-FFF2-40B4-BE49-F238E27FC236}">
                  <a16:creationId xmlns:a16="http://schemas.microsoft.com/office/drawing/2014/main" id="{05E845BC-F3DC-E34D-A2BE-96D390EE8A7E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7" name="正方形/長方形 356">
              <a:extLst>
                <a:ext uri="{FF2B5EF4-FFF2-40B4-BE49-F238E27FC236}">
                  <a16:creationId xmlns:a16="http://schemas.microsoft.com/office/drawing/2014/main" id="{5D615532-3852-5C4D-B4DE-3096C7CD36AB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8" name="正方形/長方形 357">
              <a:extLst>
                <a:ext uri="{FF2B5EF4-FFF2-40B4-BE49-F238E27FC236}">
                  <a16:creationId xmlns:a16="http://schemas.microsoft.com/office/drawing/2014/main" id="{86E0C1DE-BC50-1D41-A231-DAA54DBD679F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9" name="正方形/長方形 358">
              <a:extLst>
                <a:ext uri="{FF2B5EF4-FFF2-40B4-BE49-F238E27FC236}">
                  <a16:creationId xmlns:a16="http://schemas.microsoft.com/office/drawing/2014/main" id="{FE039DAB-D86C-0F49-AEB8-4E9B67752952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60" name="正方形/長方形 359">
              <a:extLst>
                <a:ext uri="{FF2B5EF4-FFF2-40B4-BE49-F238E27FC236}">
                  <a16:creationId xmlns:a16="http://schemas.microsoft.com/office/drawing/2014/main" id="{8DEEEBBC-08F7-9642-AA00-A6567CF92F98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1" name="正方形/長方形 360">
            <a:extLst>
              <a:ext uri="{FF2B5EF4-FFF2-40B4-BE49-F238E27FC236}">
                <a16:creationId xmlns:a16="http://schemas.microsoft.com/office/drawing/2014/main" id="{2F7D9F30-0CC4-9842-8B5C-35FB230CC6EA}"/>
              </a:ext>
            </a:extLst>
          </p:cNvPr>
          <p:cNvSpPr/>
          <p:nvPr/>
        </p:nvSpPr>
        <p:spPr>
          <a:xfrm>
            <a:off x="8474958" y="57761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2" name="正方形/長方形 361">
            <a:extLst>
              <a:ext uri="{FF2B5EF4-FFF2-40B4-BE49-F238E27FC236}">
                <a16:creationId xmlns:a16="http://schemas.microsoft.com/office/drawing/2014/main" id="{9356BED8-BFDA-BF4C-91F6-BB7DCDABE014}"/>
              </a:ext>
            </a:extLst>
          </p:cNvPr>
          <p:cNvSpPr/>
          <p:nvPr/>
        </p:nvSpPr>
        <p:spPr>
          <a:xfrm>
            <a:off x="6969760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3" name="正方形/長方形 362">
            <a:extLst>
              <a:ext uri="{FF2B5EF4-FFF2-40B4-BE49-F238E27FC236}">
                <a16:creationId xmlns:a16="http://schemas.microsoft.com/office/drawing/2014/main" id="{401E33F8-A34E-C449-A1AC-8B8A55C24C2E}"/>
              </a:ext>
            </a:extLst>
          </p:cNvPr>
          <p:cNvSpPr/>
          <p:nvPr/>
        </p:nvSpPr>
        <p:spPr>
          <a:xfrm>
            <a:off x="7270800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4" name="正方形/長方形 363">
            <a:extLst>
              <a:ext uri="{FF2B5EF4-FFF2-40B4-BE49-F238E27FC236}">
                <a16:creationId xmlns:a16="http://schemas.microsoft.com/office/drawing/2014/main" id="{08656C73-4280-534C-BB71-0BF333D9A817}"/>
              </a:ext>
            </a:extLst>
          </p:cNvPr>
          <p:cNvSpPr/>
          <p:nvPr/>
        </p:nvSpPr>
        <p:spPr>
          <a:xfrm>
            <a:off x="757183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65" name="正方形/長方形 364">
            <a:extLst>
              <a:ext uri="{FF2B5EF4-FFF2-40B4-BE49-F238E27FC236}">
                <a16:creationId xmlns:a16="http://schemas.microsoft.com/office/drawing/2014/main" id="{4028EDF8-4B9E-4A45-95EB-96B512DEF609}"/>
              </a:ext>
            </a:extLst>
          </p:cNvPr>
          <p:cNvSpPr/>
          <p:nvPr/>
        </p:nvSpPr>
        <p:spPr>
          <a:xfrm>
            <a:off x="787287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66" name="正方形/長方形 365">
            <a:extLst>
              <a:ext uri="{FF2B5EF4-FFF2-40B4-BE49-F238E27FC236}">
                <a16:creationId xmlns:a16="http://schemas.microsoft.com/office/drawing/2014/main" id="{A2D372BE-728B-4946-A7AC-73B12CC39D95}"/>
              </a:ext>
            </a:extLst>
          </p:cNvPr>
          <p:cNvSpPr/>
          <p:nvPr/>
        </p:nvSpPr>
        <p:spPr>
          <a:xfrm>
            <a:off x="817391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7" name="正方形/長方形 366">
            <a:extLst>
              <a:ext uri="{FF2B5EF4-FFF2-40B4-BE49-F238E27FC236}">
                <a16:creationId xmlns:a16="http://schemas.microsoft.com/office/drawing/2014/main" id="{03561442-1B9E-DE4F-B0F7-A1CCA528B6E7}"/>
              </a:ext>
            </a:extLst>
          </p:cNvPr>
          <p:cNvSpPr/>
          <p:nvPr/>
        </p:nvSpPr>
        <p:spPr>
          <a:xfrm>
            <a:off x="8474958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07EFD2-05C9-EE4A-9065-89BCD411CC56}"/>
              </a:ext>
            </a:extLst>
          </p:cNvPr>
          <p:cNvSpPr txBox="1"/>
          <p:nvPr/>
        </p:nvSpPr>
        <p:spPr>
          <a:xfrm>
            <a:off x="1554480" y="81280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元の世界</a:t>
            </a:r>
            <a:endParaRPr kumimoji="1" lang="en-US" altLang="ja-JP"/>
          </a:p>
          <a:p>
            <a:pPr algn="ctr"/>
            <a:r>
              <a:rPr lang="en-US" altLang="ja-JP"/>
              <a:t>(</a:t>
            </a:r>
            <a:r>
              <a:rPr lang="ja-JP" altLang="en-US"/>
              <a:t>グローバルデータ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368" name="テキスト ボックス 367">
            <a:extLst>
              <a:ext uri="{FF2B5EF4-FFF2-40B4-BE49-F238E27FC236}">
                <a16:creationId xmlns:a16="http://schemas.microsoft.com/office/drawing/2014/main" id="{89A4EA90-F123-9E49-838B-DB5E50B2B1D2}"/>
              </a:ext>
            </a:extLst>
          </p:cNvPr>
          <p:cNvSpPr txBox="1"/>
          <p:nvPr/>
        </p:nvSpPr>
        <p:spPr>
          <a:xfrm>
            <a:off x="5502080" y="182880"/>
            <a:ext cx="191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r>
              <a:rPr kumimoji="1" lang="ja-JP" altLang="en-US"/>
              <a:t>プロセスで分割</a:t>
            </a:r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1B751195-801B-B342-847D-77A8D3F70FDB}"/>
              </a:ext>
            </a:extLst>
          </p:cNvPr>
          <p:cNvSpPr/>
          <p:nvPr/>
        </p:nvSpPr>
        <p:spPr>
          <a:xfrm>
            <a:off x="4175760" y="1595120"/>
            <a:ext cx="731520" cy="619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FB19A8-7F88-6748-B2A8-FEC9C49A0170}"/>
              </a:ext>
            </a:extLst>
          </p:cNvPr>
          <p:cNvSpPr txBox="1"/>
          <p:nvPr/>
        </p:nvSpPr>
        <p:spPr>
          <a:xfrm>
            <a:off x="1584960" y="338328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各プロセスは「のりしろ」部分込みの領域を保持する</a:t>
            </a:r>
          </a:p>
        </p:txBody>
      </p:sp>
      <p:sp>
        <p:nvSpPr>
          <p:cNvPr id="369" name="テキスト ボックス 368">
            <a:extLst>
              <a:ext uri="{FF2B5EF4-FFF2-40B4-BE49-F238E27FC236}">
                <a16:creationId xmlns:a16="http://schemas.microsoft.com/office/drawing/2014/main" id="{EF036094-E629-BC4C-A1B3-D1EF00731DF9}"/>
              </a:ext>
            </a:extLst>
          </p:cNvPr>
          <p:cNvSpPr txBox="1"/>
          <p:nvPr/>
        </p:nvSpPr>
        <p:spPr>
          <a:xfrm>
            <a:off x="1117600" y="404368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ランク</a:t>
            </a:r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370" name="テキスト ボックス 369">
            <a:extLst>
              <a:ext uri="{FF2B5EF4-FFF2-40B4-BE49-F238E27FC236}">
                <a16:creationId xmlns:a16="http://schemas.microsoft.com/office/drawing/2014/main" id="{E28F3B85-82B0-0446-A702-D97F7613F52A}"/>
              </a:ext>
            </a:extLst>
          </p:cNvPr>
          <p:cNvSpPr txBox="1"/>
          <p:nvPr/>
        </p:nvSpPr>
        <p:spPr>
          <a:xfrm>
            <a:off x="3213947" y="404368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ランク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371" name="テキスト ボックス 370">
            <a:extLst>
              <a:ext uri="{FF2B5EF4-FFF2-40B4-BE49-F238E27FC236}">
                <a16:creationId xmlns:a16="http://schemas.microsoft.com/office/drawing/2014/main" id="{B6973C59-816E-1542-B38C-E2188BB3DC99}"/>
              </a:ext>
            </a:extLst>
          </p:cNvPr>
          <p:cNvSpPr txBox="1"/>
          <p:nvPr/>
        </p:nvSpPr>
        <p:spPr>
          <a:xfrm>
            <a:off x="5310294" y="404368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ランク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372" name="テキスト ボックス 371">
            <a:extLst>
              <a:ext uri="{FF2B5EF4-FFF2-40B4-BE49-F238E27FC236}">
                <a16:creationId xmlns:a16="http://schemas.microsoft.com/office/drawing/2014/main" id="{AD708913-1319-6C4D-92C4-D57F9C23C245}"/>
              </a:ext>
            </a:extLst>
          </p:cNvPr>
          <p:cNvSpPr txBox="1"/>
          <p:nvPr/>
        </p:nvSpPr>
        <p:spPr>
          <a:xfrm>
            <a:off x="7406640" y="404368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ランク</a:t>
            </a:r>
            <a:r>
              <a:rPr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88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5E6ECAB2-7CDE-AC4A-8F74-5FDCD129B10E}"/>
              </a:ext>
            </a:extLst>
          </p:cNvPr>
          <p:cNvGrpSpPr/>
          <p:nvPr/>
        </p:nvGrpSpPr>
        <p:grpSpPr>
          <a:xfrm>
            <a:off x="1239520" y="609600"/>
            <a:ext cx="1280160" cy="1280160"/>
            <a:chOff x="609600" y="528320"/>
            <a:chExt cx="1775362" cy="1775362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C01C315C-0A98-2F4C-8F31-AB28716F477D}"/>
                </a:ext>
              </a:extLst>
            </p:cNvPr>
            <p:cNvSpPr/>
            <p:nvPr/>
          </p:nvSpPr>
          <p:spPr>
            <a:xfrm>
              <a:off x="609600" y="528320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DA91AF66-CA5F-024B-A9F9-2A0D96CB93CB}"/>
                </a:ext>
              </a:extLst>
            </p:cNvPr>
            <p:cNvSpPr/>
            <p:nvPr/>
          </p:nvSpPr>
          <p:spPr>
            <a:xfrm>
              <a:off x="910640" y="528320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0EE4F062-FA42-3444-998A-0ECCDF62E499}"/>
                </a:ext>
              </a:extLst>
            </p:cNvPr>
            <p:cNvSpPr/>
            <p:nvPr/>
          </p:nvSpPr>
          <p:spPr>
            <a:xfrm>
              <a:off x="1211679" y="528320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50E90DD4-FB31-9142-A632-2C8DF8F0BDE5}"/>
                </a:ext>
              </a:extLst>
            </p:cNvPr>
            <p:cNvSpPr/>
            <p:nvPr/>
          </p:nvSpPr>
          <p:spPr>
            <a:xfrm>
              <a:off x="1512719" y="528320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1E8CD698-5EFF-584F-94A1-8AC9698225E4}"/>
                </a:ext>
              </a:extLst>
            </p:cNvPr>
            <p:cNvSpPr/>
            <p:nvPr/>
          </p:nvSpPr>
          <p:spPr>
            <a:xfrm>
              <a:off x="1813759" y="528320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05C71088-8713-5047-86EB-524A117BEAD6}"/>
                </a:ext>
              </a:extLst>
            </p:cNvPr>
            <p:cNvSpPr/>
            <p:nvPr/>
          </p:nvSpPr>
          <p:spPr>
            <a:xfrm>
              <a:off x="2114798" y="528320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DFB2C0E4-F4B3-7048-8D67-156B0BC5C06D}"/>
                </a:ext>
              </a:extLst>
            </p:cNvPr>
            <p:cNvSpPr/>
            <p:nvPr/>
          </p:nvSpPr>
          <p:spPr>
            <a:xfrm>
              <a:off x="609600" y="1431439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D72C955D-4D82-F34A-B9FF-0BB9FFBD108C}"/>
                </a:ext>
              </a:extLst>
            </p:cNvPr>
            <p:cNvSpPr/>
            <p:nvPr/>
          </p:nvSpPr>
          <p:spPr>
            <a:xfrm>
              <a:off x="2114798" y="1431439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924ECE2-3C84-804C-8261-A1029382C9D7}"/>
                </a:ext>
              </a:extLst>
            </p:cNvPr>
            <p:cNvSpPr/>
            <p:nvPr/>
          </p:nvSpPr>
          <p:spPr>
            <a:xfrm>
              <a:off x="609600" y="1130399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2D9BCEF-CA9B-874E-BC79-B9A4E32962B1}"/>
                </a:ext>
              </a:extLst>
            </p:cNvPr>
            <p:cNvSpPr/>
            <p:nvPr/>
          </p:nvSpPr>
          <p:spPr>
            <a:xfrm>
              <a:off x="2114798" y="1130399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165078D8-7F09-DB42-9AD7-64510C69F970}"/>
                </a:ext>
              </a:extLst>
            </p:cNvPr>
            <p:cNvSpPr/>
            <p:nvPr/>
          </p:nvSpPr>
          <p:spPr>
            <a:xfrm>
              <a:off x="609600" y="829360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4C2EBA47-B522-904C-B028-D4C46A4688D4}"/>
                </a:ext>
              </a:extLst>
            </p:cNvPr>
            <p:cNvSpPr/>
            <p:nvPr/>
          </p:nvSpPr>
          <p:spPr>
            <a:xfrm>
              <a:off x="2114798" y="829360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DE8094A3-45D2-0F4A-9DED-19B9745851AB}"/>
                </a:ext>
              </a:extLst>
            </p:cNvPr>
            <p:cNvSpPr/>
            <p:nvPr/>
          </p:nvSpPr>
          <p:spPr>
            <a:xfrm>
              <a:off x="609600" y="1732479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1A3A9D68-73D0-734A-A171-A7DD6F8D1EEB}"/>
                </a:ext>
              </a:extLst>
            </p:cNvPr>
            <p:cNvGrpSpPr/>
            <p:nvPr/>
          </p:nvGrpSpPr>
          <p:grpSpPr>
            <a:xfrm>
              <a:off x="910640" y="829360"/>
              <a:ext cx="1173283" cy="1173283"/>
              <a:chOff x="1042720" y="3694480"/>
              <a:chExt cx="1173283" cy="1173283"/>
            </a:xfrm>
            <a:solidFill>
              <a:srgbClr val="FF0000"/>
            </a:solidFill>
          </p:grpSpPr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2032FEC0-52D2-B249-91FE-2D4F0A4A4325}"/>
                  </a:ext>
                </a:extLst>
              </p:cNvPr>
              <p:cNvSpPr/>
              <p:nvPr/>
            </p:nvSpPr>
            <p:spPr>
              <a:xfrm>
                <a:off x="1042720" y="429655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3269D197-7384-9741-9FF3-F0B308096E6A}"/>
                  </a:ext>
                </a:extLst>
              </p:cNvPr>
              <p:cNvSpPr/>
              <p:nvPr/>
            </p:nvSpPr>
            <p:spPr>
              <a:xfrm>
                <a:off x="1343759" y="429655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C6AE6409-A24C-414F-9A22-94802EB143BD}"/>
                  </a:ext>
                </a:extLst>
              </p:cNvPr>
              <p:cNvSpPr/>
              <p:nvPr/>
            </p:nvSpPr>
            <p:spPr>
              <a:xfrm>
                <a:off x="1644799" y="429655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1C3196F3-BE53-1642-B5B9-0E6DBBAA706D}"/>
                  </a:ext>
                </a:extLst>
              </p:cNvPr>
              <p:cNvSpPr/>
              <p:nvPr/>
            </p:nvSpPr>
            <p:spPr>
              <a:xfrm>
                <a:off x="1945839" y="429655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9B126945-DD90-4342-9A1D-E943EC10F64F}"/>
                  </a:ext>
                </a:extLst>
              </p:cNvPr>
              <p:cNvSpPr/>
              <p:nvPr/>
            </p:nvSpPr>
            <p:spPr>
              <a:xfrm>
                <a:off x="1042720" y="399551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330F90B5-0F72-CE45-86CC-A34A57C5E969}"/>
                  </a:ext>
                </a:extLst>
              </p:cNvPr>
              <p:cNvSpPr/>
              <p:nvPr/>
            </p:nvSpPr>
            <p:spPr>
              <a:xfrm>
                <a:off x="1343759" y="399551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08710533-8654-8D44-AE47-09205944933F}"/>
                  </a:ext>
                </a:extLst>
              </p:cNvPr>
              <p:cNvSpPr/>
              <p:nvPr/>
            </p:nvSpPr>
            <p:spPr>
              <a:xfrm>
                <a:off x="1644799" y="399551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CF3961A2-3DC7-AC4D-B8F8-A690635CBD20}"/>
                  </a:ext>
                </a:extLst>
              </p:cNvPr>
              <p:cNvSpPr/>
              <p:nvPr/>
            </p:nvSpPr>
            <p:spPr>
              <a:xfrm>
                <a:off x="1945839" y="399551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E16EEA0F-1FBC-AF48-BB8D-F6C7918C67A2}"/>
                  </a:ext>
                </a:extLst>
              </p:cNvPr>
              <p:cNvSpPr/>
              <p:nvPr/>
            </p:nvSpPr>
            <p:spPr>
              <a:xfrm>
                <a:off x="1042720" y="3694480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F979F3CC-3200-8B4C-8EAC-6FCE7BC2A62C}"/>
                  </a:ext>
                </a:extLst>
              </p:cNvPr>
              <p:cNvSpPr/>
              <p:nvPr/>
            </p:nvSpPr>
            <p:spPr>
              <a:xfrm>
                <a:off x="1343759" y="3694480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42E4BF6F-8D3B-0C4B-959D-04DBB4C671E6}"/>
                  </a:ext>
                </a:extLst>
              </p:cNvPr>
              <p:cNvSpPr/>
              <p:nvPr/>
            </p:nvSpPr>
            <p:spPr>
              <a:xfrm>
                <a:off x="1644799" y="3694480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0C616B9C-1C6A-354D-B367-378B11CA4A3C}"/>
                  </a:ext>
                </a:extLst>
              </p:cNvPr>
              <p:cNvSpPr/>
              <p:nvPr/>
            </p:nvSpPr>
            <p:spPr>
              <a:xfrm>
                <a:off x="1945839" y="3694480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69E10E25-F91C-7045-95D4-E9D86B542472}"/>
                  </a:ext>
                </a:extLst>
              </p:cNvPr>
              <p:cNvSpPr/>
              <p:nvPr/>
            </p:nvSpPr>
            <p:spPr>
              <a:xfrm>
                <a:off x="1042720" y="459759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E4C20CBB-D9D7-5249-BF5D-8AAAD7AC3769}"/>
                  </a:ext>
                </a:extLst>
              </p:cNvPr>
              <p:cNvSpPr/>
              <p:nvPr/>
            </p:nvSpPr>
            <p:spPr>
              <a:xfrm>
                <a:off x="1343759" y="459759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8F8DE1F1-DC13-FD44-95E6-5281612040E0}"/>
                  </a:ext>
                </a:extLst>
              </p:cNvPr>
              <p:cNvSpPr/>
              <p:nvPr/>
            </p:nvSpPr>
            <p:spPr>
              <a:xfrm>
                <a:off x="1644799" y="459759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61F27A80-A700-964D-947C-7AEC3ACDC15E}"/>
                  </a:ext>
                </a:extLst>
              </p:cNvPr>
              <p:cNvSpPr/>
              <p:nvPr/>
            </p:nvSpPr>
            <p:spPr>
              <a:xfrm>
                <a:off x="1945839" y="459759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F59904A5-88CE-0E43-98AA-F4ADFFE51BF3}"/>
                </a:ext>
              </a:extLst>
            </p:cNvPr>
            <p:cNvSpPr/>
            <p:nvPr/>
          </p:nvSpPr>
          <p:spPr>
            <a:xfrm>
              <a:off x="2114798" y="1732479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8E227622-09F9-9D40-9855-18121A2D280E}"/>
                </a:ext>
              </a:extLst>
            </p:cNvPr>
            <p:cNvSpPr/>
            <p:nvPr/>
          </p:nvSpPr>
          <p:spPr>
            <a:xfrm>
              <a:off x="609600" y="2033518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F910EA6B-A1A9-C34B-81B9-FA9671026C4A}"/>
                </a:ext>
              </a:extLst>
            </p:cNvPr>
            <p:cNvSpPr/>
            <p:nvPr/>
          </p:nvSpPr>
          <p:spPr>
            <a:xfrm>
              <a:off x="910640" y="2033518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EF1B2B3B-0D92-9B48-AE5B-96BB430A742D}"/>
                </a:ext>
              </a:extLst>
            </p:cNvPr>
            <p:cNvSpPr/>
            <p:nvPr/>
          </p:nvSpPr>
          <p:spPr>
            <a:xfrm>
              <a:off x="1211679" y="2033518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21D47B12-2849-AF4D-AE99-449F2ADC0380}"/>
                </a:ext>
              </a:extLst>
            </p:cNvPr>
            <p:cNvSpPr/>
            <p:nvPr/>
          </p:nvSpPr>
          <p:spPr>
            <a:xfrm>
              <a:off x="1512719" y="2033518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5AD30198-4187-5C45-BB6B-5DCE6542D57A}"/>
                </a:ext>
              </a:extLst>
            </p:cNvPr>
            <p:cNvSpPr/>
            <p:nvPr/>
          </p:nvSpPr>
          <p:spPr>
            <a:xfrm>
              <a:off x="1813759" y="2033518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E331811C-E283-234D-BE9A-25BE017B9A20}"/>
                </a:ext>
              </a:extLst>
            </p:cNvPr>
            <p:cNvSpPr/>
            <p:nvPr/>
          </p:nvSpPr>
          <p:spPr>
            <a:xfrm>
              <a:off x="2114798" y="2033518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9761DF5E-9C70-C948-BB46-5319906CBA9C}"/>
              </a:ext>
            </a:extLst>
          </p:cNvPr>
          <p:cNvSpPr txBox="1"/>
          <p:nvPr/>
        </p:nvSpPr>
        <p:spPr>
          <a:xfrm>
            <a:off x="477520" y="152400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</a:t>
            </a:r>
            <a:r>
              <a:rPr kumimoji="1" lang="ja-JP" altLang="en-US"/>
              <a:t>送信バッファの作成</a:t>
            </a:r>
          </a:p>
        </p:txBody>
      </p: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B651F79B-314F-8249-AA1F-CA4C30BBDA6E}"/>
              </a:ext>
            </a:extLst>
          </p:cNvPr>
          <p:cNvGrpSpPr/>
          <p:nvPr/>
        </p:nvGrpSpPr>
        <p:grpSpPr>
          <a:xfrm>
            <a:off x="3545841" y="1126980"/>
            <a:ext cx="3911600" cy="220143"/>
            <a:chOff x="2753360" y="538480"/>
            <a:chExt cx="4800403" cy="270164"/>
          </a:xfrm>
        </p:grpSpPr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C29D8D97-3342-4845-AFA4-20FA2F43A2E7}"/>
                </a:ext>
              </a:extLst>
            </p:cNvPr>
            <p:cNvSpPr/>
            <p:nvPr/>
          </p:nvSpPr>
          <p:spPr>
            <a:xfrm>
              <a:off x="2753360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8D338F5E-221C-D447-9D4E-32A8D45F44F7}"/>
                </a:ext>
              </a:extLst>
            </p:cNvPr>
            <p:cNvSpPr/>
            <p:nvPr/>
          </p:nvSpPr>
          <p:spPr>
            <a:xfrm>
              <a:off x="3055376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D0CF935D-8463-3E45-BF60-C5FFF761799C}"/>
                </a:ext>
              </a:extLst>
            </p:cNvPr>
            <p:cNvSpPr/>
            <p:nvPr/>
          </p:nvSpPr>
          <p:spPr>
            <a:xfrm>
              <a:off x="3357392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51843C38-65E4-F94A-8159-6C607544C911}"/>
                </a:ext>
              </a:extLst>
            </p:cNvPr>
            <p:cNvSpPr/>
            <p:nvPr/>
          </p:nvSpPr>
          <p:spPr>
            <a:xfrm>
              <a:off x="3659408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287081F5-2EF6-4F4B-A252-136EF0EC75C2}"/>
                </a:ext>
              </a:extLst>
            </p:cNvPr>
            <p:cNvSpPr/>
            <p:nvPr/>
          </p:nvSpPr>
          <p:spPr>
            <a:xfrm>
              <a:off x="3961424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08D0C6AD-4B19-054B-90B9-0FB04BD8440A}"/>
                </a:ext>
              </a:extLst>
            </p:cNvPr>
            <p:cNvSpPr/>
            <p:nvPr/>
          </p:nvSpPr>
          <p:spPr>
            <a:xfrm>
              <a:off x="4263440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D023C13C-B594-7946-8ADC-6BDF4487856D}"/>
                </a:ext>
              </a:extLst>
            </p:cNvPr>
            <p:cNvSpPr/>
            <p:nvPr/>
          </p:nvSpPr>
          <p:spPr>
            <a:xfrm>
              <a:off x="4565456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BB590247-C9A3-0C40-B9A9-9EFC067751DD}"/>
                </a:ext>
              </a:extLst>
            </p:cNvPr>
            <p:cNvSpPr/>
            <p:nvPr/>
          </p:nvSpPr>
          <p:spPr>
            <a:xfrm>
              <a:off x="4867472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90960259-6CE6-5849-8E1B-5ECA2CB9AD44}"/>
                </a:ext>
              </a:extLst>
            </p:cNvPr>
            <p:cNvSpPr/>
            <p:nvPr/>
          </p:nvSpPr>
          <p:spPr>
            <a:xfrm>
              <a:off x="5169488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EA2FE906-5BA3-C747-88EF-84805070CB6B}"/>
                </a:ext>
              </a:extLst>
            </p:cNvPr>
            <p:cNvSpPr/>
            <p:nvPr/>
          </p:nvSpPr>
          <p:spPr>
            <a:xfrm>
              <a:off x="5471504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CCB5544D-F45D-5247-A663-9F8783CB86ED}"/>
                </a:ext>
              </a:extLst>
            </p:cNvPr>
            <p:cNvSpPr/>
            <p:nvPr/>
          </p:nvSpPr>
          <p:spPr>
            <a:xfrm>
              <a:off x="5773520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3C04A018-2C2E-3347-96FD-2E12B792D040}"/>
                </a:ext>
              </a:extLst>
            </p:cNvPr>
            <p:cNvSpPr/>
            <p:nvPr/>
          </p:nvSpPr>
          <p:spPr>
            <a:xfrm>
              <a:off x="6075536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CEE826A2-C765-9F49-A713-BD4CA1AEF83E}"/>
                </a:ext>
              </a:extLst>
            </p:cNvPr>
            <p:cNvSpPr/>
            <p:nvPr/>
          </p:nvSpPr>
          <p:spPr>
            <a:xfrm>
              <a:off x="6377552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8BC13EA3-E267-2047-9E60-EDD0B8C0BE91}"/>
                </a:ext>
              </a:extLst>
            </p:cNvPr>
            <p:cNvSpPr/>
            <p:nvPr/>
          </p:nvSpPr>
          <p:spPr>
            <a:xfrm>
              <a:off x="6679568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75BBB2EF-0A6E-9942-8C90-86B2FFA91638}"/>
                </a:ext>
              </a:extLst>
            </p:cNvPr>
            <p:cNvSpPr/>
            <p:nvPr/>
          </p:nvSpPr>
          <p:spPr>
            <a:xfrm>
              <a:off x="6981584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F601A7CD-AC2E-DA42-A228-9995E5A086A5}"/>
                </a:ext>
              </a:extLst>
            </p:cNvPr>
            <p:cNvSpPr/>
            <p:nvPr/>
          </p:nvSpPr>
          <p:spPr>
            <a:xfrm>
              <a:off x="7283599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95" name="右矢印 94">
            <a:extLst>
              <a:ext uri="{FF2B5EF4-FFF2-40B4-BE49-F238E27FC236}">
                <a16:creationId xmlns:a16="http://schemas.microsoft.com/office/drawing/2014/main" id="{D624E598-93A5-8E43-B61C-2D7DA0861736}"/>
              </a:ext>
            </a:extLst>
          </p:cNvPr>
          <p:cNvSpPr/>
          <p:nvPr/>
        </p:nvSpPr>
        <p:spPr>
          <a:xfrm>
            <a:off x="2814320" y="1026160"/>
            <a:ext cx="491677" cy="4165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21D3566B-AB86-B540-9FC6-31ADA60D2F09}"/>
              </a:ext>
            </a:extLst>
          </p:cNvPr>
          <p:cNvSpPr txBox="1"/>
          <p:nvPr/>
        </p:nvSpPr>
        <p:spPr>
          <a:xfrm>
            <a:off x="3251200" y="59944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「のりしろ」以外のデータを一次元配列に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7325F07E-FB76-834E-BF27-F56ECF9A1FBC}"/>
              </a:ext>
            </a:extLst>
          </p:cNvPr>
          <p:cNvSpPr txBox="1"/>
          <p:nvPr/>
        </p:nvSpPr>
        <p:spPr>
          <a:xfrm>
            <a:off x="477520" y="2072640"/>
            <a:ext cx="24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2. MPI_Gather</a:t>
            </a:r>
            <a:r>
              <a:rPr kumimoji="1" lang="ja-JP" altLang="en-US"/>
              <a:t>で集める</a:t>
            </a:r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6AC1AC2B-CF0F-034B-A621-7C5F3AFA514F}"/>
              </a:ext>
            </a:extLst>
          </p:cNvPr>
          <p:cNvGrpSpPr/>
          <p:nvPr/>
        </p:nvGrpSpPr>
        <p:grpSpPr>
          <a:xfrm>
            <a:off x="883921" y="2549380"/>
            <a:ext cx="3911600" cy="220143"/>
            <a:chOff x="2753360" y="538480"/>
            <a:chExt cx="4800403" cy="270164"/>
          </a:xfrm>
        </p:grpSpPr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C89FBABE-083C-574B-9B93-72357DB0F9F3}"/>
                </a:ext>
              </a:extLst>
            </p:cNvPr>
            <p:cNvSpPr/>
            <p:nvPr/>
          </p:nvSpPr>
          <p:spPr>
            <a:xfrm>
              <a:off x="2753360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A1BACF5E-145C-3943-97E4-048BFC74D3B1}"/>
                </a:ext>
              </a:extLst>
            </p:cNvPr>
            <p:cNvSpPr/>
            <p:nvPr/>
          </p:nvSpPr>
          <p:spPr>
            <a:xfrm>
              <a:off x="3055376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5049870E-5904-9740-BF9B-BAAD0B1583BA}"/>
                </a:ext>
              </a:extLst>
            </p:cNvPr>
            <p:cNvSpPr/>
            <p:nvPr/>
          </p:nvSpPr>
          <p:spPr>
            <a:xfrm>
              <a:off x="3357392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B3F3E40E-A798-4449-A9AE-77F196FB1755}"/>
                </a:ext>
              </a:extLst>
            </p:cNvPr>
            <p:cNvSpPr/>
            <p:nvPr/>
          </p:nvSpPr>
          <p:spPr>
            <a:xfrm>
              <a:off x="3659408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A9CF7C28-385D-AC4B-931A-464CFCA3D91A}"/>
                </a:ext>
              </a:extLst>
            </p:cNvPr>
            <p:cNvSpPr/>
            <p:nvPr/>
          </p:nvSpPr>
          <p:spPr>
            <a:xfrm>
              <a:off x="3961424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BEC0FF57-A7A9-AB4B-AB4F-6BBECA0A3B82}"/>
                </a:ext>
              </a:extLst>
            </p:cNvPr>
            <p:cNvSpPr/>
            <p:nvPr/>
          </p:nvSpPr>
          <p:spPr>
            <a:xfrm>
              <a:off x="4263440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660DBADD-EA34-A149-95A5-936FBD42ED65}"/>
                </a:ext>
              </a:extLst>
            </p:cNvPr>
            <p:cNvSpPr/>
            <p:nvPr/>
          </p:nvSpPr>
          <p:spPr>
            <a:xfrm>
              <a:off x="4565456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9CC06DB4-799D-AB48-926B-119D920B50AC}"/>
                </a:ext>
              </a:extLst>
            </p:cNvPr>
            <p:cNvSpPr/>
            <p:nvPr/>
          </p:nvSpPr>
          <p:spPr>
            <a:xfrm>
              <a:off x="4867472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6E98C139-2C96-8A4A-B420-5B97B1DAA621}"/>
                </a:ext>
              </a:extLst>
            </p:cNvPr>
            <p:cNvSpPr/>
            <p:nvPr/>
          </p:nvSpPr>
          <p:spPr>
            <a:xfrm>
              <a:off x="5169488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73A24362-74C2-B74A-849E-C5A229AC77A7}"/>
                </a:ext>
              </a:extLst>
            </p:cNvPr>
            <p:cNvSpPr/>
            <p:nvPr/>
          </p:nvSpPr>
          <p:spPr>
            <a:xfrm>
              <a:off x="5471504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F0D5521B-3E32-7A45-A736-96BF1857CDA4}"/>
                </a:ext>
              </a:extLst>
            </p:cNvPr>
            <p:cNvSpPr/>
            <p:nvPr/>
          </p:nvSpPr>
          <p:spPr>
            <a:xfrm>
              <a:off x="5773520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7297E703-ED9C-5641-80AD-D71843C185A4}"/>
                </a:ext>
              </a:extLst>
            </p:cNvPr>
            <p:cNvSpPr/>
            <p:nvPr/>
          </p:nvSpPr>
          <p:spPr>
            <a:xfrm>
              <a:off x="6075536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7F6AE704-E1F6-624C-9923-F1D338E132B0}"/>
                </a:ext>
              </a:extLst>
            </p:cNvPr>
            <p:cNvSpPr/>
            <p:nvPr/>
          </p:nvSpPr>
          <p:spPr>
            <a:xfrm>
              <a:off x="6377552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D7B9703C-5C24-0E46-8F68-CA5A247E779A}"/>
                </a:ext>
              </a:extLst>
            </p:cNvPr>
            <p:cNvSpPr/>
            <p:nvPr/>
          </p:nvSpPr>
          <p:spPr>
            <a:xfrm>
              <a:off x="6679568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6350464A-570B-1649-8858-DAFEF8A1C383}"/>
                </a:ext>
              </a:extLst>
            </p:cNvPr>
            <p:cNvSpPr/>
            <p:nvPr/>
          </p:nvSpPr>
          <p:spPr>
            <a:xfrm>
              <a:off x="6981584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7F47BC3D-C500-A54F-9F66-A7F32F5B4DE3}"/>
                </a:ext>
              </a:extLst>
            </p:cNvPr>
            <p:cNvSpPr/>
            <p:nvPr/>
          </p:nvSpPr>
          <p:spPr>
            <a:xfrm>
              <a:off x="7283599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6A30BFEF-5B9E-AE4D-8933-EDA9FA2B7A8E}"/>
              </a:ext>
            </a:extLst>
          </p:cNvPr>
          <p:cNvGrpSpPr/>
          <p:nvPr/>
        </p:nvGrpSpPr>
        <p:grpSpPr>
          <a:xfrm>
            <a:off x="883921" y="2884660"/>
            <a:ext cx="3911600" cy="220143"/>
            <a:chOff x="2753360" y="538480"/>
            <a:chExt cx="4800403" cy="270164"/>
          </a:xfrm>
          <a:solidFill>
            <a:srgbClr val="00B050"/>
          </a:solidFill>
        </p:grpSpPr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4D8A3059-F80F-0D45-AF3A-EE72C490F8CF}"/>
                </a:ext>
              </a:extLst>
            </p:cNvPr>
            <p:cNvSpPr/>
            <p:nvPr/>
          </p:nvSpPr>
          <p:spPr>
            <a:xfrm>
              <a:off x="275336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59612730-0179-C54C-9DD1-F429CC1DD72E}"/>
                </a:ext>
              </a:extLst>
            </p:cNvPr>
            <p:cNvSpPr/>
            <p:nvPr/>
          </p:nvSpPr>
          <p:spPr>
            <a:xfrm>
              <a:off x="305537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EBCFC302-738F-C545-83C8-CF08259C76C9}"/>
                </a:ext>
              </a:extLst>
            </p:cNvPr>
            <p:cNvSpPr/>
            <p:nvPr/>
          </p:nvSpPr>
          <p:spPr>
            <a:xfrm>
              <a:off x="335739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92B3067E-3267-234A-B53B-5B68E7E614DC}"/>
                </a:ext>
              </a:extLst>
            </p:cNvPr>
            <p:cNvSpPr/>
            <p:nvPr/>
          </p:nvSpPr>
          <p:spPr>
            <a:xfrm>
              <a:off x="365940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56D9ADE2-64B8-4945-8AC7-2D0C8207E640}"/>
                </a:ext>
              </a:extLst>
            </p:cNvPr>
            <p:cNvSpPr/>
            <p:nvPr/>
          </p:nvSpPr>
          <p:spPr>
            <a:xfrm>
              <a:off x="396142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AC0CEF72-98FC-2741-800F-A2EEC4A5BC5D}"/>
                </a:ext>
              </a:extLst>
            </p:cNvPr>
            <p:cNvSpPr/>
            <p:nvPr/>
          </p:nvSpPr>
          <p:spPr>
            <a:xfrm>
              <a:off x="426344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E2833491-DBDC-8944-8DFD-A1ACDCAE532B}"/>
                </a:ext>
              </a:extLst>
            </p:cNvPr>
            <p:cNvSpPr/>
            <p:nvPr/>
          </p:nvSpPr>
          <p:spPr>
            <a:xfrm>
              <a:off x="456545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8E3762E4-990A-2A46-9E69-0E7216F5DC48}"/>
                </a:ext>
              </a:extLst>
            </p:cNvPr>
            <p:cNvSpPr/>
            <p:nvPr/>
          </p:nvSpPr>
          <p:spPr>
            <a:xfrm>
              <a:off x="486747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DE2BDFC3-6C65-CD44-B481-66BDAA8A95C3}"/>
                </a:ext>
              </a:extLst>
            </p:cNvPr>
            <p:cNvSpPr/>
            <p:nvPr/>
          </p:nvSpPr>
          <p:spPr>
            <a:xfrm>
              <a:off x="516948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B770737D-C40A-8840-98FB-06E1618A9044}"/>
                </a:ext>
              </a:extLst>
            </p:cNvPr>
            <p:cNvSpPr/>
            <p:nvPr/>
          </p:nvSpPr>
          <p:spPr>
            <a:xfrm>
              <a:off x="547150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48F1A00F-BCA5-7A45-AED8-E0DA125243BA}"/>
                </a:ext>
              </a:extLst>
            </p:cNvPr>
            <p:cNvSpPr/>
            <p:nvPr/>
          </p:nvSpPr>
          <p:spPr>
            <a:xfrm>
              <a:off x="577352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049B2243-77A4-2B4C-84E9-3F482ACDCA16}"/>
                </a:ext>
              </a:extLst>
            </p:cNvPr>
            <p:cNvSpPr/>
            <p:nvPr/>
          </p:nvSpPr>
          <p:spPr>
            <a:xfrm>
              <a:off x="607553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3325A740-D146-D84B-9374-6B3DB821C485}"/>
                </a:ext>
              </a:extLst>
            </p:cNvPr>
            <p:cNvSpPr/>
            <p:nvPr/>
          </p:nvSpPr>
          <p:spPr>
            <a:xfrm>
              <a:off x="637755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97A4ABE6-9ECC-D74F-BA0D-FFE4959ECE67}"/>
                </a:ext>
              </a:extLst>
            </p:cNvPr>
            <p:cNvSpPr/>
            <p:nvPr/>
          </p:nvSpPr>
          <p:spPr>
            <a:xfrm>
              <a:off x="667956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479C7854-396B-CD4D-881A-7257B36759DA}"/>
                </a:ext>
              </a:extLst>
            </p:cNvPr>
            <p:cNvSpPr/>
            <p:nvPr/>
          </p:nvSpPr>
          <p:spPr>
            <a:xfrm>
              <a:off x="698158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B0AA7A7C-CC12-FB41-8DD6-EBA839C36344}"/>
                </a:ext>
              </a:extLst>
            </p:cNvPr>
            <p:cNvSpPr/>
            <p:nvPr/>
          </p:nvSpPr>
          <p:spPr>
            <a:xfrm>
              <a:off x="7283599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32836073-5F29-744C-B819-EAC39F3F83DE}"/>
              </a:ext>
            </a:extLst>
          </p:cNvPr>
          <p:cNvGrpSpPr/>
          <p:nvPr/>
        </p:nvGrpSpPr>
        <p:grpSpPr>
          <a:xfrm>
            <a:off x="883921" y="3219940"/>
            <a:ext cx="3911600" cy="220143"/>
            <a:chOff x="2753360" y="538480"/>
            <a:chExt cx="4800403" cy="270164"/>
          </a:xfrm>
          <a:solidFill>
            <a:srgbClr val="FFC000"/>
          </a:solidFill>
        </p:grpSpPr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8D6184AC-7BB5-A84D-BA55-810C24B72D85}"/>
                </a:ext>
              </a:extLst>
            </p:cNvPr>
            <p:cNvSpPr/>
            <p:nvPr/>
          </p:nvSpPr>
          <p:spPr>
            <a:xfrm>
              <a:off x="275336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3E500038-9674-714B-93C9-B0B4353DFD32}"/>
                </a:ext>
              </a:extLst>
            </p:cNvPr>
            <p:cNvSpPr/>
            <p:nvPr/>
          </p:nvSpPr>
          <p:spPr>
            <a:xfrm>
              <a:off x="305537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60CDEDB1-A83E-7E4B-9A86-620C374282E0}"/>
                </a:ext>
              </a:extLst>
            </p:cNvPr>
            <p:cNvSpPr/>
            <p:nvPr/>
          </p:nvSpPr>
          <p:spPr>
            <a:xfrm>
              <a:off x="335739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4B43F138-9BD6-9A42-A877-B0E522A872A2}"/>
                </a:ext>
              </a:extLst>
            </p:cNvPr>
            <p:cNvSpPr/>
            <p:nvPr/>
          </p:nvSpPr>
          <p:spPr>
            <a:xfrm>
              <a:off x="365940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7268A146-4065-C54C-A427-AABD7DD8963C}"/>
                </a:ext>
              </a:extLst>
            </p:cNvPr>
            <p:cNvSpPr/>
            <p:nvPr/>
          </p:nvSpPr>
          <p:spPr>
            <a:xfrm>
              <a:off x="396142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642C8250-1706-3740-AD06-0D604C55757B}"/>
                </a:ext>
              </a:extLst>
            </p:cNvPr>
            <p:cNvSpPr/>
            <p:nvPr/>
          </p:nvSpPr>
          <p:spPr>
            <a:xfrm>
              <a:off x="426344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7FBFEAE0-3A1E-7545-B400-B3279F15D372}"/>
                </a:ext>
              </a:extLst>
            </p:cNvPr>
            <p:cNvSpPr/>
            <p:nvPr/>
          </p:nvSpPr>
          <p:spPr>
            <a:xfrm>
              <a:off x="456545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03041667-C696-8245-9C9D-4464CDAAF128}"/>
                </a:ext>
              </a:extLst>
            </p:cNvPr>
            <p:cNvSpPr/>
            <p:nvPr/>
          </p:nvSpPr>
          <p:spPr>
            <a:xfrm>
              <a:off x="486747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C30B677F-5936-0F45-AA7C-EF67D36F92D6}"/>
                </a:ext>
              </a:extLst>
            </p:cNvPr>
            <p:cNvSpPr/>
            <p:nvPr/>
          </p:nvSpPr>
          <p:spPr>
            <a:xfrm>
              <a:off x="516948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386FD413-7AF7-9749-B2F8-B4BA85E5CA28}"/>
                </a:ext>
              </a:extLst>
            </p:cNvPr>
            <p:cNvSpPr/>
            <p:nvPr/>
          </p:nvSpPr>
          <p:spPr>
            <a:xfrm>
              <a:off x="547150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80AA8424-BFE9-924A-AEA0-8393477F04D9}"/>
                </a:ext>
              </a:extLst>
            </p:cNvPr>
            <p:cNvSpPr/>
            <p:nvPr/>
          </p:nvSpPr>
          <p:spPr>
            <a:xfrm>
              <a:off x="577352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DAE89D8A-01CD-0D46-B05C-9A5BA0839257}"/>
                </a:ext>
              </a:extLst>
            </p:cNvPr>
            <p:cNvSpPr/>
            <p:nvPr/>
          </p:nvSpPr>
          <p:spPr>
            <a:xfrm>
              <a:off x="607553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2050CEFC-A5A9-5949-AE71-B35A7125B95A}"/>
                </a:ext>
              </a:extLst>
            </p:cNvPr>
            <p:cNvSpPr/>
            <p:nvPr/>
          </p:nvSpPr>
          <p:spPr>
            <a:xfrm>
              <a:off x="637755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D2EC9846-1C04-4045-93F4-5A6031A52BFF}"/>
                </a:ext>
              </a:extLst>
            </p:cNvPr>
            <p:cNvSpPr/>
            <p:nvPr/>
          </p:nvSpPr>
          <p:spPr>
            <a:xfrm>
              <a:off x="667956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E996BEDB-0BC4-5746-A5B9-6BADB777E778}"/>
                </a:ext>
              </a:extLst>
            </p:cNvPr>
            <p:cNvSpPr/>
            <p:nvPr/>
          </p:nvSpPr>
          <p:spPr>
            <a:xfrm>
              <a:off x="698158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99C1D2A7-7710-C642-906B-E8379B0D08E2}"/>
                </a:ext>
              </a:extLst>
            </p:cNvPr>
            <p:cNvSpPr/>
            <p:nvPr/>
          </p:nvSpPr>
          <p:spPr>
            <a:xfrm>
              <a:off x="7283599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5BF599B1-995D-4341-8099-B2996C812AB0}"/>
              </a:ext>
            </a:extLst>
          </p:cNvPr>
          <p:cNvGrpSpPr/>
          <p:nvPr/>
        </p:nvGrpSpPr>
        <p:grpSpPr>
          <a:xfrm>
            <a:off x="883921" y="3555220"/>
            <a:ext cx="3911600" cy="220143"/>
            <a:chOff x="2753360" y="538480"/>
            <a:chExt cx="4800403" cy="270164"/>
          </a:xfrm>
          <a:solidFill>
            <a:srgbClr val="FFFF00"/>
          </a:solidFill>
        </p:grpSpPr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ED4616EC-7885-9C41-8A1F-914B2D0C63E4}"/>
                </a:ext>
              </a:extLst>
            </p:cNvPr>
            <p:cNvSpPr/>
            <p:nvPr/>
          </p:nvSpPr>
          <p:spPr>
            <a:xfrm>
              <a:off x="275336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ACD935F5-5AC4-9D46-B710-BC11FEDEE5B2}"/>
                </a:ext>
              </a:extLst>
            </p:cNvPr>
            <p:cNvSpPr/>
            <p:nvPr/>
          </p:nvSpPr>
          <p:spPr>
            <a:xfrm>
              <a:off x="305537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6B411457-4DBA-AE40-9965-619B917E7307}"/>
                </a:ext>
              </a:extLst>
            </p:cNvPr>
            <p:cNvSpPr/>
            <p:nvPr/>
          </p:nvSpPr>
          <p:spPr>
            <a:xfrm>
              <a:off x="335739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A93771AE-5D6D-8F47-A034-3CDB6F2DB74F}"/>
                </a:ext>
              </a:extLst>
            </p:cNvPr>
            <p:cNvSpPr/>
            <p:nvPr/>
          </p:nvSpPr>
          <p:spPr>
            <a:xfrm>
              <a:off x="365940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46E10B52-8E53-5E49-8B8B-CB13F22B9A0B}"/>
                </a:ext>
              </a:extLst>
            </p:cNvPr>
            <p:cNvSpPr/>
            <p:nvPr/>
          </p:nvSpPr>
          <p:spPr>
            <a:xfrm>
              <a:off x="396142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B6961A48-B32A-5E46-B417-795CDDE7C565}"/>
                </a:ext>
              </a:extLst>
            </p:cNvPr>
            <p:cNvSpPr/>
            <p:nvPr/>
          </p:nvSpPr>
          <p:spPr>
            <a:xfrm>
              <a:off x="426344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B31F8770-BFFD-8841-A4A5-5BED7C7C1FCA}"/>
                </a:ext>
              </a:extLst>
            </p:cNvPr>
            <p:cNvSpPr/>
            <p:nvPr/>
          </p:nvSpPr>
          <p:spPr>
            <a:xfrm>
              <a:off x="456545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C0ED41F9-B501-AC48-8EA3-3F6EB42F18D0}"/>
                </a:ext>
              </a:extLst>
            </p:cNvPr>
            <p:cNvSpPr/>
            <p:nvPr/>
          </p:nvSpPr>
          <p:spPr>
            <a:xfrm>
              <a:off x="486747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48863A73-2797-2A41-9BA3-0445022B4193}"/>
                </a:ext>
              </a:extLst>
            </p:cNvPr>
            <p:cNvSpPr/>
            <p:nvPr/>
          </p:nvSpPr>
          <p:spPr>
            <a:xfrm>
              <a:off x="516948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1A0A7B5C-8A09-4641-A967-5845F76AB0B1}"/>
                </a:ext>
              </a:extLst>
            </p:cNvPr>
            <p:cNvSpPr/>
            <p:nvPr/>
          </p:nvSpPr>
          <p:spPr>
            <a:xfrm>
              <a:off x="547150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42F3FF86-05E3-FC4C-8427-B6DD5CC18B59}"/>
                </a:ext>
              </a:extLst>
            </p:cNvPr>
            <p:cNvSpPr/>
            <p:nvPr/>
          </p:nvSpPr>
          <p:spPr>
            <a:xfrm>
              <a:off x="577352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10CB14BD-48D0-7C4B-9176-D9A6BB565616}"/>
                </a:ext>
              </a:extLst>
            </p:cNvPr>
            <p:cNvSpPr/>
            <p:nvPr/>
          </p:nvSpPr>
          <p:spPr>
            <a:xfrm>
              <a:off x="607553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F9AAC73D-1D52-EA46-ACB0-BAD123909C66}"/>
                </a:ext>
              </a:extLst>
            </p:cNvPr>
            <p:cNvSpPr/>
            <p:nvPr/>
          </p:nvSpPr>
          <p:spPr>
            <a:xfrm>
              <a:off x="637755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正方形/長方形 162">
              <a:extLst>
                <a:ext uri="{FF2B5EF4-FFF2-40B4-BE49-F238E27FC236}">
                  <a16:creationId xmlns:a16="http://schemas.microsoft.com/office/drawing/2014/main" id="{8C24E054-BD9C-CF44-81FD-72C62A1E2E87}"/>
                </a:ext>
              </a:extLst>
            </p:cNvPr>
            <p:cNvSpPr/>
            <p:nvPr/>
          </p:nvSpPr>
          <p:spPr>
            <a:xfrm>
              <a:off x="667956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AF117BAD-E2F6-DF41-BABA-94B05926D750}"/>
                </a:ext>
              </a:extLst>
            </p:cNvPr>
            <p:cNvSpPr/>
            <p:nvPr/>
          </p:nvSpPr>
          <p:spPr>
            <a:xfrm>
              <a:off x="698158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6450EB79-DACC-A148-9980-BDD0571EBB48}"/>
                </a:ext>
              </a:extLst>
            </p:cNvPr>
            <p:cNvSpPr/>
            <p:nvPr/>
          </p:nvSpPr>
          <p:spPr>
            <a:xfrm>
              <a:off x="7283599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232" name="グループ化 231">
            <a:extLst>
              <a:ext uri="{FF2B5EF4-FFF2-40B4-BE49-F238E27FC236}">
                <a16:creationId xmlns:a16="http://schemas.microsoft.com/office/drawing/2014/main" id="{4592AB23-ECE5-E246-86AD-16E28A6D6F6F}"/>
              </a:ext>
            </a:extLst>
          </p:cNvPr>
          <p:cNvGrpSpPr/>
          <p:nvPr/>
        </p:nvGrpSpPr>
        <p:grpSpPr>
          <a:xfrm>
            <a:off x="5770880" y="2174240"/>
            <a:ext cx="1940560" cy="1940560"/>
            <a:chOff x="5831840" y="2214880"/>
            <a:chExt cx="2377440" cy="2377440"/>
          </a:xfrm>
        </p:grpSpPr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DB8DAEF7-388B-8A40-8575-684DFD3594AE}"/>
                </a:ext>
              </a:extLst>
            </p:cNvPr>
            <p:cNvSpPr/>
            <p:nvPr/>
          </p:nvSpPr>
          <p:spPr>
            <a:xfrm>
              <a:off x="5831840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980C5707-FF47-244E-9EF6-0F67E6A886C6}"/>
                </a:ext>
              </a:extLst>
            </p:cNvPr>
            <p:cNvSpPr/>
            <p:nvPr/>
          </p:nvSpPr>
          <p:spPr>
            <a:xfrm>
              <a:off x="6132880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F36FB080-F73A-2143-9EA3-FB4A2DA0C0E9}"/>
                </a:ext>
              </a:extLst>
            </p:cNvPr>
            <p:cNvSpPr/>
            <p:nvPr/>
          </p:nvSpPr>
          <p:spPr>
            <a:xfrm>
              <a:off x="6433919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C2F792DE-872B-DE44-9525-3AAD7AAB619D}"/>
                </a:ext>
              </a:extLst>
            </p:cNvPr>
            <p:cNvSpPr/>
            <p:nvPr/>
          </p:nvSpPr>
          <p:spPr>
            <a:xfrm>
              <a:off x="6734959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CEA9D0E8-8B9E-AC4C-BC3B-5D995697756D}"/>
                </a:ext>
              </a:extLst>
            </p:cNvPr>
            <p:cNvSpPr/>
            <p:nvPr/>
          </p:nvSpPr>
          <p:spPr>
            <a:xfrm>
              <a:off x="7035999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5369A2BC-9840-8448-8E35-A8628994F097}"/>
                </a:ext>
              </a:extLst>
            </p:cNvPr>
            <p:cNvSpPr/>
            <p:nvPr/>
          </p:nvSpPr>
          <p:spPr>
            <a:xfrm>
              <a:off x="7337038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CAB3C42E-8FD6-4442-9772-CC93F7F98A21}"/>
                </a:ext>
              </a:extLst>
            </p:cNvPr>
            <p:cNvSpPr/>
            <p:nvPr/>
          </p:nvSpPr>
          <p:spPr>
            <a:xfrm>
              <a:off x="7638078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C4BD5B2C-2CEE-5642-9BA4-4ED713592196}"/>
                </a:ext>
              </a:extLst>
            </p:cNvPr>
            <p:cNvSpPr/>
            <p:nvPr/>
          </p:nvSpPr>
          <p:spPr>
            <a:xfrm>
              <a:off x="7939116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03F3B104-D0CD-B849-82BB-E662F6BB32F2}"/>
                </a:ext>
              </a:extLst>
            </p:cNvPr>
            <p:cNvSpPr/>
            <p:nvPr/>
          </p:nvSpPr>
          <p:spPr>
            <a:xfrm>
              <a:off x="5831840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EFBD7F12-2715-5F41-ACC9-80B4B2C6CC7A}"/>
                </a:ext>
              </a:extLst>
            </p:cNvPr>
            <p:cNvSpPr/>
            <p:nvPr/>
          </p:nvSpPr>
          <p:spPr>
            <a:xfrm>
              <a:off x="6132880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5880A73F-97EE-834E-8CDD-665BADA0F8BB}"/>
                </a:ext>
              </a:extLst>
            </p:cNvPr>
            <p:cNvSpPr/>
            <p:nvPr/>
          </p:nvSpPr>
          <p:spPr>
            <a:xfrm>
              <a:off x="6433919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C798F8D8-2626-744B-88E5-227C1920819F}"/>
                </a:ext>
              </a:extLst>
            </p:cNvPr>
            <p:cNvSpPr/>
            <p:nvPr/>
          </p:nvSpPr>
          <p:spPr>
            <a:xfrm>
              <a:off x="6734959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22F9A95C-77FB-3942-A2E4-11B4308588F1}"/>
                </a:ext>
              </a:extLst>
            </p:cNvPr>
            <p:cNvSpPr/>
            <p:nvPr/>
          </p:nvSpPr>
          <p:spPr>
            <a:xfrm>
              <a:off x="7035999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555F22CB-5142-4D4F-A903-971ADD3DDC3B}"/>
                </a:ext>
              </a:extLst>
            </p:cNvPr>
            <p:cNvSpPr/>
            <p:nvPr/>
          </p:nvSpPr>
          <p:spPr>
            <a:xfrm>
              <a:off x="7337038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FC23E232-2257-1840-99B2-73884DC26BEF}"/>
                </a:ext>
              </a:extLst>
            </p:cNvPr>
            <p:cNvSpPr/>
            <p:nvPr/>
          </p:nvSpPr>
          <p:spPr>
            <a:xfrm>
              <a:off x="7638078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C5C34677-5610-FD48-BD49-9B2B74F1991D}"/>
                </a:ext>
              </a:extLst>
            </p:cNvPr>
            <p:cNvSpPr/>
            <p:nvPr/>
          </p:nvSpPr>
          <p:spPr>
            <a:xfrm>
              <a:off x="7939116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E951C881-33A6-5648-A112-CF4DD9630A3B}"/>
                </a:ext>
              </a:extLst>
            </p:cNvPr>
            <p:cNvSpPr/>
            <p:nvPr/>
          </p:nvSpPr>
          <p:spPr>
            <a:xfrm>
              <a:off x="5831840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" name="正方形/長方形 182">
              <a:extLst>
                <a:ext uri="{FF2B5EF4-FFF2-40B4-BE49-F238E27FC236}">
                  <a16:creationId xmlns:a16="http://schemas.microsoft.com/office/drawing/2014/main" id="{0033B8BE-AC4F-184F-88E5-B8525E73C12D}"/>
                </a:ext>
              </a:extLst>
            </p:cNvPr>
            <p:cNvSpPr/>
            <p:nvPr/>
          </p:nvSpPr>
          <p:spPr>
            <a:xfrm>
              <a:off x="6132880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2CF0EFE2-43BB-4440-A6BA-0572C45C3475}"/>
                </a:ext>
              </a:extLst>
            </p:cNvPr>
            <p:cNvSpPr/>
            <p:nvPr/>
          </p:nvSpPr>
          <p:spPr>
            <a:xfrm>
              <a:off x="6433919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15C39452-9E22-4042-983B-B11BA6D2757A}"/>
                </a:ext>
              </a:extLst>
            </p:cNvPr>
            <p:cNvSpPr/>
            <p:nvPr/>
          </p:nvSpPr>
          <p:spPr>
            <a:xfrm>
              <a:off x="6734959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C003C991-4F29-A347-8017-81D412BE5D39}"/>
                </a:ext>
              </a:extLst>
            </p:cNvPr>
            <p:cNvSpPr/>
            <p:nvPr/>
          </p:nvSpPr>
          <p:spPr>
            <a:xfrm>
              <a:off x="7035999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5495985E-A0BD-BE49-A5D4-688A171DE924}"/>
                </a:ext>
              </a:extLst>
            </p:cNvPr>
            <p:cNvSpPr/>
            <p:nvPr/>
          </p:nvSpPr>
          <p:spPr>
            <a:xfrm>
              <a:off x="7337038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7B6E3FB3-1D47-654A-B92D-EA3F8F7BCB74}"/>
                </a:ext>
              </a:extLst>
            </p:cNvPr>
            <p:cNvSpPr/>
            <p:nvPr/>
          </p:nvSpPr>
          <p:spPr>
            <a:xfrm>
              <a:off x="7638078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A99732E8-15B5-8D45-93D1-3BE030FF4ACC}"/>
                </a:ext>
              </a:extLst>
            </p:cNvPr>
            <p:cNvSpPr/>
            <p:nvPr/>
          </p:nvSpPr>
          <p:spPr>
            <a:xfrm>
              <a:off x="7939116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2B9CF44D-1989-2141-AAC3-0B917D176D48}"/>
                </a:ext>
              </a:extLst>
            </p:cNvPr>
            <p:cNvSpPr/>
            <p:nvPr/>
          </p:nvSpPr>
          <p:spPr>
            <a:xfrm>
              <a:off x="5831840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" name="正方形/長方形 190">
              <a:extLst>
                <a:ext uri="{FF2B5EF4-FFF2-40B4-BE49-F238E27FC236}">
                  <a16:creationId xmlns:a16="http://schemas.microsoft.com/office/drawing/2014/main" id="{2ED28936-FA31-5F4D-A047-FB1B37B20FD2}"/>
                </a:ext>
              </a:extLst>
            </p:cNvPr>
            <p:cNvSpPr/>
            <p:nvPr/>
          </p:nvSpPr>
          <p:spPr>
            <a:xfrm>
              <a:off x="6132880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40EF4B87-B034-2C41-BD83-6196739F61AE}"/>
                </a:ext>
              </a:extLst>
            </p:cNvPr>
            <p:cNvSpPr/>
            <p:nvPr/>
          </p:nvSpPr>
          <p:spPr>
            <a:xfrm>
              <a:off x="6433919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67900E5D-B3AC-D546-B3FC-01E08660AE50}"/>
                </a:ext>
              </a:extLst>
            </p:cNvPr>
            <p:cNvSpPr/>
            <p:nvPr/>
          </p:nvSpPr>
          <p:spPr>
            <a:xfrm>
              <a:off x="6734959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4" name="正方形/長方形 193">
              <a:extLst>
                <a:ext uri="{FF2B5EF4-FFF2-40B4-BE49-F238E27FC236}">
                  <a16:creationId xmlns:a16="http://schemas.microsoft.com/office/drawing/2014/main" id="{EA69CC08-9C37-BF45-AA36-73B457A29778}"/>
                </a:ext>
              </a:extLst>
            </p:cNvPr>
            <p:cNvSpPr/>
            <p:nvPr/>
          </p:nvSpPr>
          <p:spPr>
            <a:xfrm>
              <a:off x="7035999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CA7B2AF9-C8EA-9749-BA5F-FC6518905565}"/>
                </a:ext>
              </a:extLst>
            </p:cNvPr>
            <p:cNvSpPr/>
            <p:nvPr/>
          </p:nvSpPr>
          <p:spPr>
            <a:xfrm>
              <a:off x="7337038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BC3BC084-D5B8-1E42-B690-223D2E9C6DC1}"/>
                </a:ext>
              </a:extLst>
            </p:cNvPr>
            <p:cNvSpPr/>
            <p:nvPr/>
          </p:nvSpPr>
          <p:spPr>
            <a:xfrm>
              <a:off x="7638078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FD12B8F9-8D92-A549-9EF5-9C535EFD7514}"/>
                </a:ext>
              </a:extLst>
            </p:cNvPr>
            <p:cNvSpPr/>
            <p:nvPr/>
          </p:nvSpPr>
          <p:spPr>
            <a:xfrm>
              <a:off x="7939116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8A555431-2EC2-A54C-A11C-332A2DA2E063}"/>
                </a:ext>
              </a:extLst>
            </p:cNvPr>
            <p:cNvSpPr/>
            <p:nvPr/>
          </p:nvSpPr>
          <p:spPr>
            <a:xfrm>
              <a:off x="5831840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3D9BE102-02D2-0B4B-B198-0A57D4485B22}"/>
                </a:ext>
              </a:extLst>
            </p:cNvPr>
            <p:cNvSpPr/>
            <p:nvPr/>
          </p:nvSpPr>
          <p:spPr>
            <a:xfrm>
              <a:off x="6132880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A5F1BCB9-7E16-8240-BDCA-4E5CED0B52E2}"/>
                </a:ext>
              </a:extLst>
            </p:cNvPr>
            <p:cNvSpPr/>
            <p:nvPr/>
          </p:nvSpPr>
          <p:spPr>
            <a:xfrm>
              <a:off x="6433919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2AABFD83-1501-B54A-9D88-5573B06E8084}"/>
                </a:ext>
              </a:extLst>
            </p:cNvPr>
            <p:cNvSpPr/>
            <p:nvPr/>
          </p:nvSpPr>
          <p:spPr>
            <a:xfrm>
              <a:off x="6734959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CF2B29C3-D444-994D-AE2C-099D4584337F}"/>
                </a:ext>
              </a:extLst>
            </p:cNvPr>
            <p:cNvSpPr/>
            <p:nvPr/>
          </p:nvSpPr>
          <p:spPr>
            <a:xfrm>
              <a:off x="7035999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正方形/長方形 202">
              <a:extLst>
                <a:ext uri="{FF2B5EF4-FFF2-40B4-BE49-F238E27FC236}">
                  <a16:creationId xmlns:a16="http://schemas.microsoft.com/office/drawing/2014/main" id="{51B0CEBC-C768-4849-911F-511B770B6347}"/>
                </a:ext>
              </a:extLst>
            </p:cNvPr>
            <p:cNvSpPr/>
            <p:nvPr/>
          </p:nvSpPr>
          <p:spPr>
            <a:xfrm>
              <a:off x="7337038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B1CCAFC5-51D1-994B-875B-5B3664F0A0DB}"/>
                </a:ext>
              </a:extLst>
            </p:cNvPr>
            <p:cNvSpPr/>
            <p:nvPr/>
          </p:nvSpPr>
          <p:spPr>
            <a:xfrm>
              <a:off x="7638078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BA3DAB57-FD46-914B-B010-C19B213B5695}"/>
                </a:ext>
              </a:extLst>
            </p:cNvPr>
            <p:cNvSpPr/>
            <p:nvPr/>
          </p:nvSpPr>
          <p:spPr>
            <a:xfrm>
              <a:off x="7939116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8E1C4063-2F0B-114A-BCAD-5A57D9A5A1B0}"/>
                </a:ext>
              </a:extLst>
            </p:cNvPr>
            <p:cNvSpPr/>
            <p:nvPr/>
          </p:nvSpPr>
          <p:spPr>
            <a:xfrm>
              <a:off x="5831840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A03493E4-C9AE-E04A-B08D-E38F2C5B843D}"/>
                </a:ext>
              </a:extLst>
            </p:cNvPr>
            <p:cNvSpPr/>
            <p:nvPr/>
          </p:nvSpPr>
          <p:spPr>
            <a:xfrm>
              <a:off x="6132880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7E1B8CA3-1EC0-6B4E-9698-A671EE71310B}"/>
                </a:ext>
              </a:extLst>
            </p:cNvPr>
            <p:cNvSpPr/>
            <p:nvPr/>
          </p:nvSpPr>
          <p:spPr>
            <a:xfrm>
              <a:off x="6433919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422EBFDC-D79F-7F40-BC13-145C02EA1459}"/>
                </a:ext>
              </a:extLst>
            </p:cNvPr>
            <p:cNvSpPr/>
            <p:nvPr/>
          </p:nvSpPr>
          <p:spPr>
            <a:xfrm>
              <a:off x="6734959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10" name="正方形/長方形 209">
              <a:extLst>
                <a:ext uri="{FF2B5EF4-FFF2-40B4-BE49-F238E27FC236}">
                  <a16:creationId xmlns:a16="http://schemas.microsoft.com/office/drawing/2014/main" id="{ED9B0E8D-CA7E-B342-BFD0-3E37235916E1}"/>
                </a:ext>
              </a:extLst>
            </p:cNvPr>
            <p:cNvSpPr/>
            <p:nvPr/>
          </p:nvSpPr>
          <p:spPr>
            <a:xfrm>
              <a:off x="7035999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正方形/長方形 210">
              <a:extLst>
                <a:ext uri="{FF2B5EF4-FFF2-40B4-BE49-F238E27FC236}">
                  <a16:creationId xmlns:a16="http://schemas.microsoft.com/office/drawing/2014/main" id="{2999EA8A-B8B8-4C48-B7D6-1DE3B4B34AB2}"/>
                </a:ext>
              </a:extLst>
            </p:cNvPr>
            <p:cNvSpPr/>
            <p:nvPr/>
          </p:nvSpPr>
          <p:spPr>
            <a:xfrm>
              <a:off x="7337038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" name="正方形/長方形 211">
              <a:extLst>
                <a:ext uri="{FF2B5EF4-FFF2-40B4-BE49-F238E27FC236}">
                  <a16:creationId xmlns:a16="http://schemas.microsoft.com/office/drawing/2014/main" id="{2302AD30-AAFB-4041-83EA-E30E3EF60D6F}"/>
                </a:ext>
              </a:extLst>
            </p:cNvPr>
            <p:cNvSpPr/>
            <p:nvPr/>
          </p:nvSpPr>
          <p:spPr>
            <a:xfrm>
              <a:off x="7638078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13" name="正方形/長方形 212">
              <a:extLst>
                <a:ext uri="{FF2B5EF4-FFF2-40B4-BE49-F238E27FC236}">
                  <a16:creationId xmlns:a16="http://schemas.microsoft.com/office/drawing/2014/main" id="{BAA0D64D-BC4C-7942-8E6F-FD3EE472C311}"/>
                </a:ext>
              </a:extLst>
            </p:cNvPr>
            <p:cNvSpPr/>
            <p:nvPr/>
          </p:nvSpPr>
          <p:spPr>
            <a:xfrm>
              <a:off x="7939116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713FF4EE-8B04-C14B-B391-ABC53792EDD0}"/>
                </a:ext>
              </a:extLst>
            </p:cNvPr>
            <p:cNvSpPr/>
            <p:nvPr/>
          </p:nvSpPr>
          <p:spPr>
            <a:xfrm>
              <a:off x="5831840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CB161F16-4040-C54F-BE5B-9E563E7E18E0}"/>
                </a:ext>
              </a:extLst>
            </p:cNvPr>
            <p:cNvSpPr/>
            <p:nvPr/>
          </p:nvSpPr>
          <p:spPr>
            <a:xfrm>
              <a:off x="6132880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FC994DB3-E4EA-354A-ACFB-FA0A3E1117E7}"/>
                </a:ext>
              </a:extLst>
            </p:cNvPr>
            <p:cNvSpPr/>
            <p:nvPr/>
          </p:nvSpPr>
          <p:spPr>
            <a:xfrm>
              <a:off x="6433919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17" name="正方形/長方形 216">
              <a:extLst>
                <a:ext uri="{FF2B5EF4-FFF2-40B4-BE49-F238E27FC236}">
                  <a16:creationId xmlns:a16="http://schemas.microsoft.com/office/drawing/2014/main" id="{67B2F45B-EF6F-854F-BE92-F183A5A4A516}"/>
                </a:ext>
              </a:extLst>
            </p:cNvPr>
            <p:cNvSpPr/>
            <p:nvPr/>
          </p:nvSpPr>
          <p:spPr>
            <a:xfrm>
              <a:off x="6734959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18" name="正方形/長方形 217">
              <a:extLst>
                <a:ext uri="{FF2B5EF4-FFF2-40B4-BE49-F238E27FC236}">
                  <a16:creationId xmlns:a16="http://schemas.microsoft.com/office/drawing/2014/main" id="{B6457D11-9B80-F742-9220-691AA0A48B7A}"/>
                </a:ext>
              </a:extLst>
            </p:cNvPr>
            <p:cNvSpPr/>
            <p:nvPr/>
          </p:nvSpPr>
          <p:spPr>
            <a:xfrm>
              <a:off x="7035999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" name="正方形/長方形 218">
              <a:extLst>
                <a:ext uri="{FF2B5EF4-FFF2-40B4-BE49-F238E27FC236}">
                  <a16:creationId xmlns:a16="http://schemas.microsoft.com/office/drawing/2014/main" id="{6658EB73-D09A-2D4A-A5B3-032CD0316E75}"/>
                </a:ext>
              </a:extLst>
            </p:cNvPr>
            <p:cNvSpPr/>
            <p:nvPr/>
          </p:nvSpPr>
          <p:spPr>
            <a:xfrm>
              <a:off x="7337038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正方形/長方形 219">
              <a:extLst>
                <a:ext uri="{FF2B5EF4-FFF2-40B4-BE49-F238E27FC236}">
                  <a16:creationId xmlns:a16="http://schemas.microsoft.com/office/drawing/2014/main" id="{B1C79FE7-9490-194F-8CF1-5EC04284967F}"/>
                </a:ext>
              </a:extLst>
            </p:cNvPr>
            <p:cNvSpPr/>
            <p:nvPr/>
          </p:nvSpPr>
          <p:spPr>
            <a:xfrm>
              <a:off x="7638078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21" name="正方形/長方形 220">
              <a:extLst>
                <a:ext uri="{FF2B5EF4-FFF2-40B4-BE49-F238E27FC236}">
                  <a16:creationId xmlns:a16="http://schemas.microsoft.com/office/drawing/2014/main" id="{C41E6F93-A3D8-EA47-B24F-D4CBC96F4040}"/>
                </a:ext>
              </a:extLst>
            </p:cNvPr>
            <p:cNvSpPr/>
            <p:nvPr/>
          </p:nvSpPr>
          <p:spPr>
            <a:xfrm>
              <a:off x="7939116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22" name="正方形/長方形 221">
              <a:extLst>
                <a:ext uri="{FF2B5EF4-FFF2-40B4-BE49-F238E27FC236}">
                  <a16:creationId xmlns:a16="http://schemas.microsoft.com/office/drawing/2014/main" id="{E52B8A26-21FD-554E-BFB2-D832C8F12EB7}"/>
                </a:ext>
              </a:extLst>
            </p:cNvPr>
            <p:cNvSpPr/>
            <p:nvPr/>
          </p:nvSpPr>
          <p:spPr>
            <a:xfrm>
              <a:off x="5831840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正方形/長方形 222">
              <a:extLst>
                <a:ext uri="{FF2B5EF4-FFF2-40B4-BE49-F238E27FC236}">
                  <a16:creationId xmlns:a16="http://schemas.microsoft.com/office/drawing/2014/main" id="{A5AC9953-572E-634E-A027-DABA086822B6}"/>
                </a:ext>
              </a:extLst>
            </p:cNvPr>
            <p:cNvSpPr/>
            <p:nvPr/>
          </p:nvSpPr>
          <p:spPr>
            <a:xfrm>
              <a:off x="6132880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正方形/長方形 223">
              <a:extLst>
                <a:ext uri="{FF2B5EF4-FFF2-40B4-BE49-F238E27FC236}">
                  <a16:creationId xmlns:a16="http://schemas.microsoft.com/office/drawing/2014/main" id="{23FC27EE-0C6F-3F4F-ABCA-31B93B870023}"/>
                </a:ext>
              </a:extLst>
            </p:cNvPr>
            <p:cNvSpPr/>
            <p:nvPr/>
          </p:nvSpPr>
          <p:spPr>
            <a:xfrm>
              <a:off x="6433919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43961058-F891-3F4A-9A8D-B1D9E6742926}"/>
                </a:ext>
              </a:extLst>
            </p:cNvPr>
            <p:cNvSpPr/>
            <p:nvPr/>
          </p:nvSpPr>
          <p:spPr>
            <a:xfrm>
              <a:off x="6734959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26" name="正方形/長方形 225">
              <a:extLst>
                <a:ext uri="{FF2B5EF4-FFF2-40B4-BE49-F238E27FC236}">
                  <a16:creationId xmlns:a16="http://schemas.microsoft.com/office/drawing/2014/main" id="{4623646D-C1D1-2A4C-B593-4D8AD57833B0}"/>
                </a:ext>
              </a:extLst>
            </p:cNvPr>
            <p:cNvSpPr/>
            <p:nvPr/>
          </p:nvSpPr>
          <p:spPr>
            <a:xfrm>
              <a:off x="7035999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正方形/長方形 226">
              <a:extLst>
                <a:ext uri="{FF2B5EF4-FFF2-40B4-BE49-F238E27FC236}">
                  <a16:creationId xmlns:a16="http://schemas.microsoft.com/office/drawing/2014/main" id="{A2CD4989-837A-6847-9C4A-02D06055407B}"/>
                </a:ext>
              </a:extLst>
            </p:cNvPr>
            <p:cNvSpPr/>
            <p:nvPr/>
          </p:nvSpPr>
          <p:spPr>
            <a:xfrm>
              <a:off x="7337038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8" name="正方形/長方形 227">
              <a:extLst>
                <a:ext uri="{FF2B5EF4-FFF2-40B4-BE49-F238E27FC236}">
                  <a16:creationId xmlns:a16="http://schemas.microsoft.com/office/drawing/2014/main" id="{D2855689-0C80-AD46-A59B-FB2A13E614B4}"/>
                </a:ext>
              </a:extLst>
            </p:cNvPr>
            <p:cNvSpPr/>
            <p:nvPr/>
          </p:nvSpPr>
          <p:spPr>
            <a:xfrm>
              <a:off x="7638078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E9BF4C1E-FBB1-6441-B95E-893162D271B5}"/>
                </a:ext>
              </a:extLst>
            </p:cNvPr>
            <p:cNvSpPr/>
            <p:nvPr/>
          </p:nvSpPr>
          <p:spPr>
            <a:xfrm>
              <a:off x="7939116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230" name="右矢印 229">
            <a:extLst>
              <a:ext uri="{FF2B5EF4-FFF2-40B4-BE49-F238E27FC236}">
                <a16:creationId xmlns:a16="http://schemas.microsoft.com/office/drawing/2014/main" id="{A4FBF371-D827-DD47-B4B0-005103CA3F91}"/>
              </a:ext>
            </a:extLst>
          </p:cNvPr>
          <p:cNvSpPr/>
          <p:nvPr/>
        </p:nvSpPr>
        <p:spPr>
          <a:xfrm>
            <a:off x="4947920" y="2987040"/>
            <a:ext cx="491677" cy="4165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テキスト ボックス 230">
            <a:extLst>
              <a:ext uri="{FF2B5EF4-FFF2-40B4-BE49-F238E27FC236}">
                <a16:creationId xmlns:a16="http://schemas.microsoft.com/office/drawing/2014/main" id="{F6871EC3-BE76-514D-9C15-C7E28CBAE26A}"/>
              </a:ext>
            </a:extLst>
          </p:cNvPr>
          <p:cNvSpPr txBox="1"/>
          <p:nvPr/>
        </p:nvSpPr>
        <p:spPr>
          <a:xfrm>
            <a:off x="477520" y="4064000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3. </a:t>
            </a:r>
            <a:r>
              <a:rPr kumimoji="1" lang="ja-JP" altLang="en-US"/>
              <a:t>受け取ったデータを並び替える</a:t>
            </a:r>
          </a:p>
        </p:txBody>
      </p:sp>
      <p:grpSp>
        <p:nvGrpSpPr>
          <p:cNvPr id="233" name="グループ化 232">
            <a:extLst>
              <a:ext uri="{FF2B5EF4-FFF2-40B4-BE49-F238E27FC236}">
                <a16:creationId xmlns:a16="http://schemas.microsoft.com/office/drawing/2014/main" id="{2CB4AA8B-BFBC-1D44-AFA0-7DAF85CC2A2E}"/>
              </a:ext>
            </a:extLst>
          </p:cNvPr>
          <p:cNvGrpSpPr/>
          <p:nvPr/>
        </p:nvGrpSpPr>
        <p:grpSpPr>
          <a:xfrm>
            <a:off x="1148080" y="4541520"/>
            <a:ext cx="1940560" cy="1940560"/>
            <a:chOff x="5831840" y="2214880"/>
            <a:chExt cx="2377440" cy="2377440"/>
          </a:xfrm>
        </p:grpSpPr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1218BA87-222F-804F-A4DE-51D8727A0254}"/>
                </a:ext>
              </a:extLst>
            </p:cNvPr>
            <p:cNvSpPr/>
            <p:nvPr/>
          </p:nvSpPr>
          <p:spPr>
            <a:xfrm>
              <a:off x="5831840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5" name="正方形/長方形 234">
              <a:extLst>
                <a:ext uri="{FF2B5EF4-FFF2-40B4-BE49-F238E27FC236}">
                  <a16:creationId xmlns:a16="http://schemas.microsoft.com/office/drawing/2014/main" id="{1EA61F62-964B-1E43-924B-D76A44F925D8}"/>
                </a:ext>
              </a:extLst>
            </p:cNvPr>
            <p:cNvSpPr/>
            <p:nvPr/>
          </p:nvSpPr>
          <p:spPr>
            <a:xfrm>
              <a:off x="6132880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" name="正方形/長方形 235">
              <a:extLst>
                <a:ext uri="{FF2B5EF4-FFF2-40B4-BE49-F238E27FC236}">
                  <a16:creationId xmlns:a16="http://schemas.microsoft.com/office/drawing/2014/main" id="{83B691C5-DC89-2946-A869-E5593770C29F}"/>
                </a:ext>
              </a:extLst>
            </p:cNvPr>
            <p:cNvSpPr/>
            <p:nvPr/>
          </p:nvSpPr>
          <p:spPr>
            <a:xfrm>
              <a:off x="6433919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6A5D6836-DC8B-6044-8503-410107373A86}"/>
                </a:ext>
              </a:extLst>
            </p:cNvPr>
            <p:cNvSpPr/>
            <p:nvPr/>
          </p:nvSpPr>
          <p:spPr>
            <a:xfrm>
              <a:off x="6734959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AD75C68C-AF7D-AF47-A2EA-614B02F1254E}"/>
                </a:ext>
              </a:extLst>
            </p:cNvPr>
            <p:cNvSpPr/>
            <p:nvPr/>
          </p:nvSpPr>
          <p:spPr>
            <a:xfrm>
              <a:off x="7035999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正方形/長方形 238">
              <a:extLst>
                <a:ext uri="{FF2B5EF4-FFF2-40B4-BE49-F238E27FC236}">
                  <a16:creationId xmlns:a16="http://schemas.microsoft.com/office/drawing/2014/main" id="{C9C4C142-A932-804C-9C23-0EEC6EFE43AE}"/>
                </a:ext>
              </a:extLst>
            </p:cNvPr>
            <p:cNvSpPr/>
            <p:nvPr/>
          </p:nvSpPr>
          <p:spPr>
            <a:xfrm>
              <a:off x="7337038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正方形/長方形 239">
              <a:extLst>
                <a:ext uri="{FF2B5EF4-FFF2-40B4-BE49-F238E27FC236}">
                  <a16:creationId xmlns:a16="http://schemas.microsoft.com/office/drawing/2014/main" id="{224A9505-D900-FE43-B1E1-1468DE7DA13D}"/>
                </a:ext>
              </a:extLst>
            </p:cNvPr>
            <p:cNvSpPr/>
            <p:nvPr/>
          </p:nvSpPr>
          <p:spPr>
            <a:xfrm>
              <a:off x="7638078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1" name="正方形/長方形 240">
              <a:extLst>
                <a:ext uri="{FF2B5EF4-FFF2-40B4-BE49-F238E27FC236}">
                  <a16:creationId xmlns:a16="http://schemas.microsoft.com/office/drawing/2014/main" id="{364B0867-4042-7E4C-A64E-0BE556674AD6}"/>
                </a:ext>
              </a:extLst>
            </p:cNvPr>
            <p:cNvSpPr/>
            <p:nvPr/>
          </p:nvSpPr>
          <p:spPr>
            <a:xfrm>
              <a:off x="7939116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2" name="正方形/長方形 241">
              <a:extLst>
                <a:ext uri="{FF2B5EF4-FFF2-40B4-BE49-F238E27FC236}">
                  <a16:creationId xmlns:a16="http://schemas.microsoft.com/office/drawing/2014/main" id="{5EB3CFFF-145F-A244-961A-BE3F6C202A8C}"/>
                </a:ext>
              </a:extLst>
            </p:cNvPr>
            <p:cNvSpPr/>
            <p:nvPr/>
          </p:nvSpPr>
          <p:spPr>
            <a:xfrm>
              <a:off x="5831840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3" name="正方形/長方形 242">
              <a:extLst>
                <a:ext uri="{FF2B5EF4-FFF2-40B4-BE49-F238E27FC236}">
                  <a16:creationId xmlns:a16="http://schemas.microsoft.com/office/drawing/2014/main" id="{43866B8F-6675-1044-8DE3-214511602CBF}"/>
                </a:ext>
              </a:extLst>
            </p:cNvPr>
            <p:cNvSpPr/>
            <p:nvPr/>
          </p:nvSpPr>
          <p:spPr>
            <a:xfrm>
              <a:off x="6132880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" name="正方形/長方形 243">
              <a:extLst>
                <a:ext uri="{FF2B5EF4-FFF2-40B4-BE49-F238E27FC236}">
                  <a16:creationId xmlns:a16="http://schemas.microsoft.com/office/drawing/2014/main" id="{E07123F0-2A59-EC4C-B196-FCBD566F8698}"/>
                </a:ext>
              </a:extLst>
            </p:cNvPr>
            <p:cNvSpPr/>
            <p:nvPr/>
          </p:nvSpPr>
          <p:spPr>
            <a:xfrm>
              <a:off x="6433919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5" name="正方形/長方形 244">
              <a:extLst>
                <a:ext uri="{FF2B5EF4-FFF2-40B4-BE49-F238E27FC236}">
                  <a16:creationId xmlns:a16="http://schemas.microsoft.com/office/drawing/2014/main" id="{DBDCAD6D-8CCA-044C-85EC-C4392370161C}"/>
                </a:ext>
              </a:extLst>
            </p:cNvPr>
            <p:cNvSpPr/>
            <p:nvPr/>
          </p:nvSpPr>
          <p:spPr>
            <a:xfrm>
              <a:off x="6734959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6" name="正方形/長方形 245">
              <a:extLst>
                <a:ext uri="{FF2B5EF4-FFF2-40B4-BE49-F238E27FC236}">
                  <a16:creationId xmlns:a16="http://schemas.microsoft.com/office/drawing/2014/main" id="{28ECB342-F3F2-4E45-8A97-070403C0FEB3}"/>
                </a:ext>
              </a:extLst>
            </p:cNvPr>
            <p:cNvSpPr/>
            <p:nvPr/>
          </p:nvSpPr>
          <p:spPr>
            <a:xfrm>
              <a:off x="7035999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7" name="正方形/長方形 246">
              <a:extLst>
                <a:ext uri="{FF2B5EF4-FFF2-40B4-BE49-F238E27FC236}">
                  <a16:creationId xmlns:a16="http://schemas.microsoft.com/office/drawing/2014/main" id="{62C859B0-3874-6144-937F-74D281F8695A}"/>
                </a:ext>
              </a:extLst>
            </p:cNvPr>
            <p:cNvSpPr/>
            <p:nvPr/>
          </p:nvSpPr>
          <p:spPr>
            <a:xfrm>
              <a:off x="7337038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A1A48A12-5BEF-F74D-A397-13A6F6D47E19}"/>
                </a:ext>
              </a:extLst>
            </p:cNvPr>
            <p:cNvSpPr/>
            <p:nvPr/>
          </p:nvSpPr>
          <p:spPr>
            <a:xfrm>
              <a:off x="7638078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94C8D405-2C43-1547-9EC5-72388D17E05B}"/>
                </a:ext>
              </a:extLst>
            </p:cNvPr>
            <p:cNvSpPr/>
            <p:nvPr/>
          </p:nvSpPr>
          <p:spPr>
            <a:xfrm>
              <a:off x="7939116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1728707B-ACE3-4A4C-9491-24743414990A}"/>
                </a:ext>
              </a:extLst>
            </p:cNvPr>
            <p:cNvSpPr/>
            <p:nvPr/>
          </p:nvSpPr>
          <p:spPr>
            <a:xfrm>
              <a:off x="5831840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C07BD4A2-4D12-7F4C-8828-04B56D068E08}"/>
                </a:ext>
              </a:extLst>
            </p:cNvPr>
            <p:cNvSpPr/>
            <p:nvPr/>
          </p:nvSpPr>
          <p:spPr>
            <a:xfrm>
              <a:off x="6132880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2" name="正方形/長方形 251">
              <a:extLst>
                <a:ext uri="{FF2B5EF4-FFF2-40B4-BE49-F238E27FC236}">
                  <a16:creationId xmlns:a16="http://schemas.microsoft.com/office/drawing/2014/main" id="{1B1F519E-A9C8-2646-BE4A-EAC97D2B2BBD}"/>
                </a:ext>
              </a:extLst>
            </p:cNvPr>
            <p:cNvSpPr/>
            <p:nvPr/>
          </p:nvSpPr>
          <p:spPr>
            <a:xfrm>
              <a:off x="6433919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3" name="正方形/長方形 252">
              <a:extLst>
                <a:ext uri="{FF2B5EF4-FFF2-40B4-BE49-F238E27FC236}">
                  <a16:creationId xmlns:a16="http://schemas.microsoft.com/office/drawing/2014/main" id="{ACC2F692-52F5-9144-A304-849F14AE75CF}"/>
                </a:ext>
              </a:extLst>
            </p:cNvPr>
            <p:cNvSpPr/>
            <p:nvPr/>
          </p:nvSpPr>
          <p:spPr>
            <a:xfrm>
              <a:off x="6734959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4" name="正方形/長方形 253">
              <a:extLst>
                <a:ext uri="{FF2B5EF4-FFF2-40B4-BE49-F238E27FC236}">
                  <a16:creationId xmlns:a16="http://schemas.microsoft.com/office/drawing/2014/main" id="{4D07E63A-E6EF-A44C-BE63-E93626B1D4C1}"/>
                </a:ext>
              </a:extLst>
            </p:cNvPr>
            <p:cNvSpPr/>
            <p:nvPr/>
          </p:nvSpPr>
          <p:spPr>
            <a:xfrm>
              <a:off x="7035999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5" name="正方形/長方形 254">
              <a:extLst>
                <a:ext uri="{FF2B5EF4-FFF2-40B4-BE49-F238E27FC236}">
                  <a16:creationId xmlns:a16="http://schemas.microsoft.com/office/drawing/2014/main" id="{2EFBE1DB-CDEF-594E-9CBB-6FC4329DEDA4}"/>
                </a:ext>
              </a:extLst>
            </p:cNvPr>
            <p:cNvSpPr/>
            <p:nvPr/>
          </p:nvSpPr>
          <p:spPr>
            <a:xfrm>
              <a:off x="7337038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" name="正方形/長方形 255">
              <a:extLst>
                <a:ext uri="{FF2B5EF4-FFF2-40B4-BE49-F238E27FC236}">
                  <a16:creationId xmlns:a16="http://schemas.microsoft.com/office/drawing/2014/main" id="{E3EA8093-119B-754B-A6FE-927066006B96}"/>
                </a:ext>
              </a:extLst>
            </p:cNvPr>
            <p:cNvSpPr/>
            <p:nvPr/>
          </p:nvSpPr>
          <p:spPr>
            <a:xfrm>
              <a:off x="7638078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9820723D-826E-B448-B365-FD7E3359B1B0}"/>
                </a:ext>
              </a:extLst>
            </p:cNvPr>
            <p:cNvSpPr/>
            <p:nvPr/>
          </p:nvSpPr>
          <p:spPr>
            <a:xfrm>
              <a:off x="7939116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23405D96-6AE7-3046-A916-19FEC73FF106}"/>
                </a:ext>
              </a:extLst>
            </p:cNvPr>
            <p:cNvSpPr/>
            <p:nvPr/>
          </p:nvSpPr>
          <p:spPr>
            <a:xfrm>
              <a:off x="5831840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30EE06A8-8ACC-2D4D-85E7-E26D375BE39C}"/>
                </a:ext>
              </a:extLst>
            </p:cNvPr>
            <p:cNvSpPr/>
            <p:nvPr/>
          </p:nvSpPr>
          <p:spPr>
            <a:xfrm>
              <a:off x="6132880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0" name="正方形/長方形 259">
              <a:extLst>
                <a:ext uri="{FF2B5EF4-FFF2-40B4-BE49-F238E27FC236}">
                  <a16:creationId xmlns:a16="http://schemas.microsoft.com/office/drawing/2014/main" id="{0AD5AD8E-4A4B-674E-8430-1E72FB174A3A}"/>
                </a:ext>
              </a:extLst>
            </p:cNvPr>
            <p:cNvSpPr/>
            <p:nvPr/>
          </p:nvSpPr>
          <p:spPr>
            <a:xfrm>
              <a:off x="6433919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61" name="正方形/長方形 260">
              <a:extLst>
                <a:ext uri="{FF2B5EF4-FFF2-40B4-BE49-F238E27FC236}">
                  <a16:creationId xmlns:a16="http://schemas.microsoft.com/office/drawing/2014/main" id="{1B17A9FB-7664-5641-832E-B83F97181157}"/>
                </a:ext>
              </a:extLst>
            </p:cNvPr>
            <p:cNvSpPr/>
            <p:nvPr/>
          </p:nvSpPr>
          <p:spPr>
            <a:xfrm>
              <a:off x="6734959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3959A854-7ACD-B247-990C-60B80426C8BD}"/>
                </a:ext>
              </a:extLst>
            </p:cNvPr>
            <p:cNvSpPr/>
            <p:nvPr/>
          </p:nvSpPr>
          <p:spPr>
            <a:xfrm>
              <a:off x="7035999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BB9C2D3D-45BD-214D-8E8A-5B427398865D}"/>
                </a:ext>
              </a:extLst>
            </p:cNvPr>
            <p:cNvSpPr/>
            <p:nvPr/>
          </p:nvSpPr>
          <p:spPr>
            <a:xfrm>
              <a:off x="7337038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322ADECF-0333-CF42-BE82-473B8C74AA4E}"/>
                </a:ext>
              </a:extLst>
            </p:cNvPr>
            <p:cNvSpPr/>
            <p:nvPr/>
          </p:nvSpPr>
          <p:spPr>
            <a:xfrm>
              <a:off x="7638078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65" name="正方形/長方形 264">
              <a:extLst>
                <a:ext uri="{FF2B5EF4-FFF2-40B4-BE49-F238E27FC236}">
                  <a16:creationId xmlns:a16="http://schemas.microsoft.com/office/drawing/2014/main" id="{FF09B4F6-7771-D842-BBE9-93FFB97B0341}"/>
                </a:ext>
              </a:extLst>
            </p:cNvPr>
            <p:cNvSpPr/>
            <p:nvPr/>
          </p:nvSpPr>
          <p:spPr>
            <a:xfrm>
              <a:off x="7939116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86FF486E-9B0E-A84D-8B1F-F28D7B0B5249}"/>
                </a:ext>
              </a:extLst>
            </p:cNvPr>
            <p:cNvSpPr/>
            <p:nvPr/>
          </p:nvSpPr>
          <p:spPr>
            <a:xfrm>
              <a:off x="5831840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EBBCB94E-5384-0F4A-89D5-A997A0025ED3}"/>
                </a:ext>
              </a:extLst>
            </p:cNvPr>
            <p:cNvSpPr/>
            <p:nvPr/>
          </p:nvSpPr>
          <p:spPr>
            <a:xfrm>
              <a:off x="6132880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8" name="正方形/長方形 267">
              <a:extLst>
                <a:ext uri="{FF2B5EF4-FFF2-40B4-BE49-F238E27FC236}">
                  <a16:creationId xmlns:a16="http://schemas.microsoft.com/office/drawing/2014/main" id="{43F3D44C-A35B-A246-A4E3-8F51BAD59726}"/>
                </a:ext>
              </a:extLst>
            </p:cNvPr>
            <p:cNvSpPr/>
            <p:nvPr/>
          </p:nvSpPr>
          <p:spPr>
            <a:xfrm>
              <a:off x="6433919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69" name="正方形/長方形 268">
              <a:extLst>
                <a:ext uri="{FF2B5EF4-FFF2-40B4-BE49-F238E27FC236}">
                  <a16:creationId xmlns:a16="http://schemas.microsoft.com/office/drawing/2014/main" id="{31658BAF-D910-464D-A5D6-677951E2436D}"/>
                </a:ext>
              </a:extLst>
            </p:cNvPr>
            <p:cNvSpPr/>
            <p:nvPr/>
          </p:nvSpPr>
          <p:spPr>
            <a:xfrm>
              <a:off x="6734959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81494CB1-FC0F-C04B-BDB2-00FCF92987F0}"/>
                </a:ext>
              </a:extLst>
            </p:cNvPr>
            <p:cNvSpPr/>
            <p:nvPr/>
          </p:nvSpPr>
          <p:spPr>
            <a:xfrm>
              <a:off x="7035999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" name="正方形/長方形 270">
              <a:extLst>
                <a:ext uri="{FF2B5EF4-FFF2-40B4-BE49-F238E27FC236}">
                  <a16:creationId xmlns:a16="http://schemas.microsoft.com/office/drawing/2014/main" id="{EF32F936-DBD2-3443-A7B3-DEDCEB6A061F}"/>
                </a:ext>
              </a:extLst>
            </p:cNvPr>
            <p:cNvSpPr/>
            <p:nvPr/>
          </p:nvSpPr>
          <p:spPr>
            <a:xfrm>
              <a:off x="7337038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2" name="正方形/長方形 271">
              <a:extLst>
                <a:ext uri="{FF2B5EF4-FFF2-40B4-BE49-F238E27FC236}">
                  <a16:creationId xmlns:a16="http://schemas.microsoft.com/office/drawing/2014/main" id="{EF5873C0-355B-2847-875B-CE2C88EAF945}"/>
                </a:ext>
              </a:extLst>
            </p:cNvPr>
            <p:cNvSpPr/>
            <p:nvPr/>
          </p:nvSpPr>
          <p:spPr>
            <a:xfrm>
              <a:off x="7638078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EB993070-CDF3-D04A-9A8A-2CC2DBB0EEAC}"/>
                </a:ext>
              </a:extLst>
            </p:cNvPr>
            <p:cNvSpPr/>
            <p:nvPr/>
          </p:nvSpPr>
          <p:spPr>
            <a:xfrm>
              <a:off x="7939116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4" name="正方形/長方形 273">
              <a:extLst>
                <a:ext uri="{FF2B5EF4-FFF2-40B4-BE49-F238E27FC236}">
                  <a16:creationId xmlns:a16="http://schemas.microsoft.com/office/drawing/2014/main" id="{6C706E50-E731-8948-9DDE-5DFD0DAD1DB8}"/>
                </a:ext>
              </a:extLst>
            </p:cNvPr>
            <p:cNvSpPr/>
            <p:nvPr/>
          </p:nvSpPr>
          <p:spPr>
            <a:xfrm>
              <a:off x="5831840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840A8818-DA72-7147-A185-F31D07122366}"/>
                </a:ext>
              </a:extLst>
            </p:cNvPr>
            <p:cNvSpPr/>
            <p:nvPr/>
          </p:nvSpPr>
          <p:spPr>
            <a:xfrm>
              <a:off x="6132880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正方形/長方形 275">
              <a:extLst>
                <a:ext uri="{FF2B5EF4-FFF2-40B4-BE49-F238E27FC236}">
                  <a16:creationId xmlns:a16="http://schemas.microsoft.com/office/drawing/2014/main" id="{0946CA05-8B62-D743-ACF5-8AE3AE5DBDF4}"/>
                </a:ext>
              </a:extLst>
            </p:cNvPr>
            <p:cNvSpPr/>
            <p:nvPr/>
          </p:nvSpPr>
          <p:spPr>
            <a:xfrm>
              <a:off x="6433919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7" name="正方形/長方形 276">
              <a:extLst>
                <a:ext uri="{FF2B5EF4-FFF2-40B4-BE49-F238E27FC236}">
                  <a16:creationId xmlns:a16="http://schemas.microsoft.com/office/drawing/2014/main" id="{183E8BC6-6B91-3A4C-AA24-6C665D71DBD8}"/>
                </a:ext>
              </a:extLst>
            </p:cNvPr>
            <p:cNvSpPr/>
            <p:nvPr/>
          </p:nvSpPr>
          <p:spPr>
            <a:xfrm>
              <a:off x="6734959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0AF485EE-0511-9A40-BB86-98E236A125B9}"/>
                </a:ext>
              </a:extLst>
            </p:cNvPr>
            <p:cNvSpPr/>
            <p:nvPr/>
          </p:nvSpPr>
          <p:spPr>
            <a:xfrm>
              <a:off x="7035999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正方形/長方形 278">
              <a:extLst>
                <a:ext uri="{FF2B5EF4-FFF2-40B4-BE49-F238E27FC236}">
                  <a16:creationId xmlns:a16="http://schemas.microsoft.com/office/drawing/2014/main" id="{42324FA1-24E2-4B49-A27A-13FD68B11817}"/>
                </a:ext>
              </a:extLst>
            </p:cNvPr>
            <p:cNvSpPr/>
            <p:nvPr/>
          </p:nvSpPr>
          <p:spPr>
            <a:xfrm>
              <a:off x="7337038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0" name="正方形/長方形 279">
              <a:extLst>
                <a:ext uri="{FF2B5EF4-FFF2-40B4-BE49-F238E27FC236}">
                  <a16:creationId xmlns:a16="http://schemas.microsoft.com/office/drawing/2014/main" id="{727559B7-B526-BC43-B3CD-7D2C675AEE3A}"/>
                </a:ext>
              </a:extLst>
            </p:cNvPr>
            <p:cNvSpPr/>
            <p:nvPr/>
          </p:nvSpPr>
          <p:spPr>
            <a:xfrm>
              <a:off x="7638078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1" name="正方形/長方形 280">
              <a:extLst>
                <a:ext uri="{FF2B5EF4-FFF2-40B4-BE49-F238E27FC236}">
                  <a16:creationId xmlns:a16="http://schemas.microsoft.com/office/drawing/2014/main" id="{A2D364CB-BBCF-D042-A86F-E43FC1E62D3D}"/>
                </a:ext>
              </a:extLst>
            </p:cNvPr>
            <p:cNvSpPr/>
            <p:nvPr/>
          </p:nvSpPr>
          <p:spPr>
            <a:xfrm>
              <a:off x="7939116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2" name="正方形/長方形 281">
              <a:extLst>
                <a:ext uri="{FF2B5EF4-FFF2-40B4-BE49-F238E27FC236}">
                  <a16:creationId xmlns:a16="http://schemas.microsoft.com/office/drawing/2014/main" id="{6B4E511C-CF41-EF4F-A4EE-99A3B12EE859}"/>
                </a:ext>
              </a:extLst>
            </p:cNvPr>
            <p:cNvSpPr/>
            <p:nvPr/>
          </p:nvSpPr>
          <p:spPr>
            <a:xfrm>
              <a:off x="5831840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正方形/長方形 282">
              <a:extLst>
                <a:ext uri="{FF2B5EF4-FFF2-40B4-BE49-F238E27FC236}">
                  <a16:creationId xmlns:a16="http://schemas.microsoft.com/office/drawing/2014/main" id="{BC1AC465-3799-DE44-BC14-7D6BC0D0FD61}"/>
                </a:ext>
              </a:extLst>
            </p:cNvPr>
            <p:cNvSpPr/>
            <p:nvPr/>
          </p:nvSpPr>
          <p:spPr>
            <a:xfrm>
              <a:off x="6132880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4" name="正方形/長方形 283">
              <a:extLst>
                <a:ext uri="{FF2B5EF4-FFF2-40B4-BE49-F238E27FC236}">
                  <a16:creationId xmlns:a16="http://schemas.microsoft.com/office/drawing/2014/main" id="{3628AEC4-C747-964D-BDA5-AF69E8FC64B8}"/>
                </a:ext>
              </a:extLst>
            </p:cNvPr>
            <p:cNvSpPr/>
            <p:nvPr/>
          </p:nvSpPr>
          <p:spPr>
            <a:xfrm>
              <a:off x="6433919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5" name="正方形/長方形 284">
              <a:extLst>
                <a:ext uri="{FF2B5EF4-FFF2-40B4-BE49-F238E27FC236}">
                  <a16:creationId xmlns:a16="http://schemas.microsoft.com/office/drawing/2014/main" id="{994B4B49-600C-F840-B2D4-3BF6D045D319}"/>
                </a:ext>
              </a:extLst>
            </p:cNvPr>
            <p:cNvSpPr/>
            <p:nvPr/>
          </p:nvSpPr>
          <p:spPr>
            <a:xfrm>
              <a:off x="6734959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6" name="正方形/長方形 285">
              <a:extLst>
                <a:ext uri="{FF2B5EF4-FFF2-40B4-BE49-F238E27FC236}">
                  <a16:creationId xmlns:a16="http://schemas.microsoft.com/office/drawing/2014/main" id="{70BDBE90-27B0-924D-9FED-000E617DB6B6}"/>
                </a:ext>
              </a:extLst>
            </p:cNvPr>
            <p:cNvSpPr/>
            <p:nvPr/>
          </p:nvSpPr>
          <p:spPr>
            <a:xfrm>
              <a:off x="7035999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正方形/長方形 286">
              <a:extLst>
                <a:ext uri="{FF2B5EF4-FFF2-40B4-BE49-F238E27FC236}">
                  <a16:creationId xmlns:a16="http://schemas.microsoft.com/office/drawing/2014/main" id="{CDCE1DDA-233E-8047-89EE-A35801FBBF84}"/>
                </a:ext>
              </a:extLst>
            </p:cNvPr>
            <p:cNvSpPr/>
            <p:nvPr/>
          </p:nvSpPr>
          <p:spPr>
            <a:xfrm>
              <a:off x="7337038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8" name="正方形/長方形 287">
              <a:extLst>
                <a:ext uri="{FF2B5EF4-FFF2-40B4-BE49-F238E27FC236}">
                  <a16:creationId xmlns:a16="http://schemas.microsoft.com/office/drawing/2014/main" id="{977EAB3A-5F02-7C4A-897C-455EF545B6D1}"/>
                </a:ext>
              </a:extLst>
            </p:cNvPr>
            <p:cNvSpPr/>
            <p:nvPr/>
          </p:nvSpPr>
          <p:spPr>
            <a:xfrm>
              <a:off x="7638078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9" name="正方形/長方形 288">
              <a:extLst>
                <a:ext uri="{FF2B5EF4-FFF2-40B4-BE49-F238E27FC236}">
                  <a16:creationId xmlns:a16="http://schemas.microsoft.com/office/drawing/2014/main" id="{AE63F830-203E-0643-A3CA-5D79608B68FD}"/>
                </a:ext>
              </a:extLst>
            </p:cNvPr>
            <p:cNvSpPr/>
            <p:nvPr/>
          </p:nvSpPr>
          <p:spPr>
            <a:xfrm>
              <a:off x="7939116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90" name="正方形/長方形 289">
              <a:extLst>
                <a:ext uri="{FF2B5EF4-FFF2-40B4-BE49-F238E27FC236}">
                  <a16:creationId xmlns:a16="http://schemas.microsoft.com/office/drawing/2014/main" id="{EC52EF25-F7E7-1F4B-87C8-1186BA0766EF}"/>
                </a:ext>
              </a:extLst>
            </p:cNvPr>
            <p:cNvSpPr/>
            <p:nvPr/>
          </p:nvSpPr>
          <p:spPr>
            <a:xfrm>
              <a:off x="5831840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1" name="正方形/長方形 290">
              <a:extLst>
                <a:ext uri="{FF2B5EF4-FFF2-40B4-BE49-F238E27FC236}">
                  <a16:creationId xmlns:a16="http://schemas.microsoft.com/office/drawing/2014/main" id="{9919A366-0CDD-FC41-BDB7-32D028062072}"/>
                </a:ext>
              </a:extLst>
            </p:cNvPr>
            <p:cNvSpPr/>
            <p:nvPr/>
          </p:nvSpPr>
          <p:spPr>
            <a:xfrm>
              <a:off x="6132880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2" name="正方形/長方形 291">
              <a:extLst>
                <a:ext uri="{FF2B5EF4-FFF2-40B4-BE49-F238E27FC236}">
                  <a16:creationId xmlns:a16="http://schemas.microsoft.com/office/drawing/2014/main" id="{0CE92F11-ABFE-E24A-ABDB-0AD2F106171A}"/>
                </a:ext>
              </a:extLst>
            </p:cNvPr>
            <p:cNvSpPr/>
            <p:nvPr/>
          </p:nvSpPr>
          <p:spPr>
            <a:xfrm>
              <a:off x="6433919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93" name="正方形/長方形 292">
              <a:extLst>
                <a:ext uri="{FF2B5EF4-FFF2-40B4-BE49-F238E27FC236}">
                  <a16:creationId xmlns:a16="http://schemas.microsoft.com/office/drawing/2014/main" id="{7F93C417-B405-8B4C-BCE0-0803D9882266}"/>
                </a:ext>
              </a:extLst>
            </p:cNvPr>
            <p:cNvSpPr/>
            <p:nvPr/>
          </p:nvSpPr>
          <p:spPr>
            <a:xfrm>
              <a:off x="6734959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94" name="正方形/長方形 293">
              <a:extLst>
                <a:ext uri="{FF2B5EF4-FFF2-40B4-BE49-F238E27FC236}">
                  <a16:creationId xmlns:a16="http://schemas.microsoft.com/office/drawing/2014/main" id="{94861A0B-D869-944E-8B60-BC2BD98815FA}"/>
                </a:ext>
              </a:extLst>
            </p:cNvPr>
            <p:cNvSpPr/>
            <p:nvPr/>
          </p:nvSpPr>
          <p:spPr>
            <a:xfrm>
              <a:off x="7035999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5" name="正方形/長方形 294">
              <a:extLst>
                <a:ext uri="{FF2B5EF4-FFF2-40B4-BE49-F238E27FC236}">
                  <a16:creationId xmlns:a16="http://schemas.microsoft.com/office/drawing/2014/main" id="{D044C62D-7113-304C-924E-0364D5B4C711}"/>
                </a:ext>
              </a:extLst>
            </p:cNvPr>
            <p:cNvSpPr/>
            <p:nvPr/>
          </p:nvSpPr>
          <p:spPr>
            <a:xfrm>
              <a:off x="7337038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6" name="正方形/長方形 295">
              <a:extLst>
                <a:ext uri="{FF2B5EF4-FFF2-40B4-BE49-F238E27FC236}">
                  <a16:creationId xmlns:a16="http://schemas.microsoft.com/office/drawing/2014/main" id="{4D232D95-6C66-FC4D-882D-09E5555311D4}"/>
                </a:ext>
              </a:extLst>
            </p:cNvPr>
            <p:cNvSpPr/>
            <p:nvPr/>
          </p:nvSpPr>
          <p:spPr>
            <a:xfrm>
              <a:off x="7638078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97" name="正方形/長方形 296">
              <a:extLst>
                <a:ext uri="{FF2B5EF4-FFF2-40B4-BE49-F238E27FC236}">
                  <a16:creationId xmlns:a16="http://schemas.microsoft.com/office/drawing/2014/main" id="{13EFD0D5-AF3B-D74B-8BF9-057C842081E9}"/>
                </a:ext>
              </a:extLst>
            </p:cNvPr>
            <p:cNvSpPr/>
            <p:nvPr/>
          </p:nvSpPr>
          <p:spPr>
            <a:xfrm>
              <a:off x="7939116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362" name="グループ化 361">
            <a:extLst>
              <a:ext uri="{FF2B5EF4-FFF2-40B4-BE49-F238E27FC236}">
                <a16:creationId xmlns:a16="http://schemas.microsoft.com/office/drawing/2014/main" id="{9E5A6719-A4C7-1342-BBE9-98BF68BD2372}"/>
              </a:ext>
            </a:extLst>
          </p:cNvPr>
          <p:cNvGrpSpPr/>
          <p:nvPr/>
        </p:nvGrpSpPr>
        <p:grpSpPr>
          <a:xfrm>
            <a:off x="4287520" y="4531360"/>
            <a:ext cx="1960880" cy="1960880"/>
            <a:chOff x="5262880" y="731520"/>
            <a:chExt cx="2377440" cy="2377440"/>
          </a:xfrm>
        </p:grpSpPr>
        <p:sp>
          <p:nvSpPr>
            <p:cNvPr id="298" name="正方形/長方形 297">
              <a:extLst>
                <a:ext uri="{FF2B5EF4-FFF2-40B4-BE49-F238E27FC236}">
                  <a16:creationId xmlns:a16="http://schemas.microsoft.com/office/drawing/2014/main" id="{766A3BE1-4E93-7A44-9979-F8E7A149605F}"/>
                </a:ext>
              </a:extLst>
            </p:cNvPr>
            <p:cNvSpPr/>
            <p:nvPr/>
          </p:nvSpPr>
          <p:spPr>
            <a:xfrm>
              <a:off x="5262880" y="7315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" name="正方形/長方形 298">
              <a:extLst>
                <a:ext uri="{FF2B5EF4-FFF2-40B4-BE49-F238E27FC236}">
                  <a16:creationId xmlns:a16="http://schemas.microsoft.com/office/drawing/2014/main" id="{1A631F1B-C35E-5043-8669-DAE0CE7E08C5}"/>
                </a:ext>
              </a:extLst>
            </p:cNvPr>
            <p:cNvSpPr/>
            <p:nvPr/>
          </p:nvSpPr>
          <p:spPr>
            <a:xfrm>
              <a:off x="5563920" y="7315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0" name="正方形/長方形 299">
              <a:extLst>
                <a:ext uri="{FF2B5EF4-FFF2-40B4-BE49-F238E27FC236}">
                  <a16:creationId xmlns:a16="http://schemas.microsoft.com/office/drawing/2014/main" id="{D90CB3F9-55FA-D44F-B7AB-E3375E1AFF88}"/>
                </a:ext>
              </a:extLst>
            </p:cNvPr>
            <p:cNvSpPr/>
            <p:nvPr/>
          </p:nvSpPr>
          <p:spPr>
            <a:xfrm>
              <a:off x="5864959" y="7315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01" name="正方形/長方形 300">
              <a:extLst>
                <a:ext uri="{FF2B5EF4-FFF2-40B4-BE49-F238E27FC236}">
                  <a16:creationId xmlns:a16="http://schemas.microsoft.com/office/drawing/2014/main" id="{1D7FE2F7-69BB-6E49-B05A-98033C01F73F}"/>
                </a:ext>
              </a:extLst>
            </p:cNvPr>
            <p:cNvSpPr/>
            <p:nvPr/>
          </p:nvSpPr>
          <p:spPr>
            <a:xfrm>
              <a:off x="6165999" y="7315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02" name="正方形/長方形 301">
              <a:extLst>
                <a:ext uri="{FF2B5EF4-FFF2-40B4-BE49-F238E27FC236}">
                  <a16:creationId xmlns:a16="http://schemas.microsoft.com/office/drawing/2014/main" id="{F2D0B46D-B19B-BC46-8F5B-532F2F692103}"/>
                </a:ext>
              </a:extLst>
            </p:cNvPr>
            <p:cNvSpPr/>
            <p:nvPr/>
          </p:nvSpPr>
          <p:spPr>
            <a:xfrm>
              <a:off x="6467039" y="731520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3" name="正方形/長方形 302">
              <a:extLst>
                <a:ext uri="{FF2B5EF4-FFF2-40B4-BE49-F238E27FC236}">
                  <a16:creationId xmlns:a16="http://schemas.microsoft.com/office/drawing/2014/main" id="{C5D1A691-A916-F741-B43E-FB42B57EB913}"/>
                </a:ext>
              </a:extLst>
            </p:cNvPr>
            <p:cNvSpPr/>
            <p:nvPr/>
          </p:nvSpPr>
          <p:spPr>
            <a:xfrm>
              <a:off x="6768078" y="731520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4" name="正方形/長方形 303">
              <a:extLst>
                <a:ext uri="{FF2B5EF4-FFF2-40B4-BE49-F238E27FC236}">
                  <a16:creationId xmlns:a16="http://schemas.microsoft.com/office/drawing/2014/main" id="{54256E20-0664-4D4D-9A0C-64005AD72067}"/>
                </a:ext>
              </a:extLst>
            </p:cNvPr>
            <p:cNvSpPr/>
            <p:nvPr/>
          </p:nvSpPr>
          <p:spPr>
            <a:xfrm>
              <a:off x="7069118" y="731520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05" name="正方形/長方形 304">
              <a:extLst>
                <a:ext uri="{FF2B5EF4-FFF2-40B4-BE49-F238E27FC236}">
                  <a16:creationId xmlns:a16="http://schemas.microsoft.com/office/drawing/2014/main" id="{C1A2FAB0-5D39-1844-BE3A-9C3D637F1A0E}"/>
                </a:ext>
              </a:extLst>
            </p:cNvPr>
            <p:cNvSpPr/>
            <p:nvPr/>
          </p:nvSpPr>
          <p:spPr>
            <a:xfrm>
              <a:off x="7370156" y="731520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06" name="正方形/長方形 305">
              <a:extLst>
                <a:ext uri="{FF2B5EF4-FFF2-40B4-BE49-F238E27FC236}">
                  <a16:creationId xmlns:a16="http://schemas.microsoft.com/office/drawing/2014/main" id="{C8A9E963-9754-9742-9149-C2E515043235}"/>
                </a:ext>
              </a:extLst>
            </p:cNvPr>
            <p:cNvSpPr/>
            <p:nvPr/>
          </p:nvSpPr>
          <p:spPr>
            <a:xfrm>
              <a:off x="5262880" y="1634639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7" name="正方形/長方形 306">
              <a:extLst>
                <a:ext uri="{FF2B5EF4-FFF2-40B4-BE49-F238E27FC236}">
                  <a16:creationId xmlns:a16="http://schemas.microsoft.com/office/drawing/2014/main" id="{D26825CE-9734-5B42-B9F7-DE9DC0DE499D}"/>
                </a:ext>
              </a:extLst>
            </p:cNvPr>
            <p:cNvSpPr/>
            <p:nvPr/>
          </p:nvSpPr>
          <p:spPr>
            <a:xfrm>
              <a:off x="5563920" y="1634639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8" name="正方形/長方形 307">
              <a:extLst>
                <a:ext uri="{FF2B5EF4-FFF2-40B4-BE49-F238E27FC236}">
                  <a16:creationId xmlns:a16="http://schemas.microsoft.com/office/drawing/2014/main" id="{D9A5E6DD-936E-2040-BBF9-DB483C00E79B}"/>
                </a:ext>
              </a:extLst>
            </p:cNvPr>
            <p:cNvSpPr/>
            <p:nvPr/>
          </p:nvSpPr>
          <p:spPr>
            <a:xfrm>
              <a:off x="5864959" y="1634639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09" name="正方形/長方形 308">
              <a:extLst>
                <a:ext uri="{FF2B5EF4-FFF2-40B4-BE49-F238E27FC236}">
                  <a16:creationId xmlns:a16="http://schemas.microsoft.com/office/drawing/2014/main" id="{03ABFE3B-CF0A-2B48-B232-53A34E00B58E}"/>
                </a:ext>
              </a:extLst>
            </p:cNvPr>
            <p:cNvSpPr/>
            <p:nvPr/>
          </p:nvSpPr>
          <p:spPr>
            <a:xfrm>
              <a:off x="6165999" y="1634639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0" name="正方形/長方形 309">
              <a:extLst>
                <a:ext uri="{FF2B5EF4-FFF2-40B4-BE49-F238E27FC236}">
                  <a16:creationId xmlns:a16="http://schemas.microsoft.com/office/drawing/2014/main" id="{27C2131B-A08B-AB4D-A307-10890A611719}"/>
                </a:ext>
              </a:extLst>
            </p:cNvPr>
            <p:cNvSpPr/>
            <p:nvPr/>
          </p:nvSpPr>
          <p:spPr>
            <a:xfrm>
              <a:off x="6467039" y="163463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1" name="正方形/長方形 310">
              <a:extLst>
                <a:ext uri="{FF2B5EF4-FFF2-40B4-BE49-F238E27FC236}">
                  <a16:creationId xmlns:a16="http://schemas.microsoft.com/office/drawing/2014/main" id="{D3FCD459-9A53-5F49-A324-9B19D2841850}"/>
                </a:ext>
              </a:extLst>
            </p:cNvPr>
            <p:cNvSpPr/>
            <p:nvPr/>
          </p:nvSpPr>
          <p:spPr>
            <a:xfrm>
              <a:off x="6768078" y="163463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2" name="正方形/長方形 311">
              <a:extLst>
                <a:ext uri="{FF2B5EF4-FFF2-40B4-BE49-F238E27FC236}">
                  <a16:creationId xmlns:a16="http://schemas.microsoft.com/office/drawing/2014/main" id="{F1CF165C-D512-EC4D-B1EF-41FA12D0877A}"/>
                </a:ext>
              </a:extLst>
            </p:cNvPr>
            <p:cNvSpPr/>
            <p:nvPr/>
          </p:nvSpPr>
          <p:spPr>
            <a:xfrm>
              <a:off x="7069118" y="163463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3" name="正方形/長方形 312">
              <a:extLst>
                <a:ext uri="{FF2B5EF4-FFF2-40B4-BE49-F238E27FC236}">
                  <a16:creationId xmlns:a16="http://schemas.microsoft.com/office/drawing/2014/main" id="{FCEA343F-088D-6045-8EFB-6FD80FFF7231}"/>
                </a:ext>
              </a:extLst>
            </p:cNvPr>
            <p:cNvSpPr/>
            <p:nvPr/>
          </p:nvSpPr>
          <p:spPr>
            <a:xfrm>
              <a:off x="7370156" y="163463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4" name="正方形/長方形 313">
              <a:extLst>
                <a:ext uri="{FF2B5EF4-FFF2-40B4-BE49-F238E27FC236}">
                  <a16:creationId xmlns:a16="http://schemas.microsoft.com/office/drawing/2014/main" id="{11BAEA4D-C688-AA49-8989-2A50E11E8ED6}"/>
                </a:ext>
              </a:extLst>
            </p:cNvPr>
            <p:cNvSpPr/>
            <p:nvPr/>
          </p:nvSpPr>
          <p:spPr>
            <a:xfrm>
              <a:off x="5262880" y="1333599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5" name="正方形/長方形 314">
              <a:extLst>
                <a:ext uri="{FF2B5EF4-FFF2-40B4-BE49-F238E27FC236}">
                  <a16:creationId xmlns:a16="http://schemas.microsoft.com/office/drawing/2014/main" id="{F6766610-3DC8-6044-ACCE-C5C72AEE35E7}"/>
                </a:ext>
              </a:extLst>
            </p:cNvPr>
            <p:cNvSpPr/>
            <p:nvPr/>
          </p:nvSpPr>
          <p:spPr>
            <a:xfrm>
              <a:off x="5563920" y="1333599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6" name="正方形/長方形 315">
              <a:extLst>
                <a:ext uri="{FF2B5EF4-FFF2-40B4-BE49-F238E27FC236}">
                  <a16:creationId xmlns:a16="http://schemas.microsoft.com/office/drawing/2014/main" id="{14CAA3ED-4293-634E-AB6C-E0234B6559C7}"/>
                </a:ext>
              </a:extLst>
            </p:cNvPr>
            <p:cNvSpPr/>
            <p:nvPr/>
          </p:nvSpPr>
          <p:spPr>
            <a:xfrm>
              <a:off x="5864959" y="1333599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7" name="正方形/長方形 316">
              <a:extLst>
                <a:ext uri="{FF2B5EF4-FFF2-40B4-BE49-F238E27FC236}">
                  <a16:creationId xmlns:a16="http://schemas.microsoft.com/office/drawing/2014/main" id="{E018804D-343E-4040-B282-5F041F4F26C9}"/>
                </a:ext>
              </a:extLst>
            </p:cNvPr>
            <p:cNvSpPr/>
            <p:nvPr/>
          </p:nvSpPr>
          <p:spPr>
            <a:xfrm>
              <a:off x="6165999" y="1333599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8" name="正方形/長方形 317">
              <a:extLst>
                <a:ext uri="{FF2B5EF4-FFF2-40B4-BE49-F238E27FC236}">
                  <a16:creationId xmlns:a16="http://schemas.microsoft.com/office/drawing/2014/main" id="{7C02DCA6-0B95-7D4A-BF8F-7BC416223540}"/>
                </a:ext>
              </a:extLst>
            </p:cNvPr>
            <p:cNvSpPr/>
            <p:nvPr/>
          </p:nvSpPr>
          <p:spPr>
            <a:xfrm>
              <a:off x="6467039" y="13335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" name="正方形/長方形 318">
              <a:extLst>
                <a:ext uri="{FF2B5EF4-FFF2-40B4-BE49-F238E27FC236}">
                  <a16:creationId xmlns:a16="http://schemas.microsoft.com/office/drawing/2014/main" id="{70C5EA4C-5D00-B349-BAAE-EA9A65768F30}"/>
                </a:ext>
              </a:extLst>
            </p:cNvPr>
            <p:cNvSpPr/>
            <p:nvPr/>
          </p:nvSpPr>
          <p:spPr>
            <a:xfrm>
              <a:off x="6768078" y="13335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0" name="正方形/長方形 319">
              <a:extLst>
                <a:ext uri="{FF2B5EF4-FFF2-40B4-BE49-F238E27FC236}">
                  <a16:creationId xmlns:a16="http://schemas.microsoft.com/office/drawing/2014/main" id="{5E2BFB48-75D4-FB45-902B-1E50FD445B9A}"/>
                </a:ext>
              </a:extLst>
            </p:cNvPr>
            <p:cNvSpPr/>
            <p:nvPr/>
          </p:nvSpPr>
          <p:spPr>
            <a:xfrm>
              <a:off x="7069118" y="13335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1" name="正方形/長方形 320">
              <a:extLst>
                <a:ext uri="{FF2B5EF4-FFF2-40B4-BE49-F238E27FC236}">
                  <a16:creationId xmlns:a16="http://schemas.microsoft.com/office/drawing/2014/main" id="{8BD5BCC2-6D42-9F49-92D3-3ED93218A92C}"/>
                </a:ext>
              </a:extLst>
            </p:cNvPr>
            <p:cNvSpPr/>
            <p:nvPr/>
          </p:nvSpPr>
          <p:spPr>
            <a:xfrm>
              <a:off x="7370156" y="13335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2" name="正方形/長方形 321">
              <a:extLst>
                <a:ext uri="{FF2B5EF4-FFF2-40B4-BE49-F238E27FC236}">
                  <a16:creationId xmlns:a16="http://schemas.microsoft.com/office/drawing/2014/main" id="{0F59F1D8-B9EF-4848-BF6A-D499EE2DDD58}"/>
                </a:ext>
              </a:extLst>
            </p:cNvPr>
            <p:cNvSpPr/>
            <p:nvPr/>
          </p:nvSpPr>
          <p:spPr>
            <a:xfrm>
              <a:off x="5262880" y="103256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3" name="正方形/長方形 322">
              <a:extLst>
                <a:ext uri="{FF2B5EF4-FFF2-40B4-BE49-F238E27FC236}">
                  <a16:creationId xmlns:a16="http://schemas.microsoft.com/office/drawing/2014/main" id="{209356C9-8AA1-8B47-86F5-165BB6E1D289}"/>
                </a:ext>
              </a:extLst>
            </p:cNvPr>
            <p:cNvSpPr/>
            <p:nvPr/>
          </p:nvSpPr>
          <p:spPr>
            <a:xfrm>
              <a:off x="5563920" y="103256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4" name="正方形/長方形 323">
              <a:extLst>
                <a:ext uri="{FF2B5EF4-FFF2-40B4-BE49-F238E27FC236}">
                  <a16:creationId xmlns:a16="http://schemas.microsoft.com/office/drawing/2014/main" id="{04A63051-6673-2546-9F0F-BE1D0B03CEB5}"/>
                </a:ext>
              </a:extLst>
            </p:cNvPr>
            <p:cNvSpPr/>
            <p:nvPr/>
          </p:nvSpPr>
          <p:spPr>
            <a:xfrm>
              <a:off x="5864959" y="103256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5" name="正方形/長方形 324">
              <a:extLst>
                <a:ext uri="{FF2B5EF4-FFF2-40B4-BE49-F238E27FC236}">
                  <a16:creationId xmlns:a16="http://schemas.microsoft.com/office/drawing/2014/main" id="{336C6E26-8C17-F441-9C30-574041EECF8C}"/>
                </a:ext>
              </a:extLst>
            </p:cNvPr>
            <p:cNvSpPr/>
            <p:nvPr/>
          </p:nvSpPr>
          <p:spPr>
            <a:xfrm>
              <a:off x="6165999" y="103256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6" name="正方形/長方形 325">
              <a:extLst>
                <a:ext uri="{FF2B5EF4-FFF2-40B4-BE49-F238E27FC236}">
                  <a16:creationId xmlns:a16="http://schemas.microsoft.com/office/drawing/2014/main" id="{C44AB8EC-2C5E-5146-AC9A-0FFB7858CE19}"/>
                </a:ext>
              </a:extLst>
            </p:cNvPr>
            <p:cNvSpPr/>
            <p:nvPr/>
          </p:nvSpPr>
          <p:spPr>
            <a:xfrm>
              <a:off x="6467039" y="1032560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5747248B-1EE2-5C45-AE8D-FD851A4DCE3C}"/>
                </a:ext>
              </a:extLst>
            </p:cNvPr>
            <p:cNvSpPr/>
            <p:nvPr/>
          </p:nvSpPr>
          <p:spPr>
            <a:xfrm>
              <a:off x="6768078" y="1032560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8" name="正方形/長方形 327">
              <a:extLst>
                <a:ext uri="{FF2B5EF4-FFF2-40B4-BE49-F238E27FC236}">
                  <a16:creationId xmlns:a16="http://schemas.microsoft.com/office/drawing/2014/main" id="{042F4F30-EF77-CE49-BDFE-979053CC509C}"/>
                </a:ext>
              </a:extLst>
            </p:cNvPr>
            <p:cNvSpPr/>
            <p:nvPr/>
          </p:nvSpPr>
          <p:spPr>
            <a:xfrm>
              <a:off x="7069118" y="1032560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9" name="正方形/長方形 328">
              <a:extLst>
                <a:ext uri="{FF2B5EF4-FFF2-40B4-BE49-F238E27FC236}">
                  <a16:creationId xmlns:a16="http://schemas.microsoft.com/office/drawing/2014/main" id="{B11C9A30-4786-5844-971E-1CCE6F1BC7E3}"/>
                </a:ext>
              </a:extLst>
            </p:cNvPr>
            <p:cNvSpPr/>
            <p:nvPr/>
          </p:nvSpPr>
          <p:spPr>
            <a:xfrm>
              <a:off x="7370156" y="1032560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30" name="正方形/長方形 329">
              <a:extLst>
                <a:ext uri="{FF2B5EF4-FFF2-40B4-BE49-F238E27FC236}">
                  <a16:creationId xmlns:a16="http://schemas.microsoft.com/office/drawing/2014/main" id="{7C553A2D-C730-C849-AD43-F2D53377771A}"/>
                </a:ext>
              </a:extLst>
            </p:cNvPr>
            <p:cNvSpPr/>
            <p:nvPr/>
          </p:nvSpPr>
          <p:spPr>
            <a:xfrm>
              <a:off x="5262880" y="193567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1" name="正方形/長方形 330">
              <a:extLst>
                <a:ext uri="{FF2B5EF4-FFF2-40B4-BE49-F238E27FC236}">
                  <a16:creationId xmlns:a16="http://schemas.microsoft.com/office/drawing/2014/main" id="{8F0386E4-D2EC-A248-9F03-4D6980D7DC2B}"/>
                </a:ext>
              </a:extLst>
            </p:cNvPr>
            <p:cNvSpPr/>
            <p:nvPr/>
          </p:nvSpPr>
          <p:spPr>
            <a:xfrm>
              <a:off x="5563920" y="193567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2" name="正方形/長方形 331">
              <a:extLst>
                <a:ext uri="{FF2B5EF4-FFF2-40B4-BE49-F238E27FC236}">
                  <a16:creationId xmlns:a16="http://schemas.microsoft.com/office/drawing/2014/main" id="{F04293EC-3C68-2043-93F3-F3A64403E793}"/>
                </a:ext>
              </a:extLst>
            </p:cNvPr>
            <p:cNvSpPr/>
            <p:nvPr/>
          </p:nvSpPr>
          <p:spPr>
            <a:xfrm>
              <a:off x="5864959" y="193567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33" name="正方形/長方形 332">
              <a:extLst>
                <a:ext uri="{FF2B5EF4-FFF2-40B4-BE49-F238E27FC236}">
                  <a16:creationId xmlns:a16="http://schemas.microsoft.com/office/drawing/2014/main" id="{BE1FED3A-2E68-2A4B-9D93-24112894D80A}"/>
                </a:ext>
              </a:extLst>
            </p:cNvPr>
            <p:cNvSpPr/>
            <p:nvPr/>
          </p:nvSpPr>
          <p:spPr>
            <a:xfrm>
              <a:off x="6165999" y="193567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34" name="正方形/長方形 333">
              <a:extLst>
                <a:ext uri="{FF2B5EF4-FFF2-40B4-BE49-F238E27FC236}">
                  <a16:creationId xmlns:a16="http://schemas.microsoft.com/office/drawing/2014/main" id="{05744C9A-1A9D-7646-BE85-CC0AE932DA62}"/>
                </a:ext>
              </a:extLst>
            </p:cNvPr>
            <p:cNvSpPr/>
            <p:nvPr/>
          </p:nvSpPr>
          <p:spPr>
            <a:xfrm>
              <a:off x="6467039" y="1935679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5" name="正方形/長方形 334">
              <a:extLst>
                <a:ext uri="{FF2B5EF4-FFF2-40B4-BE49-F238E27FC236}">
                  <a16:creationId xmlns:a16="http://schemas.microsoft.com/office/drawing/2014/main" id="{DEDD61DF-3C92-E84A-951D-9A0F091F2BCF}"/>
                </a:ext>
              </a:extLst>
            </p:cNvPr>
            <p:cNvSpPr/>
            <p:nvPr/>
          </p:nvSpPr>
          <p:spPr>
            <a:xfrm>
              <a:off x="6768078" y="1935679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6" name="正方形/長方形 335">
              <a:extLst>
                <a:ext uri="{FF2B5EF4-FFF2-40B4-BE49-F238E27FC236}">
                  <a16:creationId xmlns:a16="http://schemas.microsoft.com/office/drawing/2014/main" id="{E3F7C5CB-2130-1943-AD57-B62641C120A6}"/>
                </a:ext>
              </a:extLst>
            </p:cNvPr>
            <p:cNvSpPr/>
            <p:nvPr/>
          </p:nvSpPr>
          <p:spPr>
            <a:xfrm>
              <a:off x="7069118" y="1935679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37" name="正方形/長方形 336">
              <a:extLst>
                <a:ext uri="{FF2B5EF4-FFF2-40B4-BE49-F238E27FC236}">
                  <a16:creationId xmlns:a16="http://schemas.microsoft.com/office/drawing/2014/main" id="{06905CF0-1386-654A-B483-0053C911F9E1}"/>
                </a:ext>
              </a:extLst>
            </p:cNvPr>
            <p:cNvSpPr/>
            <p:nvPr/>
          </p:nvSpPr>
          <p:spPr>
            <a:xfrm>
              <a:off x="7370156" y="1935679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38" name="正方形/長方形 337">
              <a:extLst>
                <a:ext uri="{FF2B5EF4-FFF2-40B4-BE49-F238E27FC236}">
                  <a16:creationId xmlns:a16="http://schemas.microsoft.com/office/drawing/2014/main" id="{E81F3E3C-367F-8147-9D33-8EF84F75905F}"/>
                </a:ext>
              </a:extLst>
            </p:cNvPr>
            <p:cNvSpPr/>
            <p:nvPr/>
          </p:nvSpPr>
          <p:spPr>
            <a:xfrm>
              <a:off x="5262880" y="2838796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正方形/長方形 338">
              <a:extLst>
                <a:ext uri="{FF2B5EF4-FFF2-40B4-BE49-F238E27FC236}">
                  <a16:creationId xmlns:a16="http://schemas.microsoft.com/office/drawing/2014/main" id="{E3499354-D7C9-0242-9BB8-D03A3A1EBD38}"/>
                </a:ext>
              </a:extLst>
            </p:cNvPr>
            <p:cNvSpPr/>
            <p:nvPr/>
          </p:nvSpPr>
          <p:spPr>
            <a:xfrm>
              <a:off x="5563920" y="2838796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正方形/長方形 339">
              <a:extLst>
                <a:ext uri="{FF2B5EF4-FFF2-40B4-BE49-F238E27FC236}">
                  <a16:creationId xmlns:a16="http://schemas.microsoft.com/office/drawing/2014/main" id="{0CCBA9AF-38AE-914D-827A-89D3BF034DFA}"/>
                </a:ext>
              </a:extLst>
            </p:cNvPr>
            <p:cNvSpPr/>
            <p:nvPr/>
          </p:nvSpPr>
          <p:spPr>
            <a:xfrm>
              <a:off x="5864959" y="2838796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41" name="正方形/長方形 340">
              <a:extLst>
                <a:ext uri="{FF2B5EF4-FFF2-40B4-BE49-F238E27FC236}">
                  <a16:creationId xmlns:a16="http://schemas.microsoft.com/office/drawing/2014/main" id="{B91ECEF6-52B8-6448-99C1-0EE31BA536DC}"/>
                </a:ext>
              </a:extLst>
            </p:cNvPr>
            <p:cNvSpPr/>
            <p:nvPr/>
          </p:nvSpPr>
          <p:spPr>
            <a:xfrm>
              <a:off x="6165999" y="2838796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42" name="正方形/長方形 341">
              <a:extLst>
                <a:ext uri="{FF2B5EF4-FFF2-40B4-BE49-F238E27FC236}">
                  <a16:creationId xmlns:a16="http://schemas.microsoft.com/office/drawing/2014/main" id="{BF88C294-7CB8-D94D-A7CE-81B5E7041759}"/>
                </a:ext>
              </a:extLst>
            </p:cNvPr>
            <p:cNvSpPr/>
            <p:nvPr/>
          </p:nvSpPr>
          <p:spPr>
            <a:xfrm>
              <a:off x="6467039" y="283879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3" name="正方形/長方形 342">
              <a:extLst>
                <a:ext uri="{FF2B5EF4-FFF2-40B4-BE49-F238E27FC236}">
                  <a16:creationId xmlns:a16="http://schemas.microsoft.com/office/drawing/2014/main" id="{F092BB7B-F2DA-7C46-B68F-8C1E77B492B0}"/>
                </a:ext>
              </a:extLst>
            </p:cNvPr>
            <p:cNvSpPr/>
            <p:nvPr/>
          </p:nvSpPr>
          <p:spPr>
            <a:xfrm>
              <a:off x="6768078" y="283879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4" name="正方形/長方形 343">
              <a:extLst>
                <a:ext uri="{FF2B5EF4-FFF2-40B4-BE49-F238E27FC236}">
                  <a16:creationId xmlns:a16="http://schemas.microsoft.com/office/drawing/2014/main" id="{B05BA2F3-E8D3-834C-9E7A-E2663858AF60}"/>
                </a:ext>
              </a:extLst>
            </p:cNvPr>
            <p:cNvSpPr/>
            <p:nvPr/>
          </p:nvSpPr>
          <p:spPr>
            <a:xfrm>
              <a:off x="7069118" y="283879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143E892D-3212-F647-A9DC-D4BD3407135A}"/>
                </a:ext>
              </a:extLst>
            </p:cNvPr>
            <p:cNvSpPr/>
            <p:nvPr/>
          </p:nvSpPr>
          <p:spPr>
            <a:xfrm>
              <a:off x="7370156" y="283879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46" name="正方形/長方形 345">
              <a:extLst>
                <a:ext uri="{FF2B5EF4-FFF2-40B4-BE49-F238E27FC236}">
                  <a16:creationId xmlns:a16="http://schemas.microsoft.com/office/drawing/2014/main" id="{C927962A-25C7-4E40-A3E7-1A6E5760F352}"/>
                </a:ext>
              </a:extLst>
            </p:cNvPr>
            <p:cNvSpPr/>
            <p:nvPr/>
          </p:nvSpPr>
          <p:spPr>
            <a:xfrm>
              <a:off x="5262880" y="253775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7" name="正方形/長方形 346">
              <a:extLst>
                <a:ext uri="{FF2B5EF4-FFF2-40B4-BE49-F238E27FC236}">
                  <a16:creationId xmlns:a16="http://schemas.microsoft.com/office/drawing/2014/main" id="{52C8BB00-5286-874E-BCF0-8C29841E35AF}"/>
                </a:ext>
              </a:extLst>
            </p:cNvPr>
            <p:cNvSpPr/>
            <p:nvPr/>
          </p:nvSpPr>
          <p:spPr>
            <a:xfrm>
              <a:off x="5563920" y="253775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8" name="正方形/長方形 347">
              <a:extLst>
                <a:ext uri="{FF2B5EF4-FFF2-40B4-BE49-F238E27FC236}">
                  <a16:creationId xmlns:a16="http://schemas.microsoft.com/office/drawing/2014/main" id="{81481600-FC34-8C41-B52E-1A50C08CB084}"/>
                </a:ext>
              </a:extLst>
            </p:cNvPr>
            <p:cNvSpPr/>
            <p:nvPr/>
          </p:nvSpPr>
          <p:spPr>
            <a:xfrm>
              <a:off x="5864959" y="253775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49" name="正方形/長方形 348">
              <a:extLst>
                <a:ext uri="{FF2B5EF4-FFF2-40B4-BE49-F238E27FC236}">
                  <a16:creationId xmlns:a16="http://schemas.microsoft.com/office/drawing/2014/main" id="{D6F80732-9505-4148-A37B-66B576BAE092}"/>
                </a:ext>
              </a:extLst>
            </p:cNvPr>
            <p:cNvSpPr/>
            <p:nvPr/>
          </p:nvSpPr>
          <p:spPr>
            <a:xfrm>
              <a:off x="6165999" y="253775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0" name="正方形/長方形 349">
              <a:extLst>
                <a:ext uri="{FF2B5EF4-FFF2-40B4-BE49-F238E27FC236}">
                  <a16:creationId xmlns:a16="http://schemas.microsoft.com/office/drawing/2014/main" id="{3D0864AD-41B0-BB4E-BB75-4EA5A758790D}"/>
                </a:ext>
              </a:extLst>
            </p:cNvPr>
            <p:cNvSpPr/>
            <p:nvPr/>
          </p:nvSpPr>
          <p:spPr>
            <a:xfrm>
              <a:off x="6467039" y="253775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1" name="正方形/長方形 350">
              <a:extLst>
                <a:ext uri="{FF2B5EF4-FFF2-40B4-BE49-F238E27FC236}">
                  <a16:creationId xmlns:a16="http://schemas.microsoft.com/office/drawing/2014/main" id="{ED53E045-2B6B-D04E-92FE-D335A4950E93}"/>
                </a:ext>
              </a:extLst>
            </p:cNvPr>
            <p:cNvSpPr/>
            <p:nvPr/>
          </p:nvSpPr>
          <p:spPr>
            <a:xfrm>
              <a:off x="6768078" y="253775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2" name="正方形/長方形 351">
              <a:extLst>
                <a:ext uri="{FF2B5EF4-FFF2-40B4-BE49-F238E27FC236}">
                  <a16:creationId xmlns:a16="http://schemas.microsoft.com/office/drawing/2014/main" id="{D7288EBB-3C0C-D148-A2F6-EC9D6AA80BB7}"/>
                </a:ext>
              </a:extLst>
            </p:cNvPr>
            <p:cNvSpPr/>
            <p:nvPr/>
          </p:nvSpPr>
          <p:spPr>
            <a:xfrm>
              <a:off x="7069118" y="253775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3" name="正方形/長方形 352">
              <a:extLst>
                <a:ext uri="{FF2B5EF4-FFF2-40B4-BE49-F238E27FC236}">
                  <a16:creationId xmlns:a16="http://schemas.microsoft.com/office/drawing/2014/main" id="{C3D2D91C-4231-D848-A406-E14A345147A5}"/>
                </a:ext>
              </a:extLst>
            </p:cNvPr>
            <p:cNvSpPr/>
            <p:nvPr/>
          </p:nvSpPr>
          <p:spPr>
            <a:xfrm>
              <a:off x="7370156" y="253775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4" name="正方形/長方形 353">
              <a:extLst>
                <a:ext uri="{FF2B5EF4-FFF2-40B4-BE49-F238E27FC236}">
                  <a16:creationId xmlns:a16="http://schemas.microsoft.com/office/drawing/2014/main" id="{816AB8BD-09C6-2C48-9CCF-4BE1C619E9C1}"/>
                </a:ext>
              </a:extLst>
            </p:cNvPr>
            <p:cNvSpPr/>
            <p:nvPr/>
          </p:nvSpPr>
          <p:spPr>
            <a:xfrm>
              <a:off x="5262880" y="223671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5" name="正方形/長方形 354">
              <a:extLst>
                <a:ext uri="{FF2B5EF4-FFF2-40B4-BE49-F238E27FC236}">
                  <a16:creationId xmlns:a16="http://schemas.microsoft.com/office/drawing/2014/main" id="{E9B6A8D6-7543-534F-942E-7711A1F048F6}"/>
                </a:ext>
              </a:extLst>
            </p:cNvPr>
            <p:cNvSpPr/>
            <p:nvPr/>
          </p:nvSpPr>
          <p:spPr>
            <a:xfrm>
              <a:off x="5563920" y="223671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6" name="正方形/長方形 355">
              <a:extLst>
                <a:ext uri="{FF2B5EF4-FFF2-40B4-BE49-F238E27FC236}">
                  <a16:creationId xmlns:a16="http://schemas.microsoft.com/office/drawing/2014/main" id="{44501211-F234-384B-B44D-96960A4BAC87}"/>
                </a:ext>
              </a:extLst>
            </p:cNvPr>
            <p:cNvSpPr/>
            <p:nvPr/>
          </p:nvSpPr>
          <p:spPr>
            <a:xfrm>
              <a:off x="5864959" y="223671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7" name="正方形/長方形 356">
              <a:extLst>
                <a:ext uri="{FF2B5EF4-FFF2-40B4-BE49-F238E27FC236}">
                  <a16:creationId xmlns:a16="http://schemas.microsoft.com/office/drawing/2014/main" id="{40F0B7AE-2B6A-6246-88B8-3A78E1A98736}"/>
                </a:ext>
              </a:extLst>
            </p:cNvPr>
            <p:cNvSpPr/>
            <p:nvPr/>
          </p:nvSpPr>
          <p:spPr>
            <a:xfrm>
              <a:off x="6165999" y="223671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8" name="正方形/長方形 357">
              <a:extLst>
                <a:ext uri="{FF2B5EF4-FFF2-40B4-BE49-F238E27FC236}">
                  <a16:creationId xmlns:a16="http://schemas.microsoft.com/office/drawing/2014/main" id="{80735CB8-7299-EC41-99B5-7D74A5BAB24C}"/>
                </a:ext>
              </a:extLst>
            </p:cNvPr>
            <p:cNvSpPr/>
            <p:nvPr/>
          </p:nvSpPr>
          <p:spPr>
            <a:xfrm>
              <a:off x="6467039" y="22367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9" name="正方形/長方形 358">
              <a:extLst>
                <a:ext uri="{FF2B5EF4-FFF2-40B4-BE49-F238E27FC236}">
                  <a16:creationId xmlns:a16="http://schemas.microsoft.com/office/drawing/2014/main" id="{1303FF83-9602-684D-AE02-35DFFECBFB35}"/>
                </a:ext>
              </a:extLst>
            </p:cNvPr>
            <p:cNvSpPr/>
            <p:nvPr/>
          </p:nvSpPr>
          <p:spPr>
            <a:xfrm>
              <a:off x="6768078" y="22367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0" name="正方形/長方形 359">
              <a:extLst>
                <a:ext uri="{FF2B5EF4-FFF2-40B4-BE49-F238E27FC236}">
                  <a16:creationId xmlns:a16="http://schemas.microsoft.com/office/drawing/2014/main" id="{B9C1F476-641C-8348-8A96-ACB756BE5BA8}"/>
                </a:ext>
              </a:extLst>
            </p:cNvPr>
            <p:cNvSpPr/>
            <p:nvPr/>
          </p:nvSpPr>
          <p:spPr>
            <a:xfrm>
              <a:off x="7069118" y="22367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61" name="正方形/長方形 360">
              <a:extLst>
                <a:ext uri="{FF2B5EF4-FFF2-40B4-BE49-F238E27FC236}">
                  <a16:creationId xmlns:a16="http://schemas.microsoft.com/office/drawing/2014/main" id="{8A607700-9957-CD4C-A933-5CA462329B97}"/>
                </a:ext>
              </a:extLst>
            </p:cNvPr>
            <p:cNvSpPr/>
            <p:nvPr/>
          </p:nvSpPr>
          <p:spPr>
            <a:xfrm>
              <a:off x="7370156" y="22367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363" name="右矢印 362">
            <a:extLst>
              <a:ext uri="{FF2B5EF4-FFF2-40B4-BE49-F238E27FC236}">
                <a16:creationId xmlns:a16="http://schemas.microsoft.com/office/drawing/2014/main" id="{689C20CB-8516-EA41-84BB-29D414839A18}"/>
              </a:ext>
            </a:extLst>
          </p:cNvPr>
          <p:cNvSpPr/>
          <p:nvPr/>
        </p:nvSpPr>
        <p:spPr>
          <a:xfrm>
            <a:off x="3474720" y="5222240"/>
            <a:ext cx="491677" cy="4165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4" name="図 363">
            <a:extLst>
              <a:ext uri="{FF2B5EF4-FFF2-40B4-BE49-F238E27FC236}">
                <a16:creationId xmlns:a16="http://schemas.microsoft.com/office/drawing/2014/main" id="{0B946448-5523-6F48-A649-1FF149C67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700" y="5039360"/>
            <a:ext cx="1450340" cy="1450340"/>
          </a:xfrm>
          <a:prstGeom prst="rect">
            <a:avLst/>
          </a:prstGeom>
        </p:spPr>
      </p:pic>
      <p:sp>
        <p:nvSpPr>
          <p:cNvPr id="365" name="テキスト ボックス 364">
            <a:extLst>
              <a:ext uri="{FF2B5EF4-FFF2-40B4-BE49-F238E27FC236}">
                <a16:creationId xmlns:a16="http://schemas.microsoft.com/office/drawing/2014/main" id="{E442F3F1-3AB8-684A-AC35-6E8FDD13CCC4}"/>
              </a:ext>
            </a:extLst>
          </p:cNvPr>
          <p:cNvSpPr txBox="1"/>
          <p:nvPr/>
        </p:nvSpPr>
        <p:spPr>
          <a:xfrm>
            <a:off x="6583680" y="46431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データ集約完了！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2884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FF9F6BA-1220-4E49-A0B1-C8E5BCCC35DE}"/>
              </a:ext>
            </a:extLst>
          </p:cNvPr>
          <p:cNvSpPr/>
          <p:nvPr/>
        </p:nvSpPr>
        <p:spPr>
          <a:xfrm>
            <a:off x="3535680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C7F5458-4374-4240-9B91-C5DBB0DA5BE4}"/>
              </a:ext>
            </a:extLst>
          </p:cNvPr>
          <p:cNvSpPr/>
          <p:nvPr/>
        </p:nvSpPr>
        <p:spPr>
          <a:xfrm>
            <a:off x="3836720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CB9139-CB06-0845-86A7-E1D1DC8EEAA0}"/>
              </a:ext>
            </a:extLst>
          </p:cNvPr>
          <p:cNvSpPr/>
          <p:nvPr/>
        </p:nvSpPr>
        <p:spPr>
          <a:xfrm>
            <a:off x="4137759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811EE2F-1737-DA48-8B0A-7A1E2D64E46A}"/>
              </a:ext>
            </a:extLst>
          </p:cNvPr>
          <p:cNvSpPr/>
          <p:nvPr/>
        </p:nvSpPr>
        <p:spPr>
          <a:xfrm>
            <a:off x="4438799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B15F2A2-45CA-134C-ADD9-BDBB1F2057F4}"/>
              </a:ext>
            </a:extLst>
          </p:cNvPr>
          <p:cNvSpPr/>
          <p:nvPr/>
        </p:nvSpPr>
        <p:spPr>
          <a:xfrm>
            <a:off x="4739839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C28B45D-C3DF-B943-B382-A6545DB6B006}"/>
              </a:ext>
            </a:extLst>
          </p:cNvPr>
          <p:cNvSpPr/>
          <p:nvPr/>
        </p:nvSpPr>
        <p:spPr>
          <a:xfrm>
            <a:off x="5040878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AC30F6A-00D2-0A44-9A9F-1F5F0CE644F3}"/>
              </a:ext>
            </a:extLst>
          </p:cNvPr>
          <p:cNvSpPr/>
          <p:nvPr/>
        </p:nvSpPr>
        <p:spPr>
          <a:xfrm>
            <a:off x="3535680" y="26709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86A0009-3199-5F4E-9950-3148D20935C5}"/>
              </a:ext>
            </a:extLst>
          </p:cNvPr>
          <p:cNvSpPr/>
          <p:nvPr/>
        </p:nvSpPr>
        <p:spPr>
          <a:xfrm>
            <a:off x="5040878" y="26709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B9150E5-D5AD-0D4D-B1B8-958F1092B4F6}"/>
              </a:ext>
            </a:extLst>
          </p:cNvPr>
          <p:cNvSpPr/>
          <p:nvPr/>
        </p:nvSpPr>
        <p:spPr>
          <a:xfrm>
            <a:off x="3535680" y="23699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B03A48E-E87F-F748-9CC8-33715EDDF954}"/>
              </a:ext>
            </a:extLst>
          </p:cNvPr>
          <p:cNvSpPr/>
          <p:nvPr/>
        </p:nvSpPr>
        <p:spPr>
          <a:xfrm>
            <a:off x="5040878" y="23699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09B5665-8B6B-8E45-937E-85AE282853A3}"/>
              </a:ext>
            </a:extLst>
          </p:cNvPr>
          <p:cNvSpPr/>
          <p:nvPr/>
        </p:nvSpPr>
        <p:spPr>
          <a:xfrm>
            <a:off x="3535680" y="20688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BAAD596-564F-2249-A184-7781B52624C1}"/>
              </a:ext>
            </a:extLst>
          </p:cNvPr>
          <p:cNvSpPr/>
          <p:nvPr/>
        </p:nvSpPr>
        <p:spPr>
          <a:xfrm>
            <a:off x="5040878" y="20688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79687A3-05AD-6243-B5B5-A19CA2FFAE58}"/>
              </a:ext>
            </a:extLst>
          </p:cNvPr>
          <p:cNvSpPr/>
          <p:nvPr/>
        </p:nvSpPr>
        <p:spPr>
          <a:xfrm>
            <a:off x="3535680" y="29719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0628688-FF7A-4E43-9DA8-1E09AEC3C302}"/>
              </a:ext>
            </a:extLst>
          </p:cNvPr>
          <p:cNvGrpSpPr/>
          <p:nvPr/>
        </p:nvGrpSpPr>
        <p:grpSpPr>
          <a:xfrm>
            <a:off x="3836720" y="2068880"/>
            <a:ext cx="1173283" cy="1173283"/>
            <a:chOff x="1042720" y="3694480"/>
            <a:chExt cx="1173283" cy="1173283"/>
          </a:xfrm>
          <a:solidFill>
            <a:srgbClr val="FF0000"/>
          </a:solidFill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B94CB337-FBD3-434E-AD32-211FAB979079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8EC85D0-AC88-C249-AF25-FCF448A9F1BD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7DDC0A2E-607A-5B48-AA7B-F827842CDFB1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7D3E36A-73EE-AB4C-988F-E64D32FBEB1F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FEEE1D0C-BDA6-3549-B229-D2253DDCD1A1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6E64D0A-ED60-A94F-82DF-6F2A009179DD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BC6721F3-83C5-BE4B-B974-0C509E8564B0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AD1D5DD2-C585-FB48-96B2-4935B9EC2BF2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EF940FB8-6ACE-4746-9431-C1D890C96F0F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7076D2DA-48B8-094B-BACC-E15DFCACFE08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EF61436-672D-E44F-9C8F-5990D6F125EC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EEC8602-3048-E541-BB42-4B170AAFC7E7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E4CEDA0E-926C-A840-B043-66DC7F26FDDC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4CBAF8A5-AFDF-4B4A-BDBB-4DB48455F8E0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F041218-73F8-6341-8438-2C492FF868CA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04A4AF14-8F58-9B4A-A1A3-53E300AA6B3D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C32C168-16B2-864D-9B26-5AEDB47E8D7A}"/>
              </a:ext>
            </a:extLst>
          </p:cNvPr>
          <p:cNvSpPr/>
          <p:nvPr/>
        </p:nvSpPr>
        <p:spPr>
          <a:xfrm>
            <a:off x="5040878" y="29719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2A1B44D-73A6-F14B-9893-8DEA78A81151}"/>
              </a:ext>
            </a:extLst>
          </p:cNvPr>
          <p:cNvSpPr/>
          <p:nvPr/>
        </p:nvSpPr>
        <p:spPr>
          <a:xfrm>
            <a:off x="3535680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E9971C6-CA35-4146-9AD4-E339A9D82657}"/>
              </a:ext>
            </a:extLst>
          </p:cNvPr>
          <p:cNvSpPr/>
          <p:nvPr/>
        </p:nvSpPr>
        <p:spPr>
          <a:xfrm>
            <a:off x="3836720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0D9A1C0-10C3-3C40-97C1-CED0FB7B3B86}"/>
              </a:ext>
            </a:extLst>
          </p:cNvPr>
          <p:cNvSpPr/>
          <p:nvPr/>
        </p:nvSpPr>
        <p:spPr>
          <a:xfrm>
            <a:off x="4137759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61B6F04-6BF6-0C40-A3D3-2A75017B048A}"/>
              </a:ext>
            </a:extLst>
          </p:cNvPr>
          <p:cNvSpPr/>
          <p:nvPr/>
        </p:nvSpPr>
        <p:spPr>
          <a:xfrm>
            <a:off x="4438799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A576AA2-E8B7-EB46-A8FF-0DA433B88EF9}"/>
              </a:ext>
            </a:extLst>
          </p:cNvPr>
          <p:cNvSpPr/>
          <p:nvPr/>
        </p:nvSpPr>
        <p:spPr>
          <a:xfrm>
            <a:off x="4739839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0F985BA-0970-1549-AE10-63F4E0E79ED6}"/>
              </a:ext>
            </a:extLst>
          </p:cNvPr>
          <p:cNvSpPr/>
          <p:nvPr/>
        </p:nvSpPr>
        <p:spPr>
          <a:xfrm>
            <a:off x="5040878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312BE900-5B91-074D-AF32-82745085AFA3}"/>
              </a:ext>
            </a:extLst>
          </p:cNvPr>
          <p:cNvSpPr/>
          <p:nvPr/>
        </p:nvSpPr>
        <p:spPr>
          <a:xfrm>
            <a:off x="1148080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0A91188C-68C7-3940-A4F0-48CFD37EC519}"/>
              </a:ext>
            </a:extLst>
          </p:cNvPr>
          <p:cNvSpPr/>
          <p:nvPr/>
        </p:nvSpPr>
        <p:spPr>
          <a:xfrm>
            <a:off x="1449120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3021B73D-2795-EA4F-81DE-EDF153258287}"/>
              </a:ext>
            </a:extLst>
          </p:cNvPr>
          <p:cNvSpPr/>
          <p:nvPr/>
        </p:nvSpPr>
        <p:spPr>
          <a:xfrm>
            <a:off x="1750159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81DB04FE-A982-B144-BEAF-31759B8582BE}"/>
              </a:ext>
            </a:extLst>
          </p:cNvPr>
          <p:cNvSpPr/>
          <p:nvPr/>
        </p:nvSpPr>
        <p:spPr>
          <a:xfrm>
            <a:off x="2051199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C9B62631-84FA-AA45-BDB7-B16271A00DF4}"/>
              </a:ext>
            </a:extLst>
          </p:cNvPr>
          <p:cNvSpPr/>
          <p:nvPr/>
        </p:nvSpPr>
        <p:spPr>
          <a:xfrm>
            <a:off x="2352239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9CCCFBD1-11AE-1948-870B-F8EDECE5590D}"/>
              </a:ext>
            </a:extLst>
          </p:cNvPr>
          <p:cNvSpPr/>
          <p:nvPr/>
        </p:nvSpPr>
        <p:spPr>
          <a:xfrm>
            <a:off x="2653278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895E050D-D360-6E48-983F-7DCCCB9BD8ED}"/>
              </a:ext>
            </a:extLst>
          </p:cNvPr>
          <p:cNvSpPr/>
          <p:nvPr/>
        </p:nvSpPr>
        <p:spPr>
          <a:xfrm>
            <a:off x="1148080" y="26709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592B27D0-4D08-1448-A8E3-33E29693585F}"/>
              </a:ext>
            </a:extLst>
          </p:cNvPr>
          <p:cNvSpPr/>
          <p:nvPr/>
        </p:nvSpPr>
        <p:spPr>
          <a:xfrm>
            <a:off x="2653278" y="26709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2A394315-7EF2-444A-A18D-2A2F6D060536}"/>
              </a:ext>
            </a:extLst>
          </p:cNvPr>
          <p:cNvSpPr/>
          <p:nvPr/>
        </p:nvSpPr>
        <p:spPr>
          <a:xfrm>
            <a:off x="1148080" y="23699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D73CEC9-52E7-0B43-B06F-402C87855C58}"/>
              </a:ext>
            </a:extLst>
          </p:cNvPr>
          <p:cNvSpPr/>
          <p:nvPr/>
        </p:nvSpPr>
        <p:spPr>
          <a:xfrm>
            <a:off x="2653278" y="23699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64748B0A-795F-C34D-9FB0-14CA1A38B837}"/>
              </a:ext>
            </a:extLst>
          </p:cNvPr>
          <p:cNvSpPr/>
          <p:nvPr/>
        </p:nvSpPr>
        <p:spPr>
          <a:xfrm>
            <a:off x="1148080" y="20688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E2E97560-5296-8345-B4DA-87A6A77D4096}"/>
              </a:ext>
            </a:extLst>
          </p:cNvPr>
          <p:cNvSpPr/>
          <p:nvPr/>
        </p:nvSpPr>
        <p:spPr>
          <a:xfrm>
            <a:off x="2653278" y="20688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B2BE09F7-080E-D04F-AEA3-A6D5E0EAD0BB}"/>
              </a:ext>
            </a:extLst>
          </p:cNvPr>
          <p:cNvSpPr/>
          <p:nvPr/>
        </p:nvSpPr>
        <p:spPr>
          <a:xfrm>
            <a:off x="1148080" y="29719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E45A279E-F66B-DB41-8356-A26538C034EB}"/>
              </a:ext>
            </a:extLst>
          </p:cNvPr>
          <p:cNvGrpSpPr/>
          <p:nvPr/>
        </p:nvGrpSpPr>
        <p:grpSpPr>
          <a:xfrm>
            <a:off x="1449120" y="2068880"/>
            <a:ext cx="1173283" cy="1173283"/>
            <a:chOff x="1042720" y="3694480"/>
            <a:chExt cx="1173283" cy="1173283"/>
          </a:xfrm>
          <a:solidFill>
            <a:srgbClr val="00B050"/>
          </a:solidFill>
        </p:grpSpPr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70F722E8-5CF4-FF41-A36B-05C0AAB342EF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AF86D2BE-FC55-9942-AF30-9987EA7BB4E8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476DD73E-7CC6-F849-94E1-655F990E29F0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6DDF69E0-FC09-B146-AA64-A9701CA4950C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72E8442C-03BB-6648-A5E3-D13BA5D812C1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C84D94E0-5022-B04A-AD13-C0191DB44AB7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4F96E861-2A21-2B4C-BF2D-BAE72A99CB47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2478D54D-2D2E-7B49-9778-F260AE0859D9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E2BF9542-2786-D745-870C-6CE80036FF64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5F5CC662-CB97-454A-BAF2-1C902E784845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483D95BE-C778-A045-A55D-327306EF5E4C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DFD9DCDC-17D6-6C48-BF6E-BF1A2197EC3F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44C9BEDB-64AF-F749-BFD4-EF1E9647298D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3D5F6905-195D-2948-A5FF-47CE52B2B153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1149B81E-F18F-4E49-90EC-9AD788FB8F87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873641B6-7D8C-6D41-9C2F-F8CD2946A34D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EF554E45-D38A-CB43-8534-D7937E5CCFB0}"/>
              </a:ext>
            </a:extLst>
          </p:cNvPr>
          <p:cNvSpPr/>
          <p:nvPr/>
        </p:nvSpPr>
        <p:spPr>
          <a:xfrm>
            <a:off x="2653278" y="29719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8E129DAC-E777-EA44-B72C-799E3CC8FF3A}"/>
              </a:ext>
            </a:extLst>
          </p:cNvPr>
          <p:cNvSpPr/>
          <p:nvPr/>
        </p:nvSpPr>
        <p:spPr>
          <a:xfrm>
            <a:off x="1148080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B421555B-F51A-7F46-A910-3BC0F0ECD016}"/>
              </a:ext>
            </a:extLst>
          </p:cNvPr>
          <p:cNvSpPr/>
          <p:nvPr/>
        </p:nvSpPr>
        <p:spPr>
          <a:xfrm>
            <a:off x="1449120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16E7FC78-5DB5-5746-8201-F00B7EAF6D84}"/>
              </a:ext>
            </a:extLst>
          </p:cNvPr>
          <p:cNvSpPr/>
          <p:nvPr/>
        </p:nvSpPr>
        <p:spPr>
          <a:xfrm>
            <a:off x="1750159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F3F873EF-A882-DE4C-9EB2-B3FB9AD417C7}"/>
              </a:ext>
            </a:extLst>
          </p:cNvPr>
          <p:cNvSpPr/>
          <p:nvPr/>
        </p:nvSpPr>
        <p:spPr>
          <a:xfrm>
            <a:off x="2051199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D205F7EF-733D-A14E-B45C-BF69A4FFBB8C}"/>
              </a:ext>
            </a:extLst>
          </p:cNvPr>
          <p:cNvSpPr/>
          <p:nvPr/>
        </p:nvSpPr>
        <p:spPr>
          <a:xfrm>
            <a:off x="2352239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22EC47A0-285E-3540-8CA8-1EAF3FE6C905}"/>
              </a:ext>
            </a:extLst>
          </p:cNvPr>
          <p:cNvSpPr/>
          <p:nvPr/>
        </p:nvSpPr>
        <p:spPr>
          <a:xfrm>
            <a:off x="2653278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C1EE91BF-C822-0947-86BE-CA3E557DD36E}"/>
              </a:ext>
            </a:extLst>
          </p:cNvPr>
          <p:cNvSpPr/>
          <p:nvPr/>
        </p:nvSpPr>
        <p:spPr>
          <a:xfrm>
            <a:off x="5882640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9BB18B8A-BFEB-244C-964A-067015120AD8}"/>
              </a:ext>
            </a:extLst>
          </p:cNvPr>
          <p:cNvSpPr/>
          <p:nvPr/>
        </p:nvSpPr>
        <p:spPr>
          <a:xfrm>
            <a:off x="6183680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7635226F-F39A-B948-BB39-B8CDE52F5E22}"/>
              </a:ext>
            </a:extLst>
          </p:cNvPr>
          <p:cNvSpPr/>
          <p:nvPr/>
        </p:nvSpPr>
        <p:spPr>
          <a:xfrm>
            <a:off x="6484719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CE12EA71-160F-FF43-8EA9-59A594DD57B0}"/>
              </a:ext>
            </a:extLst>
          </p:cNvPr>
          <p:cNvSpPr/>
          <p:nvPr/>
        </p:nvSpPr>
        <p:spPr>
          <a:xfrm>
            <a:off x="6785759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AC995575-9398-2D47-9864-39166820B407}"/>
              </a:ext>
            </a:extLst>
          </p:cNvPr>
          <p:cNvSpPr/>
          <p:nvPr/>
        </p:nvSpPr>
        <p:spPr>
          <a:xfrm>
            <a:off x="7086799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正方形/長方形 191">
            <a:extLst>
              <a:ext uri="{FF2B5EF4-FFF2-40B4-BE49-F238E27FC236}">
                <a16:creationId xmlns:a16="http://schemas.microsoft.com/office/drawing/2014/main" id="{87DE595E-3865-764E-9CA5-094E448FD85D}"/>
              </a:ext>
            </a:extLst>
          </p:cNvPr>
          <p:cNvSpPr/>
          <p:nvPr/>
        </p:nvSpPr>
        <p:spPr>
          <a:xfrm>
            <a:off x="7387838" y="17678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576BD578-19AA-2842-AFEB-5838B134B692}"/>
              </a:ext>
            </a:extLst>
          </p:cNvPr>
          <p:cNvSpPr/>
          <p:nvPr/>
        </p:nvSpPr>
        <p:spPr>
          <a:xfrm>
            <a:off x="5882640" y="26709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6A1B14F0-387A-B94B-98B1-30C827A1E5EE}"/>
              </a:ext>
            </a:extLst>
          </p:cNvPr>
          <p:cNvSpPr/>
          <p:nvPr/>
        </p:nvSpPr>
        <p:spPr>
          <a:xfrm>
            <a:off x="7387838" y="26709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E39E9A69-5D20-9F4F-9C16-99A1FE564FDE}"/>
              </a:ext>
            </a:extLst>
          </p:cNvPr>
          <p:cNvSpPr/>
          <p:nvPr/>
        </p:nvSpPr>
        <p:spPr>
          <a:xfrm>
            <a:off x="5882640" y="23699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754A1B86-5023-1C4A-B35E-343A8849CDAC}"/>
              </a:ext>
            </a:extLst>
          </p:cNvPr>
          <p:cNvSpPr/>
          <p:nvPr/>
        </p:nvSpPr>
        <p:spPr>
          <a:xfrm>
            <a:off x="7387838" y="23699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F50314C7-65D4-994B-8914-6E5D7D161E30}"/>
              </a:ext>
            </a:extLst>
          </p:cNvPr>
          <p:cNvSpPr/>
          <p:nvPr/>
        </p:nvSpPr>
        <p:spPr>
          <a:xfrm>
            <a:off x="5882640" y="20688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1F16BCE8-C894-C64A-BC68-6FA64A8C2803}"/>
              </a:ext>
            </a:extLst>
          </p:cNvPr>
          <p:cNvSpPr/>
          <p:nvPr/>
        </p:nvSpPr>
        <p:spPr>
          <a:xfrm>
            <a:off x="7387838" y="20688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629F0E4E-CF17-3043-BAA9-1C1E461133FD}"/>
              </a:ext>
            </a:extLst>
          </p:cNvPr>
          <p:cNvSpPr/>
          <p:nvPr/>
        </p:nvSpPr>
        <p:spPr>
          <a:xfrm>
            <a:off x="5882640" y="29719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78C09C16-0439-EB40-8634-DDBA119A7A22}"/>
              </a:ext>
            </a:extLst>
          </p:cNvPr>
          <p:cNvGrpSpPr/>
          <p:nvPr/>
        </p:nvGrpSpPr>
        <p:grpSpPr>
          <a:xfrm>
            <a:off x="6183680" y="2068880"/>
            <a:ext cx="1173283" cy="1173283"/>
            <a:chOff x="1042720" y="3694480"/>
            <a:chExt cx="1173283" cy="117328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8F70EB0E-8275-A346-B1DB-AF215D60A299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5D916EBD-6C9A-E44D-ADA8-2B162ECA58CB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03" name="正方形/長方形 202">
              <a:extLst>
                <a:ext uri="{FF2B5EF4-FFF2-40B4-BE49-F238E27FC236}">
                  <a16:creationId xmlns:a16="http://schemas.microsoft.com/office/drawing/2014/main" id="{99D04C1B-31D8-9E4E-AB80-ECF9AD33AF31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799F9416-661E-854E-AAB4-54B4BA2A2489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BDC69497-230D-1448-AED2-84116979E792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34263BA1-B37C-CE4B-9D35-B913D5CC5C85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F3F1B65D-1AE4-1E4C-8AEF-CBFA75B91B5B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41C705A8-A15F-1249-9A51-C1C0D6A7AA72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698C09A9-3AF2-D441-9F5A-AD4594A15211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" name="正方形/長方形 209">
              <a:extLst>
                <a:ext uri="{FF2B5EF4-FFF2-40B4-BE49-F238E27FC236}">
                  <a16:creationId xmlns:a16="http://schemas.microsoft.com/office/drawing/2014/main" id="{3FFB91CF-D07F-6646-BD66-E7C073D6D31D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11" name="正方形/長方形 210">
              <a:extLst>
                <a:ext uri="{FF2B5EF4-FFF2-40B4-BE49-F238E27FC236}">
                  <a16:creationId xmlns:a16="http://schemas.microsoft.com/office/drawing/2014/main" id="{04844EB2-70C1-3346-822A-90EF02998EDB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12" name="正方形/長方形 211">
              <a:extLst>
                <a:ext uri="{FF2B5EF4-FFF2-40B4-BE49-F238E27FC236}">
                  <a16:creationId xmlns:a16="http://schemas.microsoft.com/office/drawing/2014/main" id="{ABFBE816-4DD4-6445-8ABB-DBB58B854FE4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3" name="正方形/長方形 212">
              <a:extLst>
                <a:ext uri="{FF2B5EF4-FFF2-40B4-BE49-F238E27FC236}">
                  <a16:creationId xmlns:a16="http://schemas.microsoft.com/office/drawing/2014/main" id="{EB92B2AF-0515-D349-9F86-87E02DD1E290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871E7616-8EC5-2541-B2F6-99EE19CC6134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08279AA1-FE83-D142-9F31-38D8CC63A44D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DB40CD84-3BDC-EA4E-8048-D14B59707203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7" name="正方形/長方形 216">
            <a:extLst>
              <a:ext uri="{FF2B5EF4-FFF2-40B4-BE49-F238E27FC236}">
                <a16:creationId xmlns:a16="http://schemas.microsoft.com/office/drawing/2014/main" id="{6D8EAE2F-11AA-564A-B525-CFCC49D28AAE}"/>
              </a:ext>
            </a:extLst>
          </p:cNvPr>
          <p:cNvSpPr/>
          <p:nvPr/>
        </p:nvSpPr>
        <p:spPr>
          <a:xfrm>
            <a:off x="7387838" y="29719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FFC9AD23-E58D-264B-B7D9-5FEB5FE5CA79}"/>
              </a:ext>
            </a:extLst>
          </p:cNvPr>
          <p:cNvSpPr/>
          <p:nvPr/>
        </p:nvSpPr>
        <p:spPr>
          <a:xfrm>
            <a:off x="5882640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64634D13-60D8-FB40-99EE-B74E4E29C302}"/>
              </a:ext>
            </a:extLst>
          </p:cNvPr>
          <p:cNvSpPr/>
          <p:nvPr/>
        </p:nvSpPr>
        <p:spPr>
          <a:xfrm>
            <a:off x="6183680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212650AB-C32E-D74E-B5A7-681E0B006C7E}"/>
              </a:ext>
            </a:extLst>
          </p:cNvPr>
          <p:cNvSpPr/>
          <p:nvPr/>
        </p:nvSpPr>
        <p:spPr>
          <a:xfrm>
            <a:off x="6484719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A1C10597-CADF-874D-B4EC-E5295B0CBCAE}"/>
              </a:ext>
            </a:extLst>
          </p:cNvPr>
          <p:cNvSpPr/>
          <p:nvPr/>
        </p:nvSpPr>
        <p:spPr>
          <a:xfrm>
            <a:off x="6785759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ADB9620C-A485-F24B-A9D4-AFDF00632351}"/>
              </a:ext>
            </a:extLst>
          </p:cNvPr>
          <p:cNvSpPr/>
          <p:nvPr/>
        </p:nvSpPr>
        <p:spPr>
          <a:xfrm>
            <a:off x="7086799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5184028F-F928-4545-A2C1-F76918B5A3A1}"/>
              </a:ext>
            </a:extLst>
          </p:cNvPr>
          <p:cNvSpPr/>
          <p:nvPr/>
        </p:nvSpPr>
        <p:spPr>
          <a:xfrm>
            <a:off x="7387838" y="32730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9" name="直線矢印コネクタ 228">
            <a:extLst>
              <a:ext uri="{FF2B5EF4-FFF2-40B4-BE49-F238E27FC236}">
                <a16:creationId xmlns:a16="http://schemas.microsoft.com/office/drawing/2014/main" id="{DD2B9CD1-9546-6249-9C6E-B667BCA24068}"/>
              </a:ext>
            </a:extLst>
          </p:cNvPr>
          <p:cNvCxnSpPr>
            <a:cxnSpLocks/>
          </p:cNvCxnSpPr>
          <p:nvPr/>
        </p:nvCxnSpPr>
        <p:spPr>
          <a:xfrm>
            <a:off x="5394960" y="2611120"/>
            <a:ext cx="4470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右矢印 229">
            <a:extLst>
              <a:ext uri="{FF2B5EF4-FFF2-40B4-BE49-F238E27FC236}">
                <a16:creationId xmlns:a16="http://schemas.microsoft.com/office/drawing/2014/main" id="{202881A4-E2F2-434A-ABEE-C2FBC3398429}"/>
              </a:ext>
            </a:extLst>
          </p:cNvPr>
          <p:cNvSpPr/>
          <p:nvPr/>
        </p:nvSpPr>
        <p:spPr>
          <a:xfrm rot="5400000">
            <a:off x="4196081" y="3806922"/>
            <a:ext cx="413476" cy="41964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8106B8BB-B7FD-234A-9F89-4C097FFC7F3D}"/>
              </a:ext>
            </a:extLst>
          </p:cNvPr>
          <p:cNvSpPr/>
          <p:nvPr/>
        </p:nvSpPr>
        <p:spPr>
          <a:xfrm>
            <a:off x="3515360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55D1A677-F3C9-234C-A4A6-CF4778D79BBE}"/>
              </a:ext>
            </a:extLst>
          </p:cNvPr>
          <p:cNvSpPr/>
          <p:nvPr/>
        </p:nvSpPr>
        <p:spPr>
          <a:xfrm>
            <a:off x="3816400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7A567CD0-2D9A-F542-93E1-7B9DC336863C}"/>
              </a:ext>
            </a:extLst>
          </p:cNvPr>
          <p:cNvSpPr/>
          <p:nvPr/>
        </p:nvSpPr>
        <p:spPr>
          <a:xfrm>
            <a:off x="4117439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0DAFC4FC-9EBD-164E-877D-A1B79BAB88A3}"/>
              </a:ext>
            </a:extLst>
          </p:cNvPr>
          <p:cNvSpPr/>
          <p:nvPr/>
        </p:nvSpPr>
        <p:spPr>
          <a:xfrm>
            <a:off x="4418479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CFD4EB9B-A705-964A-BF84-EB820AB139A0}"/>
              </a:ext>
            </a:extLst>
          </p:cNvPr>
          <p:cNvSpPr/>
          <p:nvPr/>
        </p:nvSpPr>
        <p:spPr>
          <a:xfrm>
            <a:off x="4719519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FE8AB858-BB4D-A945-A839-AACDCF2B0833}"/>
              </a:ext>
            </a:extLst>
          </p:cNvPr>
          <p:cNvSpPr/>
          <p:nvPr/>
        </p:nvSpPr>
        <p:spPr>
          <a:xfrm>
            <a:off x="5020558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11BE7714-76CD-1F4C-A69C-EAA471CA8339}"/>
              </a:ext>
            </a:extLst>
          </p:cNvPr>
          <p:cNvSpPr/>
          <p:nvPr/>
        </p:nvSpPr>
        <p:spPr>
          <a:xfrm>
            <a:off x="3515360" y="566815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6ED97A0F-63A1-624A-B8AD-CFA6A1BBFAD6}"/>
              </a:ext>
            </a:extLst>
          </p:cNvPr>
          <p:cNvSpPr/>
          <p:nvPr/>
        </p:nvSpPr>
        <p:spPr>
          <a:xfrm>
            <a:off x="5020558" y="56681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正方形/長方形 238">
            <a:extLst>
              <a:ext uri="{FF2B5EF4-FFF2-40B4-BE49-F238E27FC236}">
                <a16:creationId xmlns:a16="http://schemas.microsoft.com/office/drawing/2014/main" id="{17DA51F5-C79F-C945-A13B-A23FC64EEDE8}"/>
              </a:ext>
            </a:extLst>
          </p:cNvPr>
          <p:cNvSpPr/>
          <p:nvPr/>
        </p:nvSpPr>
        <p:spPr>
          <a:xfrm>
            <a:off x="3515360" y="536711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正方形/長方形 239">
            <a:extLst>
              <a:ext uri="{FF2B5EF4-FFF2-40B4-BE49-F238E27FC236}">
                <a16:creationId xmlns:a16="http://schemas.microsoft.com/office/drawing/2014/main" id="{F8CE2DC5-9833-4C44-81D0-DDFDA8638A1E}"/>
              </a:ext>
            </a:extLst>
          </p:cNvPr>
          <p:cNvSpPr/>
          <p:nvPr/>
        </p:nvSpPr>
        <p:spPr>
          <a:xfrm>
            <a:off x="5020558" y="53671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正方形/長方形 240">
            <a:extLst>
              <a:ext uri="{FF2B5EF4-FFF2-40B4-BE49-F238E27FC236}">
                <a16:creationId xmlns:a16="http://schemas.microsoft.com/office/drawing/2014/main" id="{15434AE7-D3F3-5C4A-B6F5-0F89BCDE0E13}"/>
              </a:ext>
            </a:extLst>
          </p:cNvPr>
          <p:cNvSpPr/>
          <p:nvPr/>
        </p:nvSpPr>
        <p:spPr>
          <a:xfrm>
            <a:off x="3515360" y="506608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正方形/長方形 241">
            <a:extLst>
              <a:ext uri="{FF2B5EF4-FFF2-40B4-BE49-F238E27FC236}">
                <a16:creationId xmlns:a16="http://schemas.microsoft.com/office/drawing/2014/main" id="{ACD90CA8-98C9-624E-B0A0-578B0D818A96}"/>
              </a:ext>
            </a:extLst>
          </p:cNvPr>
          <p:cNvSpPr/>
          <p:nvPr/>
        </p:nvSpPr>
        <p:spPr>
          <a:xfrm>
            <a:off x="5020558" y="50660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正方形/長方形 242">
            <a:extLst>
              <a:ext uri="{FF2B5EF4-FFF2-40B4-BE49-F238E27FC236}">
                <a16:creationId xmlns:a16="http://schemas.microsoft.com/office/drawing/2014/main" id="{CD44E614-1340-8840-9859-A87348250BAD}"/>
              </a:ext>
            </a:extLst>
          </p:cNvPr>
          <p:cNvSpPr/>
          <p:nvPr/>
        </p:nvSpPr>
        <p:spPr>
          <a:xfrm>
            <a:off x="3515360" y="596919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4" name="グループ化 243">
            <a:extLst>
              <a:ext uri="{FF2B5EF4-FFF2-40B4-BE49-F238E27FC236}">
                <a16:creationId xmlns:a16="http://schemas.microsoft.com/office/drawing/2014/main" id="{83DD63EB-218B-E84E-8996-1CAA947AC6A8}"/>
              </a:ext>
            </a:extLst>
          </p:cNvPr>
          <p:cNvGrpSpPr/>
          <p:nvPr/>
        </p:nvGrpSpPr>
        <p:grpSpPr>
          <a:xfrm>
            <a:off x="3816400" y="5066080"/>
            <a:ext cx="1173283" cy="1173283"/>
            <a:chOff x="1042720" y="3694480"/>
            <a:chExt cx="1173283" cy="1173283"/>
          </a:xfrm>
          <a:solidFill>
            <a:srgbClr val="FF0000"/>
          </a:solidFill>
        </p:grpSpPr>
        <p:sp>
          <p:nvSpPr>
            <p:cNvPr id="245" name="正方形/長方形 244">
              <a:extLst>
                <a:ext uri="{FF2B5EF4-FFF2-40B4-BE49-F238E27FC236}">
                  <a16:creationId xmlns:a16="http://schemas.microsoft.com/office/drawing/2014/main" id="{1C91AF8F-DF5C-9940-AC70-DAC02AF40C91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" name="正方形/長方形 245">
              <a:extLst>
                <a:ext uri="{FF2B5EF4-FFF2-40B4-BE49-F238E27FC236}">
                  <a16:creationId xmlns:a16="http://schemas.microsoft.com/office/drawing/2014/main" id="{8EF087AD-5D8D-E444-9575-08A0CAE53D24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7" name="正方形/長方形 246">
              <a:extLst>
                <a:ext uri="{FF2B5EF4-FFF2-40B4-BE49-F238E27FC236}">
                  <a16:creationId xmlns:a16="http://schemas.microsoft.com/office/drawing/2014/main" id="{4A2AC70B-8319-CA4B-871D-1D522F89828E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89D1771C-5E64-A145-985A-96C1A90EDF2F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B3CC13C0-27FF-454E-9386-A6EDEA312928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D6AE3903-CC94-7240-8C85-BD97F3C4B8ED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81248E8B-0A92-8947-B234-BA99AF481CD6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2" name="正方形/長方形 251">
              <a:extLst>
                <a:ext uri="{FF2B5EF4-FFF2-40B4-BE49-F238E27FC236}">
                  <a16:creationId xmlns:a16="http://schemas.microsoft.com/office/drawing/2014/main" id="{716B9E16-4F7C-5A46-B2E0-854E83F710AA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3" name="正方形/長方形 252">
              <a:extLst>
                <a:ext uri="{FF2B5EF4-FFF2-40B4-BE49-F238E27FC236}">
                  <a16:creationId xmlns:a16="http://schemas.microsoft.com/office/drawing/2014/main" id="{CA50649E-6FE9-4C43-8CED-218A8B2D516D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4" name="正方形/長方形 253">
              <a:extLst>
                <a:ext uri="{FF2B5EF4-FFF2-40B4-BE49-F238E27FC236}">
                  <a16:creationId xmlns:a16="http://schemas.microsoft.com/office/drawing/2014/main" id="{F7427FCA-4951-644B-A2DA-64F1408CDCFF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5" name="正方形/長方形 254">
              <a:extLst>
                <a:ext uri="{FF2B5EF4-FFF2-40B4-BE49-F238E27FC236}">
                  <a16:creationId xmlns:a16="http://schemas.microsoft.com/office/drawing/2014/main" id="{FE28041F-8A50-2445-8393-D1D5088C56E6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6" name="正方形/長方形 255">
              <a:extLst>
                <a:ext uri="{FF2B5EF4-FFF2-40B4-BE49-F238E27FC236}">
                  <a16:creationId xmlns:a16="http://schemas.microsoft.com/office/drawing/2014/main" id="{6976B98D-AC7D-4843-BA9F-686804F59910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E177D73F-1DC8-A843-AF28-C20575A8F365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57E38D42-B1CB-4F4E-82AA-FB79D8874046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9C201CE4-A1CA-9746-AB6B-0CAA2E33B823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60" name="正方形/長方形 259">
              <a:extLst>
                <a:ext uri="{FF2B5EF4-FFF2-40B4-BE49-F238E27FC236}">
                  <a16:creationId xmlns:a16="http://schemas.microsoft.com/office/drawing/2014/main" id="{583D700C-3E73-0640-95CD-E1C475F5C1FA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1" name="正方形/長方形 260">
            <a:extLst>
              <a:ext uri="{FF2B5EF4-FFF2-40B4-BE49-F238E27FC236}">
                <a16:creationId xmlns:a16="http://schemas.microsoft.com/office/drawing/2014/main" id="{1D38B028-B81F-4A4B-8898-C08154A6F87E}"/>
              </a:ext>
            </a:extLst>
          </p:cNvPr>
          <p:cNvSpPr/>
          <p:nvPr/>
        </p:nvSpPr>
        <p:spPr>
          <a:xfrm>
            <a:off x="5020558" y="59691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正方形/長方形 261">
            <a:extLst>
              <a:ext uri="{FF2B5EF4-FFF2-40B4-BE49-F238E27FC236}">
                <a16:creationId xmlns:a16="http://schemas.microsoft.com/office/drawing/2014/main" id="{5E511DF0-8DCE-4D45-B6C7-CDB01656B3D7}"/>
              </a:ext>
            </a:extLst>
          </p:cNvPr>
          <p:cNvSpPr/>
          <p:nvPr/>
        </p:nvSpPr>
        <p:spPr>
          <a:xfrm>
            <a:off x="3515360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正方形/長方形 262">
            <a:extLst>
              <a:ext uri="{FF2B5EF4-FFF2-40B4-BE49-F238E27FC236}">
                <a16:creationId xmlns:a16="http://schemas.microsoft.com/office/drawing/2014/main" id="{93E9BFB9-8852-3940-BB5D-853ACA4666EA}"/>
              </a:ext>
            </a:extLst>
          </p:cNvPr>
          <p:cNvSpPr/>
          <p:nvPr/>
        </p:nvSpPr>
        <p:spPr>
          <a:xfrm>
            <a:off x="3816400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正方形/長方形 263">
            <a:extLst>
              <a:ext uri="{FF2B5EF4-FFF2-40B4-BE49-F238E27FC236}">
                <a16:creationId xmlns:a16="http://schemas.microsoft.com/office/drawing/2014/main" id="{293E3C2B-4D81-664B-9164-C22F25B69E07}"/>
              </a:ext>
            </a:extLst>
          </p:cNvPr>
          <p:cNvSpPr/>
          <p:nvPr/>
        </p:nvSpPr>
        <p:spPr>
          <a:xfrm>
            <a:off x="4117439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65" name="正方形/長方形 264">
            <a:extLst>
              <a:ext uri="{FF2B5EF4-FFF2-40B4-BE49-F238E27FC236}">
                <a16:creationId xmlns:a16="http://schemas.microsoft.com/office/drawing/2014/main" id="{E373FB86-5643-0445-9E1B-667D1DDB03D0}"/>
              </a:ext>
            </a:extLst>
          </p:cNvPr>
          <p:cNvSpPr/>
          <p:nvPr/>
        </p:nvSpPr>
        <p:spPr>
          <a:xfrm>
            <a:off x="4418479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66" name="正方形/長方形 265">
            <a:extLst>
              <a:ext uri="{FF2B5EF4-FFF2-40B4-BE49-F238E27FC236}">
                <a16:creationId xmlns:a16="http://schemas.microsoft.com/office/drawing/2014/main" id="{F3861E55-45AB-BC46-82E5-41A410B4C375}"/>
              </a:ext>
            </a:extLst>
          </p:cNvPr>
          <p:cNvSpPr/>
          <p:nvPr/>
        </p:nvSpPr>
        <p:spPr>
          <a:xfrm>
            <a:off x="4719519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7" name="正方形/長方形 266">
            <a:extLst>
              <a:ext uri="{FF2B5EF4-FFF2-40B4-BE49-F238E27FC236}">
                <a16:creationId xmlns:a16="http://schemas.microsoft.com/office/drawing/2014/main" id="{259D2E39-2AF8-824C-B110-4F814C0F172E}"/>
              </a:ext>
            </a:extLst>
          </p:cNvPr>
          <p:cNvSpPr/>
          <p:nvPr/>
        </p:nvSpPr>
        <p:spPr>
          <a:xfrm>
            <a:off x="5020558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正方形/長方形 267">
            <a:extLst>
              <a:ext uri="{FF2B5EF4-FFF2-40B4-BE49-F238E27FC236}">
                <a16:creationId xmlns:a16="http://schemas.microsoft.com/office/drawing/2014/main" id="{F44D3B90-D8B8-6746-8183-05FFF1707AEC}"/>
              </a:ext>
            </a:extLst>
          </p:cNvPr>
          <p:cNvSpPr/>
          <p:nvPr/>
        </p:nvSpPr>
        <p:spPr>
          <a:xfrm>
            <a:off x="1127760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正方形/長方形 268">
            <a:extLst>
              <a:ext uri="{FF2B5EF4-FFF2-40B4-BE49-F238E27FC236}">
                <a16:creationId xmlns:a16="http://schemas.microsoft.com/office/drawing/2014/main" id="{49D62686-5274-7947-BD73-204F637D40EB}"/>
              </a:ext>
            </a:extLst>
          </p:cNvPr>
          <p:cNvSpPr/>
          <p:nvPr/>
        </p:nvSpPr>
        <p:spPr>
          <a:xfrm>
            <a:off x="1428800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0" name="正方形/長方形 269">
            <a:extLst>
              <a:ext uri="{FF2B5EF4-FFF2-40B4-BE49-F238E27FC236}">
                <a16:creationId xmlns:a16="http://schemas.microsoft.com/office/drawing/2014/main" id="{82243379-4F76-8349-8307-1845C858EB61}"/>
              </a:ext>
            </a:extLst>
          </p:cNvPr>
          <p:cNvSpPr/>
          <p:nvPr/>
        </p:nvSpPr>
        <p:spPr>
          <a:xfrm>
            <a:off x="1729839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71" name="正方形/長方形 270">
            <a:extLst>
              <a:ext uri="{FF2B5EF4-FFF2-40B4-BE49-F238E27FC236}">
                <a16:creationId xmlns:a16="http://schemas.microsoft.com/office/drawing/2014/main" id="{A0285B2D-545C-6E4C-8C1A-E2B4E548A851}"/>
              </a:ext>
            </a:extLst>
          </p:cNvPr>
          <p:cNvSpPr/>
          <p:nvPr/>
        </p:nvSpPr>
        <p:spPr>
          <a:xfrm>
            <a:off x="2030879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72" name="正方形/長方形 271">
            <a:extLst>
              <a:ext uri="{FF2B5EF4-FFF2-40B4-BE49-F238E27FC236}">
                <a16:creationId xmlns:a16="http://schemas.microsoft.com/office/drawing/2014/main" id="{AF685FC7-E84A-4E42-96C0-DD2194333CCC}"/>
              </a:ext>
            </a:extLst>
          </p:cNvPr>
          <p:cNvSpPr/>
          <p:nvPr/>
        </p:nvSpPr>
        <p:spPr>
          <a:xfrm>
            <a:off x="2331919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3" name="正方形/長方形 272">
            <a:extLst>
              <a:ext uri="{FF2B5EF4-FFF2-40B4-BE49-F238E27FC236}">
                <a16:creationId xmlns:a16="http://schemas.microsoft.com/office/drawing/2014/main" id="{492D24C1-D9D7-D643-A20C-C1132AD736CC}"/>
              </a:ext>
            </a:extLst>
          </p:cNvPr>
          <p:cNvSpPr/>
          <p:nvPr/>
        </p:nvSpPr>
        <p:spPr>
          <a:xfrm>
            <a:off x="2632958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4" name="正方形/長方形 273">
            <a:extLst>
              <a:ext uri="{FF2B5EF4-FFF2-40B4-BE49-F238E27FC236}">
                <a16:creationId xmlns:a16="http://schemas.microsoft.com/office/drawing/2014/main" id="{44FBA094-0188-E546-B2D2-0934549CE154}"/>
              </a:ext>
            </a:extLst>
          </p:cNvPr>
          <p:cNvSpPr/>
          <p:nvPr/>
        </p:nvSpPr>
        <p:spPr>
          <a:xfrm>
            <a:off x="1127760" y="5668159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5" name="正方形/長方形 274">
            <a:extLst>
              <a:ext uri="{FF2B5EF4-FFF2-40B4-BE49-F238E27FC236}">
                <a16:creationId xmlns:a16="http://schemas.microsoft.com/office/drawing/2014/main" id="{372F81F5-FAB9-2F40-9CDB-0155E9875A01}"/>
              </a:ext>
            </a:extLst>
          </p:cNvPr>
          <p:cNvSpPr/>
          <p:nvPr/>
        </p:nvSpPr>
        <p:spPr>
          <a:xfrm>
            <a:off x="2632958" y="56681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6" name="正方形/長方形 275">
            <a:extLst>
              <a:ext uri="{FF2B5EF4-FFF2-40B4-BE49-F238E27FC236}">
                <a16:creationId xmlns:a16="http://schemas.microsoft.com/office/drawing/2014/main" id="{F2451D8E-E81D-354F-B995-5954370F354A}"/>
              </a:ext>
            </a:extLst>
          </p:cNvPr>
          <p:cNvSpPr/>
          <p:nvPr/>
        </p:nvSpPr>
        <p:spPr>
          <a:xfrm>
            <a:off x="1127760" y="5367119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7" name="正方形/長方形 276">
            <a:extLst>
              <a:ext uri="{FF2B5EF4-FFF2-40B4-BE49-F238E27FC236}">
                <a16:creationId xmlns:a16="http://schemas.microsoft.com/office/drawing/2014/main" id="{F1E8BA4E-9EA4-D34B-9AD5-A31CDAA5F7CF}"/>
              </a:ext>
            </a:extLst>
          </p:cNvPr>
          <p:cNvSpPr/>
          <p:nvPr/>
        </p:nvSpPr>
        <p:spPr>
          <a:xfrm>
            <a:off x="2632958" y="53671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正方形/長方形 277">
            <a:extLst>
              <a:ext uri="{FF2B5EF4-FFF2-40B4-BE49-F238E27FC236}">
                <a16:creationId xmlns:a16="http://schemas.microsoft.com/office/drawing/2014/main" id="{BAA0650A-59DA-AA49-A370-634CF194A37C}"/>
              </a:ext>
            </a:extLst>
          </p:cNvPr>
          <p:cNvSpPr/>
          <p:nvPr/>
        </p:nvSpPr>
        <p:spPr>
          <a:xfrm>
            <a:off x="1127760" y="5066080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9" name="正方形/長方形 278">
            <a:extLst>
              <a:ext uri="{FF2B5EF4-FFF2-40B4-BE49-F238E27FC236}">
                <a16:creationId xmlns:a16="http://schemas.microsoft.com/office/drawing/2014/main" id="{F8BFE604-6661-354D-8B0E-E695078E5808}"/>
              </a:ext>
            </a:extLst>
          </p:cNvPr>
          <p:cNvSpPr/>
          <p:nvPr/>
        </p:nvSpPr>
        <p:spPr>
          <a:xfrm>
            <a:off x="2632958" y="50660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0" name="正方形/長方形 279">
            <a:extLst>
              <a:ext uri="{FF2B5EF4-FFF2-40B4-BE49-F238E27FC236}">
                <a16:creationId xmlns:a16="http://schemas.microsoft.com/office/drawing/2014/main" id="{687F2E9D-D347-4248-8C01-C8DBBE5A3AEC}"/>
              </a:ext>
            </a:extLst>
          </p:cNvPr>
          <p:cNvSpPr/>
          <p:nvPr/>
        </p:nvSpPr>
        <p:spPr>
          <a:xfrm>
            <a:off x="1127760" y="5969199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1" name="グループ化 280">
            <a:extLst>
              <a:ext uri="{FF2B5EF4-FFF2-40B4-BE49-F238E27FC236}">
                <a16:creationId xmlns:a16="http://schemas.microsoft.com/office/drawing/2014/main" id="{DEE1AADD-ED91-144C-A281-EADDD87C0CC8}"/>
              </a:ext>
            </a:extLst>
          </p:cNvPr>
          <p:cNvGrpSpPr/>
          <p:nvPr/>
        </p:nvGrpSpPr>
        <p:grpSpPr>
          <a:xfrm>
            <a:off x="1428800" y="5066080"/>
            <a:ext cx="1173283" cy="1173283"/>
            <a:chOff x="1042720" y="3694480"/>
            <a:chExt cx="1173283" cy="1173283"/>
          </a:xfrm>
          <a:solidFill>
            <a:srgbClr val="00B050"/>
          </a:solidFill>
        </p:grpSpPr>
        <p:sp>
          <p:nvSpPr>
            <p:cNvPr id="282" name="正方形/長方形 281">
              <a:extLst>
                <a:ext uri="{FF2B5EF4-FFF2-40B4-BE49-F238E27FC236}">
                  <a16:creationId xmlns:a16="http://schemas.microsoft.com/office/drawing/2014/main" id="{47B4A16C-E286-8E4A-BE91-D8225FF9CBF2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正方形/長方形 282">
              <a:extLst>
                <a:ext uri="{FF2B5EF4-FFF2-40B4-BE49-F238E27FC236}">
                  <a16:creationId xmlns:a16="http://schemas.microsoft.com/office/drawing/2014/main" id="{4D61B6F4-2212-934F-BCFF-180AE771E451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4" name="正方形/長方形 283">
              <a:extLst>
                <a:ext uri="{FF2B5EF4-FFF2-40B4-BE49-F238E27FC236}">
                  <a16:creationId xmlns:a16="http://schemas.microsoft.com/office/drawing/2014/main" id="{03AC4DFA-F1F8-2143-ADC6-DD6E33942220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5" name="正方形/長方形 284">
              <a:extLst>
                <a:ext uri="{FF2B5EF4-FFF2-40B4-BE49-F238E27FC236}">
                  <a16:creationId xmlns:a16="http://schemas.microsoft.com/office/drawing/2014/main" id="{B4D5CF27-88E3-7A44-8596-B7F1B90EE2C7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6" name="正方形/長方形 285">
              <a:extLst>
                <a:ext uri="{FF2B5EF4-FFF2-40B4-BE49-F238E27FC236}">
                  <a16:creationId xmlns:a16="http://schemas.microsoft.com/office/drawing/2014/main" id="{3FDA3CAB-6A78-3C49-BA49-9AF7271E0032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正方形/長方形 286">
              <a:extLst>
                <a:ext uri="{FF2B5EF4-FFF2-40B4-BE49-F238E27FC236}">
                  <a16:creationId xmlns:a16="http://schemas.microsoft.com/office/drawing/2014/main" id="{5DE4F4CF-0B39-AD4F-B9A1-6F9788CDF90B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8" name="正方形/長方形 287">
              <a:extLst>
                <a:ext uri="{FF2B5EF4-FFF2-40B4-BE49-F238E27FC236}">
                  <a16:creationId xmlns:a16="http://schemas.microsoft.com/office/drawing/2014/main" id="{00D0032E-D4D3-4741-BA47-FFC717B79D15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9" name="正方形/長方形 288">
              <a:extLst>
                <a:ext uri="{FF2B5EF4-FFF2-40B4-BE49-F238E27FC236}">
                  <a16:creationId xmlns:a16="http://schemas.microsoft.com/office/drawing/2014/main" id="{2CD287F3-A49F-804A-906D-EBC9B4865275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0" name="正方形/長方形 289">
              <a:extLst>
                <a:ext uri="{FF2B5EF4-FFF2-40B4-BE49-F238E27FC236}">
                  <a16:creationId xmlns:a16="http://schemas.microsoft.com/office/drawing/2014/main" id="{A0B09AFA-C0CB-4944-BBCE-0E938913DE36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1" name="正方形/長方形 290">
              <a:extLst>
                <a:ext uri="{FF2B5EF4-FFF2-40B4-BE49-F238E27FC236}">
                  <a16:creationId xmlns:a16="http://schemas.microsoft.com/office/drawing/2014/main" id="{23F1F8D1-D1F0-A441-9785-79C66334B54C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92" name="正方形/長方形 291">
              <a:extLst>
                <a:ext uri="{FF2B5EF4-FFF2-40B4-BE49-F238E27FC236}">
                  <a16:creationId xmlns:a16="http://schemas.microsoft.com/office/drawing/2014/main" id="{0E56E460-1453-B548-95DE-49F6F25B0ECB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93" name="正方形/長方形 292">
              <a:extLst>
                <a:ext uri="{FF2B5EF4-FFF2-40B4-BE49-F238E27FC236}">
                  <a16:creationId xmlns:a16="http://schemas.microsoft.com/office/drawing/2014/main" id="{F01E759E-0DE7-A54E-9E85-1213AA75584A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4" name="正方形/長方形 293">
              <a:extLst>
                <a:ext uri="{FF2B5EF4-FFF2-40B4-BE49-F238E27FC236}">
                  <a16:creationId xmlns:a16="http://schemas.microsoft.com/office/drawing/2014/main" id="{7B597022-A682-A44F-AECC-AAEF0083DB1F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5" name="正方形/長方形 294">
              <a:extLst>
                <a:ext uri="{FF2B5EF4-FFF2-40B4-BE49-F238E27FC236}">
                  <a16:creationId xmlns:a16="http://schemas.microsoft.com/office/drawing/2014/main" id="{5B4262E5-E899-1146-921D-3DE719FC0000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96" name="正方形/長方形 295">
              <a:extLst>
                <a:ext uri="{FF2B5EF4-FFF2-40B4-BE49-F238E27FC236}">
                  <a16:creationId xmlns:a16="http://schemas.microsoft.com/office/drawing/2014/main" id="{AD20E35D-39AC-D746-86CE-7EC57D0E8155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97" name="正方形/長方形 296">
              <a:extLst>
                <a:ext uri="{FF2B5EF4-FFF2-40B4-BE49-F238E27FC236}">
                  <a16:creationId xmlns:a16="http://schemas.microsoft.com/office/drawing/2014/main" id="{D14CDB52-0DCB-C740-95F1-7F0AB64C4307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8" name="正方形/長方形 297">
            <a:extLst>
              <a:ext uri="{FF2B5EF4-FFF2-40B4-BE49-F238E27FC236}">
                <a16:creationId xmlns:a16="http://schemas.microsoft.com/office/drawing/2014/main" id="{53C528E8-944F-104B-ADFC-E8C8984932B5}"/>
              </a:ext>
            </a:extLst>
          </p:cNvPr>
          <p:cNvSpPr/>
          <p:nvPr/>
        </p:nvSpPr>
        <p:spPr>
          <a:xfrm>
            <a:off x="2632958" y="59691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D3945F6C-8485-804E-9C0D-97BCC24389E9}"/>
              </a:ext>
            </a:extLst>
          </p:cNvPr>
          <p:cNvSpPr/>
          <p:nvPr/>
        </p:nvSpPr>
        <p:spPr>
          <a:xfrm>
            <a:off x="1127760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7B8D8379-AE18-D44B-BC8B-5D54E28472F9}"/>
              </a:ext>
            </a:extLst>
          </p:cNvPr>
          <p:cNvSpPr/>
          <p:nvPr/>
        </p:nvSpPr>
        <p:spPr>
          <a:xfrm>
            <a:off x="1428800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正方形/長方形 300">
            <a:extLst>
              <a:ext uri="{FF2B5EF4-FFF2-40B4-BE49-F238E27FC236}">
                <a16:creationId xmlns:a16="http://schemas.microsoft.com/office/drawing/2014/main" id="{3FDD0EBB-B305-B442-BB8A-F652BF774C3E}"/>
              </a:ext>
            </a:extLst>
          </p:cNvPr>
          <p:cNvSpPr/>
          <p:nvPr/>
        </p:nvSpPr>
        <p:spPr>
          <a:xfrm>
            <a:off x="1729839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02" name="正方形/長方形 301">
            <a:extLst>
              <a:ext uri="{FF2B5EF4-FFF2-40B4-BE49-F238E27FC236}">
                <a16:creationId xmlns:a16="http://schemas.microsoft.com/office/drawing/2014/main" id="{CEF7AA44-8BB8-0041-9A9E-569E1BB217AE}"/>
              </a:ext>
            </a:extLst>
          </p:cNvPr>
          <p:cNvSpPr/>
          <p:nvPr/>
        </p:nvSpPr>
        <p:spPr>
          <a:xfrm>
            <a:off x="2030879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03" name="正方形/長方形 302">
            <a:extLst>
              <a:ext uri="{FF2B5EF4-FFF2-40B4-BE49-F238E27FC236}">
                <a16:creationId xmlns:a16="http://schemas.microsoft.com/office/drawing/2014/main" id="{E7EFCE10-75F1-3A4C-B767-C22BAFC9B157}"/>
              </a:ext>
            </a:extLst>
          </p:cNvPr>
          <p:cNvSpPr/>
          <p:nvPr/>
        </p:nvSpPr>
        <p:spPr>
          <a:xfrm>
            <a:off x="2331919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4" name="正方形/長方形 303">
            <a:extLst>
              <a:ext uri="{FF2B5EF4-FFF2-40B4-BE49-F238E27FC236}">
                <a16:creationId xmlns:a16="http://schemas.microsoft.com/office/drawing/2014/main" id="{D5A57DF2-C98C-D844-828B-FAD11692A167}"/>
              </a:ext>
            </a:extLst>
          </p:cNvPr>
          <p:cNvSpPr/>
          <p:nvPr/>
        </p:nvSpPr>
        <p:spPr>
          <a:xfrm>
            <a:off x="2632958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5" name="正方形/長方形 304">
            <a:extLst>
              <a:ext uri="{FF2B5EF4-FFF2-40B4-BE49-F238E27FC236}">
                <a16:creationId xmlns:a16="http://schemas.microsoft.com/office/drawing/2014/main" id="{2E431986-6F19-B848-820B-69D6682843C8}"/>
              </a:ext>
            </a:extLst>
          </p:cNvPr>
          <p:cNvSpPr/>
          <p:nvPr/>
        </p:nvSpPr>
        <p:spPr>
          <a:xfrm>
            <a:off x="5862320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6" name="正方形/長方形 305">
            <a:extLst>
              <a:ext uri="{FF2B5EF4-FFF2-40B4-BE49-F238E27FC236}">
                <a16:creationId xmlns:a16="http://schemas.microsoft.com/office/drawing/2014/main" id="{4CEB28B7-0A60-9C4D-B1E3-7CADDD1AF60C}"/>
              </a:ext>
            </a:extLst>
          </p:cNvPr>
          <p:cNvSpPr/>
          <p:nvPr/>
        </p:nvSpPr>
        <p:spPr>
          <a:xfrm>
            <a:off x="6163360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" name="正方形/長方形 306">
            <a:extLst>
              <a:ext uri="{FF2B5EF4-FFF2-40B4-BE49-F238E27FC236}">
                <a16:creationId xmlns:a16="http://schemas.microsoft.com/office/drawing/2014/main" id="{27B1F3F7-35D4-7245-B383-E0E0FAAFDCBE}"/>
              </a:ext>
            </a:extLst>
          </p:cNvPr>
          <p:cNvSpPr/>
          <p:nvPr/>
        </p:nvSpPr>
        <p:spPr>
          <a:xfrm>
            <a:off x="6464399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08" name="正方形/長方形 307">
            <a:extLst>
              <a:ext uri="{FF2B5EF4-FFF2-40B4-BE49-F238E27FC236}">
                <a16:creationId xmlns:a16="http://schemas.microsoft.com/office/drawing/2014/main" id="{7279AAC2-143B-2C47-B34B-EB4EE29F7E48}"/>
              </a:ext>
            </a:extLst>
          </p:cNvPr>
          <p:cNvSpPr/>
          <p:nvPr/>
        </p:nvSpPr>
        <p:spPr>
          <a:xfrm>
            <a:off x="6765439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3C52B02F-8A8D-EC40-89CD-94EEE38F4E18}"/>
              </a:ext>
            </a:extLst>
          </p:cNvPr>
          <p:cNvSpPr/>
          <p:nvPr/>
        </p:nvSpPr>
        <p:spPr>
          <a:xfrm>
            <a:off x="7066479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35FC0A6-4A4A-2F4D-BE33-D9AA834F7AA2}"/>
              </a:ext>
            </a:extLst>
          </p:cNvPr>
          <p:cNvSpPr/>
          <p:nvPr/>
        </p:nvSpPr>
        <p:spPr>
          <a:xfrm>
            <a:off x="7367518" y="4765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83AB3F49-BBF3-A743-BDB4-3770162B5E98}"/>
              </a:ext>
            </a:extLst>
          </p:cNvPr>
          <p:cNvSpPr/>
          <p:nvPr/>
        </p:nvSpPr>
        <p:spPr>
          <a:xfrm>
            <a:off x="5862320" y="566815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2" name="正方形/長方形 311">
            <a:extLst>
              <a:ext uri="{FF2B5EF4-FFF2-40B4-BE49-F238E27FC236}">
                <a16:creationId xmlns:a16="http://schemas.microsoft.com/office/drawing/2014/main" id="{02559C4E-8EC5-3240-BE1A-2DCAF9C18612}"/>
              </a:ext>
            </a:extLst>
          </p:cNvPr>
          <p:cNvSpPr/>
          <p:nvPr/>
        </p:nvSpPr>
        <p:spPr>
          <a:xfrm>
            <a:off x="7367518" y="56681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3" name="正方形/長方形 312">
            <a:extLst>
              <a:ext uri="{FF2B5EF4-FFF2-40B4-BE49-F238E27FC236}">
                <a16:creationId xmlns:a16="http://schemas.microsoft.com/office/drawing/2014/main" id="{9C897395-76DD-A94A-A23D-18A1DEB691E0}"/>
              </a:ext>
            </a:extLst>
          </p:cNvPr>
          <p:cNvSpPr/>
          <p:nvPr/>
        </p:nvSpPr>
        <p:spPr>
          <a:xfrm>
            <a:off x="5862320" y="536711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4" name="正方形/長方形 313">
            <a:extLst>
              <a:ext uri="{FF2B5EF4-FFF2-40B4-BE49-F238E27FC236}">
                <a16:creationId xmlns:a16="http://schemas.microsoft.com/office/drawing/2014/main" id="{23B0AA9D-F7F1-2A43-A735-1ABD1EC93DFF}"/>
              </a:ext>
            </a:extLst>
          </p:cNvPr>
          <p:cNvSpPr/>
          <p:nvPr/>
        </p:nvSpPr>
        <p:spPr>
          <a:xfrm>
            <a:off x="7367518" y="53671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5" name="正方形/長方形 314">
            <a:extLst>
              <a:ext uri="{FF2B5EF4-FFF2-40B4-BE49-F238E27FC236}">
                <a16:creationId xmlns:a16="http://schemas.microsoft.com/office/drawing/2014/main" id="{E31548B5-123C-F847-8C59-B7717D76263D}"/>
              </a:ext>
            </a:extLst>
          </p:cNvPr>
          <p:cNvSpPr/>
          <p:nvPr/>
        </p:nvSpPr>
        <p:spPr>
          <a:xfrm>
            <a:off x="5862320" y="506608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6" name="正方形/長方形 315">
            <a:extLst>
              <a:ext uri="{FF2B5EF4-FFF2-40B4-BE49-F238E27FC236}">
                <a16:creationId xmlns:a16="http://schemas.microsoft.com/office/drawing/2014/main" id="{1DD90168-F373-B544-9014-076948878447}"/>
              </a:ext>
            </a:extLst>
          </p:cNvPr>
          <p:cNvSpPr/>
          <p:nvPr/>
        </p:nvSpPr>
        <p:spPr>
          <a:xfrm>
            <a:off x="7367518" y="50660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7" name="正方形/長方形 316">
            <a:extLst>
              <a:ext uri="{FF2B5EF4-FFF2-40B4-BE49-F238E27FC236}">
                <a16:creationId xmlns:a16="http://schemas.microsoft.com/office/drawing/2014/main" id="{51B2434D-5A88-084E-80F3-6B6731763F19}"/>
              </a:ext>
            </a:extLst>
          </p:cNvPr>
          <p:cNvSpPr/>
          <p:nvPr/>
        </p:nvSpPr>
        <p:spPr>
          <a:xfrm>
            <a:off x="5862320" y="596919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8" name="グループ化 317">
            <a:extLst>
              <a:ext uri="{FF2B5EF4-FFF2-40B4-BE49-F238E27FC236}">
                <a16:creationId xmlns:a16="http://schemas.microsoft.com/office/drawing/2014/main" id="{9DA64F45-D452-D94E-B16A-0A7E4BDFA16B}"/>
              </a:ext>
            </a:extLst>
          </p:cNvPr>
          <p:cNvGrpSpPr/>
          <p:nvPr/>
        </p:nvGrpSpPr>
        <p:grpSpPr>
          <a:xfrm>
            <a:off x="6163360" y="5066080"/>
            <a:ext cx="1173283" cy="1173283"/>
            <a:chOff x="1042720" y="3694480"/>
            <a:chExt cx="1173283" cy="117328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19" name="正方形/長方形 318">
              <a:extLst>
                <a:ext uri="{FF2B5EF4-FFF2-40B4-BE49-F238E27FC236}">
                  <a16:creationId xmlns:a16="http://schemas.microsoft.com/office/drawing/2014/main" id="{46873532-86DE-A742-943E-7137967030E6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0" name="正方形/長方形 319">
              <a:extLst>
                <a:ext uri="{FF2B5EF4-FFF2-40B4-BE49-F238E27FC236}">
                  <a16:creationId xmlns:a16="http://schemas.microsoft.com/office/drawing/2014/main" id="{B0D1551C-0C82-C146-9B1E-D6DB14AFC4E9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1" name="正方形/長方形 320">
              <a:extLst>
                <a:ext uri="{FF2B5EF4-FFF2-40B4-BE49-F238E27FC236}">
                  <a16:creationId xmlns:a16="http://schemas.microsoft.com/office/drawing/2014/main" id="{C6BA58F4-1AD4-6445-872B-B617BF352D38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2" name="正方形/長方形 321">
              <a:extLst>
                <a:ext uri="{FF2B5EF4-FFF2-40B4-BE49-F238E27FC236}">
                  <a16:creationId xmlns:a16="http://schemas.microsoft.com/office/drawing/2014/main" id="{062AC5E1-A9B3-FD4B-BD1D-00354D6FF59D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3" name="正方形/長方形 322">
              <a:extLst>
                <a:ext uri="{FF2B5EF4-FFF2-40B4-BE49-F238E27FC236}">
                  <a16:creationId xmlns:a16="http://schemas.microsoft.com/office/drawing/2014/main" id="{2300667C-EAE0-8D4C-9A73-7ED0881B4E5E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4" name="正方形/長方形 323">
              <a:extLst>
                <a:ext uri="{FF2B5EF4-FFF2-40B4-BE49-F238E27FC236}">
                  <a16:creationId xmlns:a16="http://schemas.microsoft.com/office/drawing/2014/main" id="{0616D7CD-B7E0-EB4A-8A61-E572B249CB23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5" name="正方形/長方形 324">
              <a:extLst>
                <a:ext uri="{FF2B5EF4-FFF2-40B4-BE49-F238E27FC236}">
                  <a16:creationId xmlns:a16="http://schemas.microsoft.com/office/drawing/2014/main" id="{C0FFF3EC-FB47-1046-94C0-BF1F50DA2897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6" name="正方形/長方形 325">
              <a:extLst>
                <a:ext uri="{FF2B5EF4-FFF2-40B4-BE49-F238E27FC236}">
                  <a16:creationId xmlns:a16="http://schemas.microsoft.com/office/drawing/2014/main" id="{4D5B63A3-5668-BD4D-871E-89AD695EFDBA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0C5995E2-B1EA-864B-8638-24A5ABCFF5F2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8" name="正方形/長方形 327">
              <a:extLst>
                <a:ext uri="{FF2B5EF4-FFF2-40B4-BE49-F238E27FC236}">
                  <a16:creationId xmlns:a16="http://schemas.microsoft.com/office/drawing/2014/main" id="{0B5D4CD9-30B7-DA49-94B4-3CE1B08AC473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9" name="正方形/長方形 328">
              <a:extLst>
                <a:ext uri="{FF2B5EF4-FFF2-40B4-BE49-F238E27FC236}">
                  <a16:creationId xmlns:a16="http://schemas.microsoft.com/office/drawing/2014/main" id="{A7BBD39C-ADEB-D84A-906A-4D671F26353E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30" name="正方形/長方形 329">
              <a:extLst>
                <a:ext uri="{FF2B5EF4-FFF2-40B4-BE49-F238E27FC236}">
                  <a16:creationId xmlns:a16="http://schemas.microsoft.com/office/drawing/2014/main" id="{D8614BEC-2E3D-9C4C-8FD5-E5FE3E2BB9C8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1" name="正方形/長方形 330">
              <a:extLst>
                <a:ext uri="{FF2B5EF4-FFF2-40B4-BE49-F238E27FC236}">
                  <a16:creationId xmlns:a16="http://schemas.microsoft.com/office/drawing/2014/main" id="{FA8A968C-7ABD-CF42-8E29-42A7D76955B2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2" name="正方形/長方形 331">
              <a:extLst>
                <a:ext uri="{FF2B5EF4-FFF2-40B4-BE49-F238E27FC236}">
                  <a16:creationId xmlns:a16="http://schemas.microsoft.com/office/drawing/2014/main" id="{98677693-5D5A-9E42-B4F5-EA9317C95E27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33" name="正方形/長方形 332">
              <a:extLst>
                <a:ext uri="{FF2B5EF4-FFF2-40B4-BE49-F238E27FC236}">
                  <a16:creationId xmlns:a16="http://schemas.microsoft.com/office/drawing/2014/main" id="{AC268A38-5203-5247-9426-C7C2909F6B5C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34" name="正方形/長方形 333">
              <a:extLst>
                <a:ext uri="{FF2B5EF4-FFF2-40B4-BE49-F238E27FC236}">
                  <a16:creationId xmlns:a16="http://schemas.microsoft.com/office/drawing/2014/main" id="{F7453884-7527-C14E-9B8E-396C6ED040B8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5" name="正方形/長方形 334">
            <a:extLst>
              <a:ext uri="{FF2B5EF4-FFF2-40B4-BE49-F238E27FC236}">
                <a16:creationId xmlns:a16="http://schemas.microsoft.com/office/drawing/2014/main" id="{602C0380-80A6-BF47-9909-92C3673A0B62}"/>
              </a:ext>
            </a:extLst>
          </p:cNvPr>
          <p:cNvSpPr/>
          <p:nvPr/>
        </p:nvSpPr>
        <p:spPr>
          <a:xfrm>
            <a:off x="7367518" y="59691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5D44A1E1-FE18-274F-8AC1-87313F0BE402}"/>
              </a:ext>
            </a:extLst>
          </p:cNvPr>
          <p:cNvSpPr/>
          <p:nvPr/>
        </p:nvSpPr>
        <p:spPr>
          <a:xfrm>
            <a:off x="5862320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7" name="正方形/長方形 336">
            <a:extLst>
              <a:ext uri="{FF2B5EF4-FFF2-40B4-BE49-F238E27FC236}">
                <a16:creationId xmlns:a16="http://schemas.microsoft.com/office/drawing/2014/main" id="{BF926C50-5461-714A-9C31-15E3C7FF9C70}"/>
              </a:ext>
            </a:extLst>
          </p:cNvPr>
          <p:cNvSpPr/>
          <p:nvPr/>
        </p:nvSpPr>
        <p:spPr>
          <a:xfrm>
            <a:off x="6163360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8" name="正方形/長方形 337">
            <a:extLst>
              <a:ext uri="{FF2B5EF4-FFF2-40B4-BE49-F238E27FC236}">
                <a16:creationId xmlns:a16="http://schemas.microsoft.com/office/drawing/2014/main" id="{AD10FD81-2C04-EB41-9644-B1A11B32B38A}"/>
              </a:ext>
            </a:extLst>
          </p:cNvPr>
          <p:cNvSpPr/>
          <p:nvPr/>
        </p:nvSpPr>
        <p:spPr>
          <a:xfrm>
            <a:off x="6464399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39" name="正方形/長方形 338">
            <a:extLst>
              <a:ext uri="{FF2B5EF4-FFF2-40B4-BE49-F238E27FC236}">
                <a16:creationId xmlns:a16="http://schemas.microsoft.com/office/drawing/2014/main" id="{A885D1A9-44C7-8D41-827D-BD4DB092D9A9}"/>
              </a:ext>
            </a:extLst>
          </p:cNvPr>
          <p:cNvSpPr/>
          <p:nvPr/>
        </p:nvSpPr>
        <p:spPr>
          <a:xfrm>
            <a:off x="6765439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40" name="正方形/長方形 339">
            <a:extLst>
              <a:ext uri="{FF2B5EF4-FFF2-40B4-BE49-F238E27FC236}">
                <a16:creationId xmlns:a16="http://schemas.microsoft.com/office/drawing/2014/main" id="{7A021B22-EC81-D44B-ACCC-7DB38FB2F322}"/>
              </a:ext>
            </a:extLst>
          </p:cNvPr>
          <p:cNvSpPr/>
          <p:nvPr/>
        </p:nvSpPr>
        <p:spPr>
          <a:xfrm>
            <a:off x="7066479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A93E1239-47B0-FC4B-BCCB-E75356413684}"/>
              </a:ext>
            </a:extLst>
          </p:cNvPr>
          <p:cNvSpPr/>
          <p:nvPr/>
        </p:nvSpPr>
        <p:spPr>
          <a:xfrm>
            <a:off x="7367518" y="62702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2" name="直線矢印コネクタ 341">
            <a:extLst>
              <a:ext uri="{FF2B5EF4-FFF2-40B4-BE49-F238E27FC236}">
                <a16:creationId xmlns:a16="http://schemas.microsoft.com/office/drawing/2014/main" id="{E52321FA-1B2C-0441-AC5E-9017DD83128A}"/>
              </a:ext>
            </a:extLst>
          </p:cNvPr>
          <p:cNvCxnSpPr>
            <a:cxnSpLocks/>
          </p:cNvCxnSpPr>
          <p:nvPr/>
        </p:nvCxnSpPr>
        <p:spPr>
          <a:xfrm>
            <a:off x="2976880" y="5618480"/>
            <a:ext cx="4470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矢印コネクタ 342">
            <a:extLst>
              <a:ext uri="{FF2B5EF4-FFF2-40B4-BE49-F238E27FC236}">
                <a16:creationId xmlns:a16="http://schemas.microsoft.com/office/drawing/2014/main" id="{1D5C9BB3-F5F3-2B4B-828C-CDF853185C41}"/>
              </a:ext>
            </a:extLst>
          </p:cNvPr>
          <p:cNvCxnSpPr>
            <a:cxnSpLocks/>
          </p:cNvCxnSpPr>
          <p:nvPr/>
        </p:nvCxnSpPr>
        <p:spPr>
          <a:xfrm>
            <a:off x="5374640" y="5608320"/>
            <a:ext cx="4470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角丸四角形 343">
            <a:extLst>
              <a:ext uri="{FF2B5EF4-FFF2-40B4-BE49-F238E27FC236}">
                <a16:creationId xmlns:a16="http://schemas.microsoft.com/office/drawing/2014/main" id="{5A94988D-065A-2641-B3A6-A4166702A4F6}"/>
              </a:ext>
            </a:extLst>
          </p:cNvPr>
          <p:cNvSpPr/>
          <p:nvPr/>
        </p:nvSpPr>
        <p:spPr>
          <a:xfrm>
            <a:off x="4663440" y="1960880"/>
            <a:ext cx="416560" cy="139192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6" name="角丸四角形 345">
            <a:extLst>
              <a:ext uri="{FF2B5EF4-FFF2-40B4-BE49-F238E27FC236}">
                <a16:creationId xmlns:a16="http://schemas.microsoft.com/office/drawing/2014/main" id="{853F7005-64BF-3C43-AFCF-72853D1A2EB6}"/>
              </a:ext>
            </a:extLst>
          </p:cNvPr>
          <p:cNvSpPr/>
          <p:nvPr/>
        </p:nvSpPr>
        <p:spPr>
          <a:xfrm>
            <a:off x="5811520" y="1960880"/>
            <a:ext cx="416560" cy="139192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9" name="角丸四角形 348">
            <a:extLst>
              <a:ext uri="{FF2B5EF4-FFF2-40B4-BE49-F238E27FC236}">
                <a16:creationId xmlns:a16="http://schemas.microsoft.com/office/drawing/2014/main" id="{B3C0F65C-509D-2F4A-8FAF-4D17D97D4957}"/>
              </a:ext>
            </a:extLst>
          </p:cNvPr>
          <p:cNvSpPr/>
          <p:nvPr/>
        </p:nvSpPr>
        <p:spPr>
          <a:xfrm>
            <a:off x="2296160" y="1960880"/>
            <a:ext cx="416560" cy="139192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0" name="角丸四角形 349">
            <a:extLst>
              <a:ext uri="{FF2B5EF4-FFF2-40B4-BE49-F238E27FC236}">
                <a16:creationId xmlns:a16="http://schemas.microsoft.com/office/drawing/2014/main" id="{7A06D71A-A96C-4A46-BECD-ECF9CCCC62E8}"/>
              </a:ext>
            </a:extLst>
          </p:cNvPr>
          <p:cNvSpPr/>
          <p:nvPr/>
        </p:nvSpPr>
        <p:spPr>
          <a:xfrm>
            <a:off x="3474720" y="1960880"/>
            <a:ext cx="416560" cy="139192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1" name="下カーブ矢印 350">
            <a:extLst>
              <a:ext uri="{FF2B5EF4-FFF2-40B4-BE49-F238E27FC236}">
                <a16:creationId xmlns:a16="http://schemas.microsoft.com/office/drawing/2014/main" id="{FEF54934-CC5F-5344-A1B6-CCEA9B1B72BB}"/>
              </a:ext>
            </a:extLst>
          </p:cNvPr>
          <p:cNvSpPr/>
          <p:nvPr/>
        </p:nvSpPr>
        <p:spPr>
          <a:xfrm>
            <a:off x="2479040" y="1452880"/>
            <a:ext cx="1219200" cy="406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2" name="下カーブ矢印 351">
            <a:extLst>
              <a:ext uri="{FF2B5EF4-FFF2-40B4-BE49-F238E27FC236}">
                <a16:creationId xmlns:a16="http://schemas.microsoft.com/office/drawing/2014/main" id="{0978149B-176A-DE42-A21E-1ECE626EE174}"/>
              </a:ext>
            </a:extLst>
          </p:cNvPr>
          <p:cNvSpPr/>
          <p:nvPr/>
        </p:nvSpPr>
        <p:spPr>
          <a:xfrm>
            <a:off x="4846320" y="1493520"/>
            <a:ext cx="1219200" cy="406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3" name="テキスト ボックス 352">
            <a:extLst>
              <a:ext uri="{FF2B5EF4-FFF2-40B4-BE49-F238E27FC236}">
                <a16:creationId xmlns:a16="http://schemas.microsoft.com/office/drawing/2014/main" id="{7C9E0743-31BB-7343-ABE5-F5BF7CA35F07}"/>
              </a:ext>
            </a:extLst>
          </p:cNvPr>
          <p:cNvSpPr txBox="1"/>
          <p:nvPr/>
        </p:nvSpPr>
        <p:spPr>
          <a:xfrm>
            <a:off x="1899920" y="10668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この領域を</a:t>
            </a:r>
          </a:p>
        </p:txBody>
      </p:sp>
      <p:sp>
        <p:nvSpPr>
          <p:cNvPr id="354" name="テキスト ボックス 353">
            <a:extLst>
              <a:ext uri="{FF2B5EF4-FFF2-40B4-BE49-F238E27FC236}">
                <a16:creationId xmlns:a16="http://schemas.microsoft.com/office/drawing/2014/main" id="{1761DCEB-E8BE-3F4F-8CEA-C491F647E7F8}"/>
              </a:ext>
            </a:extLst>
          </p:cNvPr>
          <p:cNvSpPr txBox="1"/>
          <p:nvPr/>
        </p:nvSpPr>
        <p:spPr>
          <a:xfrm>
            <a:off x="3220720" y="10058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この「のりしろ」</a:t>
            </a:r>
            <a:endParaRPr kumimoji="1" lang="en-US" altLang="ja-JP" sz="1200"/>
          </a:p>
          <a:p>
            <a:r>
              <a:rPr kumimoji="1" lang="ja-JP" altLang="en-US" sz="1200"/>
              <a:t>に送る</a:t>
            </a:r>
          </a:p>
        </p:txBody>
      </p:sp>
      <p:sp>
        <p:nvSpPr>
          <p:cNvPr id="355" name="テキスト ボックス 354">
            <a:extLst>
              <a:ext uri="{FF2B5EF4-FFF2-40B4-BE49-F238E27FC236}">
                <a16:creationId xmlns:a16="http://schemas.microsoft.com/office/drawing/2014/main" id="{4E84BF68-D38E-E148-9A47-C88AC8EB40ED}"/>
              </a:ext>
            </a:extLst>
          </p:cNvPr>
          <p:cNvSpPr txBox="1"/>
          <p:nvPr/>
        </p:nvSpPr>
        <p:spPr>
          <a:xfrm>
            <a:off x="1097280" y="432816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自分の左側ののりしろに、左側のプロセスからデータが保存される</a:t>
            </a:r>
          </a:p>
        </p:txBody>
      </p:sp>
      <p:sp>
        <p:nvSpPr>
          <p:cNvPr id="356" name="テキスト ボックス 355">
            <a:extLst>
              <a:ext uri="{FF2B5EF4-FFF2-40B4-BE49-F238E27FC236}">
                <a16:creationId xmlns:a16="http://schemas.microsoft.com/office/drawing/2014/main" id="{514D245F-EC8C-9C42-A9D0-D5CAF15FD2AC}"/>
              </a:ext>
            </a:extLst>
          </p:cNvPr>
          <p:cNvSpPr txBox="1"/>
          <p:nvPr/>
        </p:nvSpPr>
        <p:spPr>
          <a:xfrm>
            <a:off x="2519680" y="355600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左から受け取り、右に送る通信</a:t>
            </a:r>
          </a:p>
        </p:txBody>
      </p:sp>
    </p:spTree>
    <p:extLst>
      <p:ext uri="{BB962C8B-B14F-4D97-AF65-F5344CB8AC3E}">
        <p14:creationId xmlns:p14="http://schemas.microsoft.com/office/powerpoint/2010/main" val="409143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79FCDB1-2A2C-8549-B181-A49B734572E4}"/>
              </a:ext>
            </a:extLst>
          </p:cNvPr>
          <p:cNvSpPr/>
          <p:nvPr/>
        </p:nvSpPr>
        <p:spPr>
          <a:xfrm>
            <a:off x="670560" y="260096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284FCEA-14A2-B742-A88C-3136D3608FAD}"/>
              </a:ext>
            </a:extLst>
          </p:cNvPr>
          <p:cNvSpPr/>
          <p:nvPr/>
        </p:nvSpPr>
        <p:spPr>
          <a:xfrm>
            <a:off x="971600" y="260096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2F765D-5972-F948-8629-E7F2A0EEC327}"/>
              </a:ext>
            </a:extLst>
          </p:cNvPr>
          <p:cNvSpPr/>
          <p:nvPr/>
        </p:nvSpPr>
        <p:spPr>
          <a:xfrm>
            <a:off x="1272639" y="260096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2FC0970-A14A-E54E-9B9C-45218D13A447}"/>
              </a:ext>
            </a:extLst>
          </p:cNvPr>
          <p:cNvSpPr/>
          <p:nvPr/>
        </p:nvSpPr>
        <p:spPr>
          <a:xfrm>
            <a:off x="1573679" y="260096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B4900B3-CE08-9049-9DFE-477EDA0397EB}"/>
              </a:ext>
            </a:extLst>
          </p:cNvPr>
          <p:cNvSpPr/>
          <p:nvPr/>
        </p:nvSpPr>
        <p:spPr>
          <a:xfrm>
            <a:off x="1874719" y="260096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3B244E3-DAA8-8A43-A736-4A48503D9F7C}"/>
              </a:ext>
            </a:extLst>
          </p:cNvPr>
          <p:cNvSpPr/>
          <p:nvPr/>
        </p:nvSpPr>
        <p:spPr>
          <a:xfrm>
            <a:off x="2175758" y="260096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106C5E6-5430-AA48-B64E-A7C5CFE027ED}"/>
              </a:ext>
            </a:extLst>
          </p:cNvPr>
          <p:cNvSpPr/>
          <p:nvPr/>
        </p:nvSpPr>
        <p:spPr>
          <a:xfrm>
            <a:off x="670560" y="350407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23C23D1-D472-C24B-ACC6-CE83286670AF}"/>
              </a:ext>
            </a:extLst>
          </p:cNvPr>
          <p:cNvSpPr/>
          <p:nvPr/>
        </p:nvSpPr>
        <p:spPr>
          <a:xfrm>
            <a:off x="2175758" y="350407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22F1348-9CE8-F74B-AE4D-4331BA8E5891}"/>
              </a:ext>
            </a:extLst>
          </p:cNvPr>
          <p:cNvSpPr/>
          <p:nvPr/>
        </p:nvSpPr>
        <p:spPr>
          <a:xfrm>
            <a:off x="670560" y="320303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E4FD3B4-7B05-1B4E-B9DB-F5C4A9CE0906}"/>
              </a:ext>
            </a:extLst>
          </p:cNvPr>
          <p:cNvSpPr/>
          <p:nvPr/>
        </p:nvSpPr>
        <p:spPr>
          <a:xfrm>
            <a:off x="2175758" y="320303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3292065-2199-2949-87D2-271278EBB67B}"/>
              </a:ext>
            </a:extLst>
          </p:cNvPr>
          <p:cNvSpPr/>
          <p:nvPr/>
        </p:nvSpPr>
        <p:spPr>
          <a:xfrm>
            <a:off x="670560" y="290200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ABE6951-72C6-3F4A-950F-6A2BCA125D3B}"/>
              </a:ext>
            </a:extLst>
          </p:cNvPr>
          <p:cNvSpPr/>
          <p:nvPr/>
        </p:nvSpPr>
        <p:spPr>
          <a:xfrm>
            <a:off x="2175758" y="2902000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7EA8BAB-4E4A-254E-8983-39E3A2841139}"/>
              </a:ext>
            </a:extLst>
          </p:cNvPr>
          <p:cNvSpPr/>
          <p:nvPr/>
        </p:nvSpPr>
        <p:spPr>
          <a:xfrm>
            <a:off x="670560" y="380511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95174C0-923B-EA45-8365-C457FB0AC4D2}"/>
              </a:ext>
            </a:extLst>
          </p:cNvPr>
          <p:cNvGrpSpPr/>
          <p:nvPr/>
        </p:nvGrpSpPr>
        <p:grpSpPr>
          <a:xfrm>
            <a:off x="971600" y="2902000"/>
            <a:ext cx="1173283" cy="1173283"/>
            <a:chOff x="1042720" y="3694480"/>
            <a:chExt cx="1173283" cy="1173283"/>
          </a:xfrm>
          <a:solidFill>
            <a:srgbClr val="FF0000"/>
          </a:solidFill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88704022-2155-0943-B316-3934AC2F48C4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0A44F84-48B3-5A4B-B8BB-6D8157E33C0D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25BF1706-4481-614B-99A6-168EACA265E7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4963D6D-1657-EC44-B55F-3EEE03FD286F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D4EB56B4-6537-174C-B0F1-8D753FB6DB6E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BE3F3BEB-87EE-DB4E-AF95-4BF8E73646E9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578C31CD-ABCE-5E43-AB00-D619345C50C4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29C9C815-E6A9-0445-9C0F-962DC4A57F8A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457FE9E3-40FD-C445-AC15-0A78B5292E16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EF25EE4A-6F67-2D41-894F-2808A329E82C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23C2AFE-D522-3644-B9D0-C3A73F6B8FEC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9B96B5-8E6A-A840-89CD-26C7E7210AA7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667F276-760C-2740-86A3-E6B3AC679A2D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C1D45963-F743-264A-990E-DBB5E0AFFCF6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F03265F4-9F3D-A24E-93A5-641B8193275D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2B1CACAF-F710-A045-9971-6357FE054E58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C4EE92A-1165-2942-9484-28688231789B}"/>
              </a:ext>
            </a:extLst>
          </p:cNvPr>
          <p:cNvSpPr/>
          <p:nvPr/>
        </p:nvSpPr>
        <p:spPr>
          <a:xfrm>
            <a:off x="2175758" y="380511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E1B9B5E-5CA3-BE43-9F01-0929E350B24D}"/>
              </a:ext>
            </a:extLst>
          </p:cNvPr>
          <p:cNvSpPr/>
          <p:nvPr/>
        </p:nvSpPr>
        <p:spPr>
          <a:xfrm>
            <a:off x="670560" y="410615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7480BCD-9477-F44B-BC0C-9712CF69DCF2}"/>
              </a:ext>
            </a:extLst>
          </p:cNvPr>
          <p:cNvSpPr/>
          <p:nvPr/>
        </p:nvSpPr>
        <p:spPr>
          <a:xfrm>
            <a:off x="971600" y="410615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731B65A-94EB-914C-B779-3C75F132DF9D}"/>
              </a:ext>
            </a:extLst>
          </p:cNvPr>
          <p:cNvSpPr/>
          <p:nvPr/>
        </p:nvSpPr>
        <p:spPr>
          <a:xfrm>
            <a:off x="1272639" y="410615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5627F75-838B-F744-94B3-D14E63938EE4}"/>
              </a:ext>
            </a:extLst>
          </p:cNvPr>
          <p:cNvSpPr/>
          <p:nvPr/>
        </p:nvSpPr>
        <p:spPr>
          <a:xfrm>
            <a:off x="1573679" y="410615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C9A50E3-D8BF-9E45-9B02-76734EE4C19A}"/>
              </a:ext>
            </a:extLst>
          </p:cNvPr>
          <p:cNvSpPr/>
          <p:nvPr/>
        </p:nvSpPr>
        <p:spPr>
          <a:xfrm>
            <a:off x="1874719" y="410615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5D1F30B-63D4-2E41-AD78-C9B273515782}"/>
              </a:ext>
            </a:extLst>
          </p:cNvPr>
          <p:cNvSpPr/>
          <p:nvPr/>
        </p:nvSpPr>
        <p:spPr>
          <a:xfrm>
            <a:off x="2175758" y="410615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412AEEC-2633-0F48-B505-549879B18EAB}"/>
              </a:ext>
            </a:extLst>
          </p:cNvPr>
          <p:cNvSpPr txBox="1"/>
          <p:nvPr/>
        </p:nvSpPr>
        <p:spPr>
          <a:xfrm>
            <a:off x="81280" y="741680"/>
            <a:ext cx="2848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1. </a:t>
            </a:r>
            <a:r>
              <a:rPr kumimoji="1" lang="ja-JP" altLang="en-US" sz="1600"/>
              <a:t>左右の通信が終わった状態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809B470A-DDD5-CB45-9909-7E4790D6CDE0}"/>
              </a:ext>
            </a:extLst>
          </p:cNvPr>
          <p:cNvSpPr txBox="1"/>
          <p:nvPr/>
        </p:nvSpPr>
        <p:spPr>
          <a:xfrm>
            <a:off x="3169920" y="741680"/>
            <a:ext cx="3054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2. </a:t>
            </a:r>
            <a:r>
              <a:rPr kumimoji="1" lang="ja-JP" altLang="en-US" sz="1600"/>
              <a:t>左右からもらったデータごと</a:t>
            </a:r>
            <a:endParaRPr kumimoji="1" lang="en-US" altLang="ja-JP" sz="1600"/>
          </a:p>
          <a:p>
            <a:r>
              <a:rPr lang="ja-JP" altLang="en-US" sz="1600"/>
              <a:t>　上に送る</a:t>
            </a:r>
            <a:r>
              <a:rPr lang="en-US" altLang="ja-JP" sz="1600"/>
              <a:t> (</a:t>
            </a:r>
            <a:r>
              <a:rPr lang="ja-JP" altLang="en-US" sz="1600"/>
              <a:t>下からももらう</a:t>
            </a:r>
            <a:r>
              <a:rPr lang="en-US" altLang="ja-JP" sz="1600"/>
              <a:t>)</a:t>
            </a:r>
            <a:endParaRPr kumimoji="1" lang="ja-JP" altLang="en-US" sz="1600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BF7CDDFD-1EEF-1345-8CE3-9DCB28A40692}"/>
              </a:ext>
            </a:extLst>
          </p:cNvPr>
          <p:cNvSpPr/>
          <p:nvPr/>
        </p:nvSpPr>
        <p:spPr>
          <a:xfrm>
            <a:off x="3738880" y="26619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14E5442E-213B-D846-8D9C-27927455B69F}"/>
              </a:ext>
            </a:extLst>
          </p:cNvPr>
          <p:cNvSpPr/>
          <p:nvPr/>
        </p:nvSpPr>
        <p:spPr>
          <a:xfrm>
            <a:off x="4039920" y="26619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E070D5C7-57F1-004E-840E-237638555A9C}"/>
              </a:ext>
            </a:extLst>
          </p:cNvPr>
          <p:cNvSpPr/>
          <p:nvPr/>
        </p:nvSpPr>
        <p:spPr>
          <a:xfrm>
            <a:off x="4340959" y="26619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7B433045-AA5A-2F4C-90C9-A54B43B1B221}"/>
              </a:ext>
            </a:extLst>
          </p:cNvPr>
          <p:cNvSpPr/>
          <p:nvPr/>
        </p:nvSpPr>
        <p:spPr>
          <a:xfrm>
            <a:off x="4641999" y="26619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0B3CE18F-4843-ED4C-BC0F-3FE048C47817}"/>
              </a:ext>
            </a:extLst>
          </p:cNvPr>
          <p:cNvSpPr/>
          <p:nvPr/>
        </p:nvSpPr>
        <p:spPr>
          <a:xfrm>
            <a:off x="4943039" y="26619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E1D40F47-E814-4444-B205-C34E3DDF90CF}"/>
              </a:ext>
            </a:extLst>
          </p:cNvPr>
          <p:cNvSpPr/>
          <p:nvPr/>
        </p:nvSpPr>
        <p:spPr>
          <a:xfrm>
            <a:off x="5244078" y="26619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ACF025A0-E432-FD48-8DB0-7EAE837103CB}"/>
              </a:ext>
            </a:extLst>
          </p:cNvPr>
          <p:cNvSpPr/>
          <p:nvPr/>
        </p:nvSpPr>
        <p:spPr>
          <a:xfrm>
            <a:off x="3738880" y="356503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52C708FE-B392-2A4C-8EE0-D2311E9679C4}"/>
              </a:ext>
            </a:extLst>
          </p:cNvPr>
          <p:cNvSpPr/>
          <p:nvPr/>
        </p:nvSpPr>
        <p:spPr>
          <a:xfrm>
            <a:off x="5244078" y="356503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65ECD550-9067-C848-A498-1A158A0EBC83}"/>
              </a:ext>
            </a:extLst>
          </p:cNvPr>
          <p:cNvSpPr/>
          <p:nvPr/>
        </p:nvSpPr>
        <p:spPr>
          <a:xfrm>
            <a:off x="3738880" y="326399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425DAA7B-A6E4-5945-B854-29EBC82323C9}"/>
              </a:ext>
            </a:extLst>
          </p:cNvPr>
          <p:cNvSpPr/>
          <p:nvPr/>
        </p:nvSpPr>
        <p:spPr>
          <a:xfrm>
            <a:off x="5244078" y="326399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B3E8A2CD-847E-2649-A0C9-73941B089560}"/>
              </a:ext>
            </a:extLst>
          </p:cNvPr>
          <p:cNvSpPr/>
          <p:nvPr/>
        </p:nvSpPr>
        <p:spPr>
          <a:xfrm>
            <a:off x="3738880" y="296296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8D42C1B8-95BA-1B46-A2F8-29907642185B}"/>
              </a:ext>
            </a:extLst>
          </p:cNvPr>
          <p:cNvSpPr/>
          <p:nvPr/>
        </p:nvSpPr>
        <p:spPr>
          <a:xfrm>
            <a:off x="5244078" y="2962960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D6ECA8D-1933-9945-98C1-FCF3B431605F}"/>
              </a:ext>
            </a:extLst>
          </p:cNvPr>
          <p:cNvSpPr/>
          <p:nvPr/>
        </p:nvSpPr>
        <p:spPr>
          <a:xfrm>
            <a:off x="3738880" y="386607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EE633ACF-959F-E449-8285-A356E200179E}"/>
              </a:ext>
            </a:extLst>
          </p:cNvPr>
          <p:cNvGrpSpPr/>
          <p:nvPr/>
        </p:nvGrpSpPr>
        <p:grpSpPr>
          <a:xfrm>
            <a:off x="4039920" y="2962960"/>
            <a:ext cx="1173283" cy="1173283"/>
            <a:chOff x="1042720" y="3694480"/>
            <a:chExt cx="1173283" cy="1173283"/>
          </a:xfrm>
          <a:solidFill>
            <a:srgbClr val="FF0000"/>
          </a:solidFill>
        </p:grpSpPr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0A747480-CE01-AC4A-9CB8-9A44520FE9CB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10C6CE92-7577-D34D-B3A0-C2A57C398D1C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4770C5F0-C226-CC4B-BA9E-D3DD0AA4D2FC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D9FC973F-628B-FF4F-B191-43F8351640E5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FD733FE8-8A20-4242-94B7-E8143C81922E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F4F45EC7-41E9-904E-8576-37AC03F4A48C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8F893BFF-28F9-6D47-8863-76E151E681A6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608FE0FC-3F26-D744-A3C2-989889393B26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DB16CB7B-2EA8-E54E-95C9-1032C8DDC280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9B162F05-1536-414B-86AF-E2C72C3AA464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C66B0692-CCC3-C94E-8E35-1433C56A4588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ACAD3757-8713-8C43-8CC5-15BB6591D694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94AAABC3-CE89-634E-AFFE-B202FF9D88C1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AD5F946F-695B-CD40-B58F-90A1E2621530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B2EC97B3-F4C6-9945-AFED-3FAC9453766D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340E2EF5-F8FF-924C-A815-3E929FDCC697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5FDA33C5-4488-D146-BE2A-C46CE44B2CE6}"/>
              </a:ext>
            </a:extLst>
          </p:cNvPr>
          <p:cNvSpPr/>
          <p:nvPr/>
        </p:nvSpPr>
        <p:spPr>
          <a:xfrm>
            <a:off x="5244078" y="386607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CCAB517A-78CE-E047-BB15-C27457061B90}"/>
              </a:ext>
            </a:extLst>
          </p:cNvPr>
          <p:cNvSpPr/>
          <p:nvPr/>
        </p:nvSpPr>
        <p:spPr>
          <a:xfrm>
            <a:off x="3738880" y="41671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DB89844C-C058-4849-8848-E151517DA51E}"/>
              </a:ext>
            </a:extLst>
          </p:cNvPr>
          <p:cNvSpPr/>
          <p:nvPr/>
        </p:nvSpPr>
        <p:spPr>
          <a:xfrm>
            <a:off x="4039920" y="41671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39BAF3B3-3D84-2646-8B9E-F1DF9DDA54D1}"/>
              </a:ext>
            </a:extLst>
          </p:cNvPr>
          <p:cNvSpPr/>
          <p:nvPr/>
        </p:nvSpPr>
        <p:spPr>
          <a:xfrm>
            <a:off x="4340959" y="41671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E8C22C99-3810-E442-A8E9-E3DD788817DF}"/>
              </a:ext>
            </a:extLst>
          </p:cNvPr>
          <p:cNvSpPr/>
          <p:nvPr/>
        </p:nvSpPr>
        <p:spPr>
          <a:xfrm>
            <a:off x="4641999" y="41671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C8F60A0B-D617-B747-BF6A-599879B5F36C}"/>
              </a:ext>
            </a:extLst>
          </p:cNvPr>
          <p:cNvSpPr/>
          <p:nvPr/>
        </p:nvSpPr>
        <p:spPr>
          <a:xfrm>
            <a:off x="4943039" y="41671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AE9A3958-541F-E14D-9697-7B5B70632396}"/>
              </a:ext>
            </a:extLst>
          </p:cNvPr>
          <p:cNvSpPr/>
          <p:nvPr/>
        </p:nvSpPr>
        <p:spPr>
          <a:xfrm>
            <a:off x="5244078" y="41671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5764201A-7DBE-C748-B19A-73DA7323E96D}"/>
              </a:ext>
            </a:extLst>
          </p:cNvPr>
          <p:cNvSpPr/>
          <p:nvPr/>
        </p:nvSpPr>
        <p:spPr>
          <a:xfrm>
            <a:off x="3759200" y="19827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2B23BB02-3EFB-9348-AE70-3BB8BD63C08E}"/>
              </a:ext>
            </a:extLst>
          </p:cNvPr>
          <p:cNvSpPr/>
          <p:nvPr/>
        </p:nvSpPr>
        <p:spPr>
          <a:xfrm>
            <a:off x="4060240" y="19827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50844C6C-F676-B849-A83F-72ECD3A2C3A1}"/>
              </a:ext>
            </a:extLst>
          </p:cNvPr>
          <p:cNvSpPr/>
          <p:nvPr/>
        </p:nvSpPr>
        <p:spPr>
          <a:xfrm>
            <a:off x="4361279" y="19827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D865AB3-4418-264F-AE94-EB868B530AE3}"/>
              </a:ext>
            </a:extLst>
          </p:cNvPr>
          <p:cNvSpPr/>
          <p:nvPr/>
        </p:nvSpPr>
        <p:spPr>
          <a:xfrm>
            <a:off x="4662319" y="19827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C2356CD2-5B70-BA4B-9A45-5DBFA253D1AD}"/>
              </a:ext>
            </a:extLst>
          </p:cNvPr>
          <p:cNvSpPr/>
          <p:nvPr/>
        </p:nvSpPr>
        <p:spPr>
          <a:xfrm>
            <a:off x="4963359" y="19827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2B23A331-B4FF-284A-B67E-B140022F761B}"/>
              </a:ext>
            </a:extLst>
          </p:cNvPr>
          <p:cNvSpPr/>
          <p:nvPr/>
        </p:nvSpPr>
        <p:spPr>
          <a:xfrm>
            <a:off x="5264398" y="19827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1602C3A0-9D36-924F-81FA-AE8CD1631733}"/>
              </a:ext>
            </a:extLst>
          </p:cNvPr>
          <p:cNvSpPr/>
          <p:nvPr/>
        </p:nvSpPr>
        <p:spPr>
          <a:xfrm>
            <a:off x="3749040" y="48478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CD906DD3-BD6C-D94B-BA51-96D452B513F5}"/>
              </a:ext>
            </a:extLst>
          </p:cNvPr>
          <p:cNvSpPr/>
          <p:nvPr/>
        </p:nvSpPr>
        <p:spPr>
          <a:xfrm>
            <a:off x="4050080" y="48478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E68E867F-55E5-1040-ADE6-435652D01BDB}"/>
              </a:ext>
            </a:extLst>
          </p:cNvPr>
          <p:cNvSpPr/>
          <p:nvPr/>
        </p:nvSpPr>
        <p:spPr>
          <a:xfrm>
            <a:off x="4351119" y="48478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27DFA5E4-F5FB-F04C-BBC6-DBAAB4209BC7}"/>
              </a:ext>
            </a:extLst>
          </p:cNvPr>
          <p:cNvSpPr/>
          <p:nvPr/>
        </p:nvSpPr>
        <p:spPr>
          <a:xfrm>
            <a:off x="4652159" y="48478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169A1217-D5B6-C14A-AA9C-3F12B19FAC4F}"/>
              </a:ext>
            </a:extLst>
          </p:cNvPr>
          <p:cNvSpPr/>
          <p:nvPr/>
        </p:nvSpPr>
        <p:spPr>
          <a:xfrm>
            <a:off x="4953199" y="48478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57549C8A-76E6-B848-9AAB-50C1DD830E44}"/>
              </a:ext>
            </a:extLst>
          </p:cNvPr>
          <p:cNvSpPr/>
          <p:nvPr/>
        </p:nvSpPr>
        <p:spPr>
          <a:xfrm>
            <a:off x="5254238" y="484783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角丸四角形 156">
            <a:extLst>
              <a:ext uri="{FF2B5EF4-FFF2-40B4-BE49-F238E27FC236}">
                <a16:creationId xmlns:a16="http://schemas.microsoft.com/office/drawing/2014/main" id="{6FAFE47F-1C50-524B-B0E8-4FF1D27C764B}"/>
              </a:ext>
            </a:extLst>
          </p:cNvPr>
          <p:cNvSpPr/>
          <p:nvPr/>
        </p:nvSpPr>
        <p:spPr>
          <a:xfrm>
            <a:off x="3667760" y="2915920"/>
            <a:ext cx="1930400" cy="37592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角丸四角形 157">
            <a:extLst>
              <a:ext uri="{FF2B5EF4-FFF2-40B4-BE49-F238E27FC236}">
                <a16:creationId xmlns:a16="http://schemas.microsoft.com/office/drawing/2014/main" id="{13EB8D8C-8790-2247-BF73-7B1C89A29B30}"/>
              </a:ext>
            </a:extLst>
          </p:cNvPr>
          <p:cNvSpPr/>
          <p:nvPr/>
        </p:nvSpPr>
        <p:spPr>
          <a:xfrm>
            <a:off x="3677920" y="5171440"/>
            <a:ext cx="1930400" cy="37592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右カーブ矢印 158">
            <a:extLst>
              <a:ext uri="{FF2B5EF4-FFF2-40B4-BE49-F238E27FC236}">
                <a16:creationId xmlns:a16="http://schemas.microsoft.com/office/drawing/2014/main" id="{3AEE975D-6A11-9C43-A315-3A2861D2DE3B}"/>
              </a:ext>
            </a:extLst>
          </p:cNvPr>
          <p:cNvSpPr/>
          <p:nvPr/>
        </p:nvSpPr>
        <p:spPr>
          <a:xfrm rot="10800000">
            <a:off x="5618480" y="2042160"/>
            <a:ext cx="609600" cy="110744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0" name="右カーブ矢印 159">
            <a:extLst>
              <a:ext uri="{FF2B5EF4-FFF2-40B4-BE49-F238E27FC236}">
                <a16:creationId xmlns:a16="http://schemas.microsoft.com/office/drawing/2014/main" id="{C5E25D28-9302-624B-B367-F2FB9AD73983}"/>
              </a:ext>
            </a:extLst>
          </p:cNvPr>
          <p:cNvSpPr/>
          <p:nvPr/>
        </p:nvSpPr>
        <p:spPr>
          <a:xfrm flipV="1">
            <a:off x="2905760" y="4155440"/>
            <a:ext cx="711200" cy="1300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135AF624-A4E1-5B4D-B50E-619A7CDDF4B8}"/>
              </a:ext>
            </a:extLst>
          </p:cNvPr>
          <p:cNvSpPr/>
          <p:nvPr/>
        </p:nvSpPr>
        <p:spPr>
          <a:xfrm>
            <a:off x="3749040" y="520343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27724B7E-0574-7946-9A49-DDE3638FACB4}"/>
              </a:ext>
            </a:extLst>
          </p:cNvPr>
          <p:cNvSpPr/>
          <p:nvPr/>
        </p:nvSpPr>
        <p:spPr>
          <a:xfrm>
            <a:off x="4050080" y="5203438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45D17B85-9CCA-014B-843B-CD7E122EA135}"/>
              </a:ext>
            </a:extLst>
          </p:cNvPr>
          <p:cNvSpPr/>
          <p:nvPr/>
        </p:nvSpPr>
        <p:spPr>
          <a:xfrm>
            <a:off x="4351119" y="5203438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66805EAF-9D6A-0E4A-85CC-8BD937922426}"/>
              </a:ext>
            </a:extLst>
          </p:cNvPr>
          <p:cNvSpPr/>
          <p:nvPr/>
        </p:nvSpPr>
        <p:spPr>
          <a:xfrm>
            <a:off x="4652159" y="5203438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4BCC3791-76F3-B940-8381-FB45C32170F2}"/>
              </a:ext>
            </a:extLst>
          </p:cNvPr>
          <p:cNvSpPr/>
          <p:nvPr/>
        </p:nvSpPr>
        <p:spPr>
          <a:xfrm>
            <a:off x="4953199" y="5203438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704BF2C7-14BB-644F-BEB8-8371D1C35432}"/>
              </a:ext>
            </a:extLst>
          </p:cNvPr>
          <p:cNvSpPr/>
          <p:nvPr/>
        </p:nvSpPr>
        <p:spPr>
          <a:xfrm>
            <a:off x="5254238" y="5203438"/>
            <a:ext cx="270164" cy="27016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C25C62A-7E4B-8E41-A166-B3758236CD89}"/>
              </a:ext>
            </a:extLst>
          </p:cNvPr>
          <p:cNvSpPr/>
          <p:nvPr/>
        </p:nvSpPr>
        <p:spPr>
          <a:xfrm>
            <a:off x="7264400" y="26720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AB288588-E8F0-574D-83A0-48CE5C783E93}"/>
              </a:ext>
            </a:extLst>
          </p:cNvPr>
          <p:cNvSpPr/>
          <p:nvPr/>
        </p:nvSpPr>
        <p:spPr>
          <a:xfrm>
            <a:off x="7565440" y="26720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16C3308F-D3F4-CD43-B84F-81D0455B0DD4}"/>
              </a:ext>
            </a:extLst>
          </p:cNvPr>
          <p:cNvSpPr/>
          <p:nvPr/>
        </p:nvSpPr>
        <p:spPr>
          <a:xfrm>
            <a:off x="7866479" y="26720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7878790B-5A7F-BF44-AD87-A0716FBBE6EE}"/>
              </a:ext>
            </a:extLst>
          </p:cNvPr>
          <p:cNvSpPr/>
          <p:nvPr/>
        </p:nvSpPr>
        <p:spPr>
          <a:xfrm>
            <a:off x="8167519" y="26720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5CA1BAED-AD0E-554D-882E-D1472A84D6D1}"/>
              </a:ext>
            </a:extLst>
          </p:cNvPr>
          <p:cNvSpPr/>
          <p:nvPr/>
        </p:nvSpPr>
        <p:spPr>
          <a:xfrm>
            <a:off x="8468559" y="26720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411F23B1-6E54-E64B-83EC-34DEEE21E64D}"/>
              </a:ext>
            </a:extLst>
          </p:cNvPr>
          <p:cNvSpPr/>
          <p:nvPr/>
        </p:nvSpPr>
        <p:spPr>
          <a:xfrm>
            <a:off x="8769598" y="267208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057AF6A4-8AB2-1041-A179-F740B29DA98B}"/>
              </a:ext>
            </a:extLst>
          </p:cNvPr>
          <p:cNvSpPr/>
          <p:nvPr/>
        </p:nvSpPr>
        <p:spPr>
          <a:xfrm>
            <a:off x="7264400" y="357519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2B0942ED-64C5-BC48-9D79-5AC7008D55AF}"/>
              </a:ext>
            </a:extLst>
          </p:cNvPr>
          <p:cNvSpPr/>
          <p:nvPr/>
        </p:nvSpPr>
        <p:spPr>
          <a:xfrm>
            <a:off x="8769598" y="357519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ECD99734-C616-1B4E-93B3-8D89AC5DD62A}"/>
              </a:ext>
            </a:extLst>
          </p:cNvPr>
          <p:cNvSpPr/>
          <p:nvPr/>
        </p:nvSpPr>
        <p:spPr>
          <a:xfrm>
            <a:off x="7264400" y="327415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A0516BF3-BCF9-4F4B-BC0E-5174B9EB5AA1}"/>
              </a:ext>
            </a:extLst>
          </p:cNvPr>
          <p:cNvSpPr/>
          <p:nvPr/>
        </p:nvSpPr>
        <p:spPr>
          <a:xfrm>
            <a:off x="8769598" y="327415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52929AD8-AE25-E14F-9872-CED853AB7800}"/>
              </a:ext>
            </a:extLst>
          </p:cNvPr>
          <p:cNvSpPr/>
          <p:nvPr/>
        </p:nvSpPr>
        <p:spPr>
          <a:xfrm>
            <a:off x="7264400" y="297312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AAA41278-B037-674C-B0F2-F297D45DBB2B}"/>
              </a:ext>
            </a:extLst>
          </p:cNvPr>
          <p:cNvSpPr/>
          <p:nvPr/>
        </p:nvSpPr>
        <p:spPr>
          <a:xfrm>
            <a:off x="8769598" y="2973120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739BDA4A-3B09-A94F-997A-E11C272EE7DE}"/>
              </a:ext>
            </a:extLst>
          </p:cNvPr>
          <p:cNvSpPr/>
          <p:nvPr/>
        </p:nvSpPr>
        <p:spPr>
          <a:xfrm>
            <a:off x="7264400" y="387623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05041B9D-13F4-6D40-B442-6F5CA2FAA3EA}"/>
              </a:ext>
            </a:extLst>
          </p:cNvPr>
          <p:cNvGrpSpPr/>
          <p:nvPr/>
        </p:nvGrpSpPr>
        <p:grpSpPr>
          <a:xfrm>
            <a:off x="7565440" y="2973120"/>
            <a:ext cx="1173283" cy="1173283"/>
            <a:chOff x="1042720" y="3694480"/>
            <a:chExt cx="1173283" cy="1173283"/>
          </a:xfrm>
          <a:solidFill>
            <a:srgbClr val="FF0000"/>
          </a:solidFill>
        </p:grpSpPr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77C53701-5A74-3A47-8F89-0F51E03CD327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F1702AAF-E3DC-1048-851D-1FDB1DB22AD0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3" name="正方形/長方形 182">
              <a:extLst>
                <a:ext uri="{FF2B5EF4-FFF2-40B4-BE49-F238E27FC236}">
                  <a16:creationId xmlns:a16="http://schemas.microsoft.com/office/drawing/2014/main" id="{24462D0A-B174-EF4A-90D0-4A66419DC570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777108C3-0155-7B4B-BC90-E606ACD14164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661E3880-09DC-894F-AA4B-D26C917A7702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341E7042-C97F-6141-9A78-8736A3E3F7CC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8C15F979-3255-0F4B-9251-CEABF3697863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A4809086-9B65-8345-90CA-AB6AFE6BD405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15B76DE2-1B76-004E-AC99-F4459CBFA737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0491C83B-FB4D-D844-8052-525711974812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1" name="正方形/長方形 190">
              <a:extLst>
                <a:ext uri="{FF2B5EF4-FFF2-40B4-BE49-F238E27FC236}">
                  <a16:creationId xmlns:a16="http://schemas.microsoft.com/office/drawing/2014/main" id="{3DCBE355-53E0-4849-9EA5-0388E22A80EB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4ECBF5A3-84C4-3A4F-A1E0-D251E379659D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C328BED2-5D84-6745-AD17-150CE2A010E7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正方形/長方形 193">
              <a:extLst>
                <a:ext uri="{FF2B5EF4-FFF2-40B4-BE49-F238E27FC236}">
                  <a16:creationId xmlns:a16="http://schemas.microsoft.com/office/drawing/2014/main" id="{D909CA87-A775-4B4D-8DC4-55C5485DA853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E46DA057-0469-CF45-9CE9-EB60E6317D98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2B05AD0C-6105-8D44-8BB5-BBB488171063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1C2B1620-2B72-0744-B036-5F04B4BF90BF}"/>
              </a:ext>
            </a:extLst>
          </p:cNvPr>
          <p:cNvSpPr/>
          <p:nvPr/>
        </p:nvSpPr>
        <p:spPr>
          <a:xfrm>
            <a:off x="8769598" y="387623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5239529A-5247-D948-8904-FBFDD8AF5CFC}"/>
              </a:ext>
            </a:extLst>
          </p:cNvPr>
          <p:cNvSpPr/>
          <p:nvPr/>
        </p:nvSpPr>
        <p:spPr>
          <a:xfrm>
            <a:off x="7264400" y="417727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F9ABF121-36F7-3144-99D2-5749FBBCA1DB}"/>
              </a:ext>
            </a:extLst>
          </p:cNvPr>
          <p:cNvSpPr/>
          <p:nvPr/>
        </p:nvSpPr>
        <p:spPr>
          <a:xfrm>
            <a:off x="7565440" y="4177278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84B14514-BDFD-294C-8395-A43F02EC86FA}"/>
              </a:ext>
            </a:extLst>
          </p:cNvPr>
          <p:cNvSpPr/>
          <p:nvPr/>
        </p:nvSpPr>
        <p:spPr>
          <a:xfrm>
            <a:off x="7866479" y="4177278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4DC8DF6D-F119-AC45-8728-C995F86DD169}"/>
              </a:ext>
            </a:extLst>
          </p:cNvPr>
          <p:cNvSpPr/>
          <p:nvPr/>
        </p:nvSpPr>
        <p:spPr>
          <a:xfrm>
            <a:off x="8167519" y="4177278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02" name="正方形/長方形 201">
            <a:extLst>
              <a:ext uri="{FF2B5EF4-FFF2-40B4-BE49-F238E27FC236}">
                <a16:creationId xmlns:a16="http://schemas.microsoft.com/office/drawing/2014/main" id="{1849C204-64ED-BA43-B5C3-B15A1651CEB4}"/>
              </a:ext>
            </a:extLst>
          </p:cNvPr>
          <p:cNvSpPr/>
          <p:nvPr/>
        </p:nvSpPr>
        <p:spPr>
          <a:xfrm>
            <a:off x="8468559" y="4177278"/>
            <a:ext cx="270164" cy="270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3528683D-0DC2-EA45-A3D2-0E8FBA2506B0}"/>
              </a:ext>
            </a:extLst>
          </p:cNvPr>
          <p:cNvSpPr/>
          <p:nvPr/>
        </p:nvSpPr>
        <p:spPr>
          <a:xfrm>
            <a:off x="8769598" y="4177278"/>
            <a:ext cx="270164" cy="27016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008B017F-4DD0-B94E-93DB-CE36CFC595EA}"/>
              </a:ext>
            </a:extLst>
          </p:cNvPr>
          <p:cNvSpPr txBox="1"/>
          <p:nvPr/>
        </p:nvSpPr>
        <p:spPr>
          <a:xfrm>
            <a:off x="6563360" y="741680"/>
            <a:ext cx="3054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2. </a:t>
            </a:r>
            <a:r>
              <a:rPr lang="ja-JP" altLang="en-US" sz="1600"/>
              <a:t>上辺に加え、</a:t>
            </a:r>
            <a:r>
              <a:rPr kumimoji="1" lang="ja-JP" altLang="en-US" sz="1600"/>
              <a:t>斜めのデータも</a:t>
            </a:r>
            <a:endParaRPr kumimoji="1" lang="en-US" altLang="ja-JP" sz="1600"/>
          </a:p>
          <a:p>
            <a:r>
              <a:rPr lang="ja-JP" altLang="en-US" sz="1600"/>
              <a:t>　送ることができた</a:t>
            </a:r>
            <a:endParaRPr kumimoji="1" lang="ja-JP" altLang="en-US" sz="1600"/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EF0D97CE-55B7-2B4D-82CA-517EED6064B7}"/>
              </a:ext>
            </a:extLst>
          </p:cNvPr>
          <p:cNvSpPr/>
          <p:nvPr/>
        </p:nvSpPr>
        <p:spPr>
          <a:xfrm>
            <a:off x="7284720" y="1972558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AE661E6E-E744-244B-AC7F-0B31EE2E4FAD}"/>
              </a:ext>
            </a:extLst>
          </p:cNvPr>
          <p:cNvSpPr/>
          <p:nvPr/>
        </p:nvSpPr>
        <p:spPr>
          <a:xfrm>
            <a:off x="7585760" y="1972558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F22E51D0-B0C7-4349-9EFA-96373625CCFF}"/>
              </a:ext>
            </a:extLst>
          </p:cNvPr>
          <p:cNvSpPr/>
          <p:nvPr/>
        </p:nvSpPr>
        <p:spPr>
          <a:xfrm>
            <a:off x="7886799" y="1972558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EB678476-77DB-664F-9A85-DC3DBB3A729B}"/>
              </a:ext>
            </a:extLst>
          </p:cNvPr>
          <p:cNvSpPr/>
          <p:nvPr/>
        </p:nvSpPr>
        <p:spPr>
          <a:xfrm>
            <a:off x="8187839" y="1972558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1A3455EC-AE97-D443-B90E-62022E61C5CE}"/>
              </a:ext>
            </a:extLst>
          </p:cNvPr>
          <p:cNvSpPr/>
          <p:nvPr/>
        </p:nvSpPr>
        <p:spPr>
          <a:xfrm>
            <a:off x="8488879" y="1972558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正方形/長方形 209">
            <a:extLst>
              <a:ext uri="{FF2B5EF4-FFF2-40B4-BE49-F238E27FC236}">
                <a16:creationId xmlns:a16="http://schemas.microsoft.com/office/drawing/2014/main" id="{748C838B-C07B-3E4B-9E05-D572232B56EF}"/>
              </a:ext>
            </a:extLst>
          </p:cNvPr>
          <p:cNvSpPr/>
          <p:nvPr/>
        </p:nvSpPr>
        <p:spPr>
          <a:xfrm>
            <a:off x="8789918" y="197255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A975F69B-0B11-CF4B-A9A7-35975E673DBA}"/>
              </a:ext>
            </a:extLst>
          </p:cNvPr>
          <p:cNvSpPr txBox="1"/>
          <p:nvPr/>
        </p:nvSpPr>
        <p:spPr>
          <a:xfrm>
            <a:off x="3291840" y="170688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上のプロセス</a:t>
            </a: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882480F2-EC89-6A4A-BC8D-1944698B99E1}"/>
              </a:ext>
            </a:extLst>
          </p:cNvPr>
          <p:cNvSpPr txBox="1"/>
          <p:nvPr/>
        </p:nvSpPr>
        <p:spPr>
          <a:xfrm>
            <a:off x="3403600" y="455168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下のプロセス</a:t>
            </a:r>
          </a:p>
        </p:txBody>
      </p:sp>
      <p:sp>
        <p:nvSpPr>
          <p:cNvPr id="213" name="角丸四角形 212">
            <a:extLst>
              <a:ext uri="{FF2B5EF4-FFF2-40B4-BE49-F238E27FC236}">
                <a16:creationId xmlns:a16="http://schemas.microsoft.com/office/drawing/2014/main" id="{E2C92476-4F12-8241-84FA-1169E84A317B}"/>
              </a:ext>
            </a:extLst>
          </p:cNvPr>
          <p:cNvSpPr/>
          <p:nvPr/>
        </p:nvSpPr>
        <p:spPr>
          <a:xfrm>
            <a:off x="7203440" y="4094480"/>
            <a:ext cx="426720" cy="42672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角丸四角形 213">
            <a:extLst>
              <a:ext uri="{FF2B5EF4-FFF2-40B4-BE49-F238E27FC236}">
                <a16:creationId xmlns:a16="http://schemas.microsoft.com/office/drawing/2014/main" id="{788792D8-CF7F-7240-99ED-E2ABF985D863}"/>
              </a:ext>
            </a:extLst>
          </p:cNvPr>
          <p:cNvSpPr/>
          <p:nvPr/>
        </p:nvSpPr>
        <p:spPr>
          <a:xfrm>
            <a:off x="8696960" y="4114800"/>
            <a:ext cx="426720" cy="42672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角丸四角形 214">
            <a:extLst>
              <a:ext uri="{FF2B5EF4-FFF2-40B4-BE49-F238E27FC236}">
                <a16:creationId xmlns:a16="http://schemas.microsoft.com/office/drawing/2014/main" id="{5214ECB9-2105-CF45-93A9-13E096092FDA}"/>
              </a:ext>
            </a:extLst>
          </p:cNvPr>
          <p:cNvSpPr/>
          <p:nvPr/>
        </p:nvSpPr>
        <p:spPr>
          <a:xfrm>
            <a:off x="7213600" y="1879600"/>
            <a:ext cx="426720" cy="42672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角丸四角形 215">
            <a:extLst>
              <a:ext uri="{FF2B5EF4-FFF2-40B4-BE49-F238E27FC236}">
                <a16:creationId xmlns:a16="http://schemas.microsoft.com/office/drawing/2014/main" id="{D86B279D-671B-FA4A-B621-236DF371CCDE}"/>
              </a:ext>
            </a:extLst>
          </p:cNvPr>
          <p:cNvSpPr/>
          <p:nvPr/>
        </p:nvSpPr>
        <p:spPr>
          <a:xfrm>
            <a:off x="8707120" y="1899920"/>
            <a:ext cx="426720" cy="42672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04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128</Words>
  <Application>Microsoft Macintosh PowerPoint</Application>
  <PresentationFormat>A4 210 x 297 mm</PresentationFormat>
  <Paragraphs>25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77</cp:revision>
  <dcterms:created xsi:type="dcterms:W3CDTF">2018-10-07T01:32:06Z</dcterms:created>
  <dcterms:modified xsi:type="dcterms:W3CDTF">2018-10-16T02:14:54Z</dcterms:modified>
</cp:coreProperties>
</file>