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Macintosh PowerPoint</Application>
  <PresentationFormat>A4 210 x 297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2018-10-07T01:32:06Z</dcterms:created>
  <dcterms:modified xsi:type="dcterms:W3CDTF">2018-10-07T01:34:05Z</dcterms:modified>
</cp:coreProperties>
</file>