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91" d="100"/>
          <a:sy n="91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27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5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2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7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6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CCA1-9DD8-A242-AF72-AF27A73B7972}" type="datetimeFigureOut">
              <a:t>2018/10/14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6203DB6-85C3-1345-AFF8-498D12FE5DE6}"/>
              </a:ext>
            </a:extLst>
          </p:cNvPr>
          <p:cNvSpPr/>
          <p:nvPr/>
        </p:nvSpPr>
        <p:spPr>
          <a:xfrm>
            <a:off x="2241396" y="892098"/>
            <a:ext cx="6779942" cy="4705814"/>
          </a:xfrm>
          <a:prstGeom prst="roundRect">
            <a:avLst/>
          </a:prstGeom>
          <a:ln w="34925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AB7DAA-47BF-904C-A5C2-9CFAB87881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654" y="3044282"/>
            <a:ext cx="1081669" cy="10816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E2C497-42B4-8044-803B-A31ACE5617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3134" y="1441296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417DEA7-FCE9-2242-88CE-2A66A45A71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284" y="2712534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2CCA1-5DF0-704D-9595-B45CA34A80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5436" y="4139892"/>
            <a:ext cx="1143000" cy="1143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43F927-76D3-7748-9DD4-62DB79CA97BC}"/>
              </a:ext>
            </a:extLst>
          </p:cNvPr>
          <p:cNvSpPr txBox="1"/>
          <p:nvPr/>
        </p:nvSpPr>
        <p:spPr>
          <a:xfrm>
            <a:off x="334537" y="9590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利用者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792E35-EC5B-7147-AB48-01109E88F7CE}"/>
              </a:ext>
            </a:extLst>
          </p:cNvPr>
          <p:cNvSpPr txBox="1"/>
          <p:nvPr/>
        </p:nvSpPr>
        <p:spPr>
          <a:xfrm>
            <a:off x="2360342" y="2248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ログインノード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2EEB45-AEDE-914B-8CC8-39DDE8420CF8}"/>
              </a:ext>
            </a:extLst>
          </p:cNvPr>
          <p:cNvSpPr txBox="1"/>
          <p:nvPr/>
        </p:nvSpPr>
        <p:spPr>
          <a:xfrm>
            <a:off x="4185423" y="21782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ジョブスケジューラ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F1974BF-4AA4-B84B-B36D-13F95D2A17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54" y="1731227"/>
            <a:ext cx="1143000" cy="1143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B6BB3A-0A3A-A344-AA16-C94F880A3D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808" y="4385218"/>
            <a:ext cx="1143000" cy="11430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72F140-97FF-674D-9ADE-CBA7F397DB5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19354" y="2302727"/>
            <a:ext cx="989670" cy="81961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ABAED8-D9EF-FF48-8946-B3E3AA77057B}"/>
              </a:ext>
            </a:extLst>
          </p:cNvPr>
          <p:cNvCxnSpPr>
            <a:cxnSpLocks/>
          </p:cNvCxnSpPr>
          <p:nvPr/>
        </p:nvCxnSpPr>
        <p:spPr>
          <a:xfrm>
            <a:off x="1527717" y="3590693"/>
            <a:ext cx="10816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43E4E8-0CDC-F54B-AC50-7CA8FDDE8404}"/>
              </a:ext>
            </a:extLst>
          </p:cNvPr>
          <p:cNvCxnSpPr>
            <a:cxnSpLocks/>
          </p:cNvCxnSpPr>
          <p:nvPr/>
        </p:nvCxnSpPr>
        <p:spPr>
          <a:xfrm flipV="1">
            <a:off x="1594624" y="3980985"/>
            <a:ext cx="992459" cy="92555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882F04-0AB2-A543-91D5-DDD8BD6516D7}"/>
              </a:ext>
            </a:extLst>
          </p:cNvPr>
          <p:cNvSpPr txBox="1"/>
          <p:nvPr/>
        </p:nvSpPr>
        <p:spPr>
          <a:xfrm>
            <a:off x="1368131" y="3136466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D9A085C7-541D-A646-BC8D-CB7FE8EE054D}"/>
              </a:ext>
            </a:extLst>
          </p:cNvPr>
          <p:cNvSpPr/>
          <p:nvPr/>
        </p:nvSpPr>
        <p:spPr>
          <a:xfrm>
            <a:off x="3892679" y="3077737"/>
            <a:ext cx="446049" cy="4906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4B7CA7-16A4-EC40-82B7-E37EDC6BA0EA}"/>
              </a:ext>
            </a:extLst>
          </p:cNvPr>
          <p:cNvSpPr txBox="1"/>
          <p:nvPr/>
        </p:nvSpPr>
        <p:spPr>
          <a:xfrm>
            <a:off x="7240611" y="10866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計算ノード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7F0958C-CDF9-FD4D-9896-32C1F1DF8A23}"/>
              </a:ext>
            </a:extLst>
          </p:cNvPr>
          <p:cNvCxnSpPr/>
          <p:nvPr/>
        </p:nvCxnSpPr>
        <p:spPr>
          <a:xfrm flipV="1">
            <a:off x="6055112" y="2174488"/>
            <a:ext cx="1237786" cy="10147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6BD984F-904F-614B-91A3-661C961195B2}"/>
              </a:ext>
            </a:extLst>
          </p:cNvPr>
          <p:cNvCxnSpPr/>
          <p:nvPr/>
        </p:nvCxnSpPr>
        <p:spPr>
          <a:xfrm>
            <a:off x="6055112" y="3233854"/>
            <a:ext cx="13604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07D5A92-FEEE-FB48-8B07-73E5526051AE}"/>
              </a:ext>
            </a:extLst>
          </p:cNvPr>
          <p:cNvCxnSpPr/>
          <p:nvPr/>
        </p:nvCxnSpPr>
        <p:spPr>
          <a:xfrm>
            <a:off x="6066263" y="3323063"/>
            <a:ext cx="1393903" cy="13492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9842E1EF-6810-E140-B61F-F2BFF638062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769" y="2252545"/>
            <a:ext cx="577075" cy="57707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08B21DE-ABF6-944E-AEFA-11D8B71A4F5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530" y="2951355"/>
            <a:ext cx="577075" cy="57707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E783AC5-986F-E546-A950-4C08096D0A7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359" y="3884341"/>
            <a:ext cx="577075" cy="57707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A7840B8-4472-E94A-9CEB-D3AC532FF2F5}"/>
              </a:ext>
            </a:extLst>
          </p:cNvPr>
          <p:cNvSpPr txBox="1"/>
          <p:nvPr/>
        </p:nvSpPr>
        <p:spPr>
          <a:xfrm>
            <a:off x="4806778" y="691978"/>
            <a:ext cx="14157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スパコン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5EADF6-735D-204A-9E42-CE8CA90F8421}"/>
              </a:ext>
            </a:extLst>
          </p:cNvPr>
          <p:cNvSpPr txBox="1"/>
          <p:nvPr/>
        </p:nvSpPr>
        <p:spPr>
          <a:xfrm>
            <a:off x="6343337" y="174632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ジョブ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4140E7A-1F59-114B-B921-6B0C54EACBA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8898" y="2672148"/>
            <a:ext cx="1244943" cy="124494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188F2F-05DF-7F4E-99D4-E1C7DCAC01B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515" y="274598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29012B-725A-6A4B-AB8D-CA8A64B6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0" y="1076960"/>
            <a:ext cx="891540" cy="89154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FC46CB-E232-6544-A8D4-B0ABA07DEE05}"/>
              </a:ext>
            </a:extLst>
          </p:cNvPr>
          <p:cNvSpPr/>
          <p:nvPr/>
        </p:nvSpPr>
        <p:spPr>
          <a:xfrm>
            <a:off x="680720" y="2113280"/>
            <a:ext cx="2682240" cy="18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/>
              <a:t>#!/bin/bash</a:t>
            </a:r>
          </a:p>
          <a:p>
            <a:r>
              <a:rPr kumimoji="1" lang="en-US" altLang="ja-JP"/>
              <a:t>#PBS -l nodes=1:ppn=2</a:t>
            </a:r>
          </a:p>
          <a:p>
            <a:r>
              <a:rPr lang="en-US" altLang="ja-JP"/>
              <a:t>#PBS –l walltime=00:01:00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9A39E6-ADEF-CB4C-8E83-B8C7FCF347C8}"/>
              </a:ext>
            </a:extLst>
          </p:cNvPr>
          <p:cNvSpPr/>
          <p:nvPr/>
        </p:nvSpPr>
        <p:spPr>
          <a:xfrm>
            <a:off x="721360" y="3078480"/>
            <a:ext cx="2560320" cy="782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>
                <a:solidFill>
                  <a:schemeClr val="tx1"/>
                </a:solidFill>
              </a:rPr>
              <a:t>cd $PBS_O_WORKDIR</a:t>
            </a:r>
          </a:p>
          <a:p>
            <a:r>
              <a:rPr lang="en-US" altLang="ja-JP">
                <a:solidFill>
                  <a:schemeClr val="tx1"/>
                </a:solidFill>
              </a:rPr>
              <a:t>./a.out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31A1EE-D82C-4B4C-A2F6-D5767A9E6850}"/>
              </a:ext>
            </a:extLst>
          </p:cNvPr>
          <p:cNvSpPr txBox="1"/>
          <p:nvPr/>
        </p:nvSpPr>
        <p:spPr>
          <a:xfrm>
            <a:off x="3931920" y="33223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ジョブの実行方法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F1ED364-0F3B-1349-978C-D3441022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36360" y="2011680"/>
            <a:ext cx="1612900" cy="16129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53BE94-C602-0D4A-81DC-C3CA6D41FCFC}"/>
              </a:ext>
            </a:extLst>
          </p:cNvPr>
          <p:cNvSpPr txBox="1"/>
          <p:nvPr/>
        </p:nvSpPr>
        <p:spPr>
          <a:xfrm>
            <a:off x="3911600" y="2397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ジョブの要求資源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7FB91A-9722-3844-8078-C549D84C509D}"/>
              </a:ext>
            </a:extLst>
          </p:cNvPr>
          <p:cNvCxnSpPr>
            <a:cxnSpLocks/>
          </p:cNvCxnSpPr>
          <p:nvPr/>
        </p:nvCxnSpPr>
        <p:spPr>
          <a:xfrm flipH="1">
            <a:off x="3434080" y="256032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3EA3E5F-07B1-8C4D-A800-65C0E40FC6CE}"/>
              </a:ext>
            </a:extLst>
          </p:cNvPr>
          <p:cNvCxnSpPr>
            <a:cxnSpLocks/>
          </p:cNvCxnSpPr>
          <p:nvPr/>
        </p:nvCxnSpPr>
        <p:spPr>
          <a:xfrm flipH="1">
            <a:off x="3413760" y="350520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C3E514-E156-C940-A720-43280BFFB74B}"/>
              </a:ext>
            </a:extLst>
          </p:cNvPr>
          <p:cNvSpPr txBox="1"/>
          <p:nvPr/>
        </p:nvSpPr>
        <p:spPr>
          <a:xfrm>
            <a:off x="640080" y="5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ジョブスクリプトの用意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AA74BF-2937-F84A-A445-8FDAEDC41DA8}"/>
              </a:ext>
            </a:extLst>
          </p:cNvPr>
          <p:cNvSpPr txBox="1"/>
          <p:nvPr/>
        </p:nvSpPr>
        <p:spPr>
          <a:xfrm>
            <a:off x="6593840" y="538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ジョブの投入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4A1F69-2FD6-D941-AF93-2E82EE2C2CC0}"/>
              </a:ext>
            </a:extLst>
          </p:cNvPr>
          <p:cNvSpPr txBox="1"/>
          <p:nvPr/>
        </p:nvSpPr>
        <p:spPr>
          <a:xfrm>
            <a:off x="2428240" y="124968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vim job.sh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64C93A-DAB5-AA47-B03D-0D6416469BC5}"/>
              </a:ext>
            </a:extLst>
          </p:cNvPr>
          <p:cNvSpPr txBox="1"/>
          <p:nvPr/>
        </p:nvSpPr>
        <p:spPr>
          <a:xfrm>
            <a:off x="6573520" y="111760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qsub job.sh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29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786070-C76E-DE4F-B364-60E85DFC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40" y="1158240"/>
            <a:ext cx="3598333" cy="29362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FA365A-8B3B-CB44-8CDD-6A25805F3A29}"/>
              </a:ext>
            </a:extLst>
          </p:cNvPr>
          <p:cNvSpPr txBox="1"/>
          <p:nvPr/>
        </p:nvSpPr>
        <p:spPr>
          <a:xfrm>
            <a:off x="3241040" y="7315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大規模計算は大縄跳び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E553D5-892C-7D44-AE51-5BD807EE1E5A}"/>
              </a:ext>
            </a:extLst>
          </p:cNvPr>
          <p:cNvSpPr txBox="1"/>
          <p:nvPr/>
        </p:nvSpPr>
        <p:spPr>
          <a:xfrm>
            <a:off x="2458720" y="41452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一人でもこけたら全体が失敗してしまう</a:t>
            </a:r>
          </a:p>
        </p:txBody>
      </p:sp>
    </p:spTree>
    <p:extLst>
      <p:ext uri="{BB962C8B-B14F-4D97-AF65-F5344CB8AC3E}">
        <p14:creationId xmlns:p14="http://schemas.microsoft.com/office/powerpoint/2010/main" val="124037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58739E-8FB0-3446-9FB2-6BF6A2E2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2306320"/>
            <a:ext cx="1003300" cy="1003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AA94684-0FD7-6F42-AEFD-EE15D18F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940" y="3690620"/>
            <a:ext cx="1143000" cy="1143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08AD18A-8F6A-664D-8426-E63F035CF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3721100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A9CEA8-95CE-5C4D-B6DC-E16F1127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40" y="3721100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D49BED8-CC85-B743-A5C0-3AF08D3A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3649980"/>
            <a:ext cx="1143000" cy="1143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463A90-520F-CE4C-8FAC-617DE69E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660" y="662940"/>
            <a:ext cx="1328420" cy="13284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DBEA7AC-1122-314A-899A-1A0EDBF06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" y="2326640"/>
            <a:ext cx="972820" cy="9728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10495A-B7FF-F740-817D-4258EE3C17B9}"/>
              </a:ext>
            </a:extLst>
          </p:cNvPr>
          <p:cNvSpPr txBox="1"/>
          <p:nvPr/>
        </p:nvSpPr>
        <p:spPr>
          <a:xfrm>
            <a:off x="406400" y="1879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ユーザ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F278A57-A367-2C47-9940-3AD91F1834D8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1381760" y="2807970"/>
            <a:ext cx="109982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4186AE-5FB8-D140-A3FD-F23CE18D8883}"/>
              </a:ext>
            </a:extLst>
          </p:cNvPr>
          <p:cNvSpPr txBox="1"/>
          <p:nvPr/>
        </p:nvSpPr>
        <p:spPr>
          <a:xfrm>
            <a:off x="2153920" y="1767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ログインノード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723A02-CE05-A749-A6B5-A338E6E53D7C}"/>
              </a:ext>
            </a:extLst>
          </p:cNvPr>
          <p:cNvSpPr txBox="1"/>
          <p:nvPr/>
        </p:nvSpPr>
        <p:spPr>
          <a:xfrm>
            <a:off x="4135120" y="355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ファイルシステム</a:t>
            </a:r>
          </a:p>
        </p:txBody>
      </p: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8EDC82A6-2F74-3D4E-A4ED-7D5818C47387}"/>
              </a:ext>
            </a:extLst>
          </p:cNvPr>
          <p:cNvCxnSpPr>
            <a:stCxn id="4" idx="3"/>
            <a:endCxn id="9" idx="2"/>
          </p:cNvCxnSpPr>
          <p:nvPr/>
        </p:nvCxnSpPr>
        <p:spPr>
          <a:xfrm flipV="1">
            <a:off x="3484880" y="1991360"/>
            <a:ext cx="1570990" cy="8166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F2C716-25E1-F245-A939-BA14BBEC4884}"/>
              </a:ext>
            </a:extLst>
          </p:cNvPr>
          <p:cNvSpPr txBox="1"/>
          <p:nvPr/>
        </p:nvSpPr>
        <p:spPr>
          <a:xfrm>
            <a:off x="1402080" y="249936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インターネット</a:t>
            </a:r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C42D4010-7A3A-1845-B1EA-84E6C91A4191}"/>
              </a:ext>
            </a:extLst>
          </p:cNvPr>
          <p:cNvCxnSpPr>
            <a:stCxn id="9" idx="2"/>
            <a:endCxn id="5" idx="0"/>
          </p:cNvCxnSpPr>
          <p:nvPr/>
        </p:nvCxnSpPr>
        <p:spPr>
          <a:xfrm rot="5400000">
            <a:off x="3565525" y="2200275"/>
            <a:ext cx="1699260" cy="1281430"/>
          </a:xfrm>
          <a:prstGeom prst="bentConnector3">
            <a:avLst>
              <a:gd name="adj1" fmla="val 47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201215D8-255F-FA45-ADA7-B0EEBBDE02BE}"/>
              </a:ext>
            </a:extLst>
          </p:cNvPr>
          <p:cNvCxnSpPr>
            <a:stCxn id="9" idx="2"/>
            <a:endCxn id="6" idx="0"/>
          </p:cNvCxnSpPr>
          <p:nvPr/>
        </p:nvCxnSpPr>
        <p:spPr>
          <a:xfrm rot="16200000" flipH="1">
            <a:off x="4276725" y="2770505"/>
            <a:ext cx="1729740" cy="171450"/>
          </a:xfrm>
          <a:prstGeom prst="bentConnector3">
            <a:avLst>
              <a:gd name="adj1" fmla="val 4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C243222-9F42-9B45-9F59-679338DE3744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16200000" flipH="1">
            <a:off x="4972685" y="2074545"/>
            <a:ext cx="1729740" cy="1563370"/>
          </a:xfrm>
          <a:prstGeom prst="bentConnector3">
            <a:avLst>
              <a:gd name="adj1" fmla="val 4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3AB10-1DD3-C94B-968A-C5D64454DC0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724525" y="1322705"/>
            <a:ext cx="1658620" cy="2995930"/>
          </a:xfrm>
          <a:prstGeom prst="bentConnector3">
            <a:avLst>
              <a:gd name="adj1" fmla="val 493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18976-2C94-B546-B641-599016C154A7}"/>
              </a:ext>
            </a:extLst>
          </p:cNvPr>
          <p:cNvSpPr txBox="1"/>
          <p:nvPr/>
        </p:nvSpPr>
        <p:spPr>
          <a:xfrm>
            <a:off x="3078480" y="47955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7D6DDE-91AD-884E-B0B6-C65D618545E8}"/>
              </a:ext>
            </a:extLst>
          </p:cNvPr>
          <p:cNvSpPr txBox="1"/>
          <p:nvPr/>
        </p:nvSpPr>
        <p:spPr>
          <a:xfrm>
            <a:off x="4612640" y="482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4A5800-A521-6140-93E8-8E0E1538C3ED}"/>
              </a:ext>
            </a:extLst>
          </p:cNvPr>
          <p:cNvSpPr txBox="1"/>
          <p:nvPr/>
        </p:nvSpPr>
        <p:spPr>
          <a:xfrm>
            <a:off x="6045200" y="482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E9DE022-50A4-EA4A-ABEC-648CD08F68C8}"/>
              </a:ext>
            </a:extLst>
          </p:cNvPr>
          <p:cNvSpPr txBox="1"/>
          <p:nvPr/>
        </p:nvSpPr>
        <p:spPr>
          <a:xfrm>
            <a:off x="7437120" y="4775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6E786F9-8A9E-B343-B804-96704FF21479}"/>
              </a:ext>
            </a:extLst>
          </p:cNvPr>
          <p:cNvSpPr txBox="1"/>
          <p:nvPr/>
        </p:nvSpPr>
        <p:spPr>
          <a:xfrm>
            <a:off x="5699760" y="21742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高速ネットワーク</a:t>
            </a:r>
            <a:endParaRPr kumimoji="1" lang="en-US" altLang="ja-JP"/>
          </a:p>
          <a:p>
            <a:r>
              <a:rPr lang="en-US" altLang="ja-JP"/>
              <a:t>(InfiniBand</a:t>
            </a:r>
            <a:r>
              <a:rPr lang="ja-JP" altLang="en-US"/>
              <a:t>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9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19" y="1056999"/>
            <a:ext cx="879830" cy="81384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883521"/>
            <a:ext cx="843744" cy="110293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8660" y="369826"/>
            <a:ext cx="318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グローバルファイルシステム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34740" y="3069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計算ノード</a:t>
            </a:r>
            <a:endParaRPr lang="en-US" altLang="ja-JP" dirty="0"/>
          </a:p>
        </p:txBody>
      </p:sp>
      <p:cxnSp>
        <p:nvCxnSpPr>
          <p:cNvPr id="10" name="直線コネクタ 9"/>
          <p:cNvCxnSpPr>
            <a:stCxn id="5" idx="3"/>
            <a:endCxn id="6" idx="1"/>
          </p:cNvCxnSpPr>
          <p:nvPr/>
        </p:nvCxnSpPr>
        <p:spPr>
          <a:xfrm flipV="1">
            <a:off x="2462949" y="1434988"/>
            <a:ext cx="4624414" cy="289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2349714"/>
            <a:ext cx="843744" cy="1102934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3889479"/>
            <a:ext cx="843744" cy="1102934"/>
          </a:xfrm>
          <a:prstGeom prst="rect">
            <a:avLst/>
          </a:prstGeom>
        </p:spPr>
      </p:pic>
      <p:cxnSp>
        <p:nvCxnSpPr>
          <p:cNvPr id="27" name="カギ線コネクタ 26"/>
          <p:cNvCxnSpPr>
            <a:stCxn id="5" idx="3"/>
            <a:endCxn id="24" idx="1"/>
          </p:cNvCxnSpPr>
          <p:nvPr/>
        </p:nvCxnSpPr>
        <p:spPr>
          <a:xfrm>
            <a:off x="2462949" y="1463920"/>
            <a:ext cx="4624414" cy="14372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5" idx="3"/>
            <a:endCxn id="25" idx="1"/>
          </p:cNvCxnSpPr>
          <p:nvPr/>
        </p:nvCxnSpPr>
        <p:spPr>
          <a:xfrm>
            <a:off x="2462949" y="1463920"/>
            <a:ext cx="4624414" cy="2977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8" y="1056999"/>
            <a:ext cx="879830" cy="813842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8" y="1986455"/>
            <a:ext cx="879830" cy="81384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28" y="1986455"/>
            <a:ext cx="879830" cy="813842"/>
          </a:xfrm>
          <a:prstGeom prst="rect">
            <a:avLst/>
          </a:prstGeom>
        </p:spPr>
      </p:pic>
      <p:sp>
        <p:nvSpPr>
          <p:cNvPr id="33" name="爆発 2 32"/>
          <p:cNvSpPr/>
          <p:nvPr/>
        </p:nvSpPr>
        <p:spPr>
          <a:xfrm>
            <a:off x="2780520" y="739158"/>
            <a:ext cx="1486681" cy="136215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32" y="915769"/>
            <a:ext cx="1057931" cy="1096302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697541" y="2165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ここが大混雑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595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/>
          <p:cNvCxnSpPr>
            <a:stCxn id="19" idx="3"/>
            <a:endCxn id="18" idx="1"/>
          </p:cNvCxnSpPr>
          <p:nvPr/>
        </p:nvCxnSpPr>
        <p:spPr>
          <a:xfrm>
            <a:off x="6082334" y="3582753"/>
            <a:ext cx="234983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1135053"/>
            <a:ext cx="879830" cy="81384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990507"/>
            <a:ext cx="843744" cy="110293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1055871"/>
            <a:ext cx="899291" cy="97220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550404" y="221758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まず出向先近くのホテルに</a:t>
            </a:r>
            <a:r>
              <a:rPr lang="ja-JP" altLang="en-US" dirty="0" smtClean="0"/>
              <a:t>行く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ステージイン</a:t>
            </a:r>
            <a:r>
              <a:rPr kumimoji="1" lang="en-US" altLang="ja-JP" dirty="0" smtClean="0"/>
              <a:t>)</a:t>
            </a:r>
          </a:p>
        </p:txBody>
      </p:sp>
      <p:cxnSp>
        <p:nvCxnSpPr>
          <p:cNvPr id="8" name="直線矢印コネクタ 7"/>
          <p:cNvCxnSpPr>
            <a:stCxn id="4" idx="3"/>
            <a:endCxn id="6" idx="1"/>
          </p:cNvCxnSpPr>
          <p:nvPr/>
        </p:nvCxnSpPr>
        <p:spPr>
          <a:xfrm>
            <a:off x="3003109" y="1541974"/>
            <a:ext cx="2179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6098" y="1080150"/>
            <a:ext cx="773087" cy="94792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67635" y="299629"/>
            <a:ext cx="2124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ホテル</a:t>
            </a:r>
            <a:endParaRPr lang="en-US" altLang="ja-JP" dirty="0" smtClean="0"/>
          </a:p>
          <a:p>
            <a:pPr algn="ctr"/>
            <a:r>
              <a:rPr lang="en-US" altLang="ja-JP" sz="1200" dirty="0" smtClean="0"/>
              <a:t>(</a:t>
            </a:r>
            <a:r>
              <a:rPr lang="ja-JP" altLang="en-US" sz="1200" dirty="0" smtClean="0"/>
              <a:t>ローカルファイルシステム</a:t>
            </a:r>
            <a:r>
              <a:rPr lang="en-US" altLang="ja-JP" sz="1200" dirty="0" smtClean="0"/>
              <a:t>)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60938" y="299629"/>
            <a:ext cx="2278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自宅</a:t>
            </a:r>
            <a:endParaRPr lang="en-US" altLang="ja-JP" dirty="0" smtClean="0"/>
          </a:p>
          <a:p>
            <a:pPr algn="ctr"/>
            <a:r>
              <a:rPr lang="en-US" altLang="ja-JP" sz="1200" dirty="0" smtClean="0"/>
              <a:t>(</a:t>
            </a:r>
            <a:r>
              <a:rPr lang="ja-JP" altLang="en-US" sz="1200" dirty="0" smtClean="0"/>
              <a:t>グローバルファイルシステム</a:t>
            </a:r>
            <a:r>
              <a:rPr lang="en-US" altLang="ja-JP" sz="1200" dirty="0" smtClean="0"/>
              <a:t>)</a:t>
            </a:r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309099" y="299629"/>
            <a:ext cx="1047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出向先</a:t>
            </a:r>
            <a:endParaRPr lang="en-US" altLang="ja-JP" dirty="0" smtClean="0"/>
          </a:p>
          <a:p>
            <a:pPr algn="ctr"/>
            <a:r>
              <a:rPr lang="en-US" altLang="ja-JP" sz="1200" dirty="0" smtClean="0"/>
              <a:t>(</a:t>
            </a:r>
            <a:r>
              <a:rPr lang="ja-JP" altLang="en-US" sz="1200" dirty="0" smtClean="0"/>
              <a:t>計算ノード</a:t>
            </a:r>
            <a:r>
              <a:rPr lang="en-US" altLang="ja-JP" sz="1200" dirty="0" smtClean="0"/>
              <a:t>)</a:t>
            </a:r>
            <a:endParaRPr lang="en-US" altLang="ja-JP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3031286"/>
            <a:ext cx="843744" cy="110293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3096650"/>
            <a:ext cx="899291" cy="97220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8554" y="3162014"/>
            <a:ext cx="792888" cy="97220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54" y="3162014"/>
            <a:ext cx="792888" cy="97220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3162014"/>
            <a:ext cx="879830" cy="813842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5681532" y="4240828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出向中はホテルと会社の往復</a:t>
            </a:r>
            <a:endParaRPr kumimoji="1" lang="en-US" altLang="ja-JP" dirty="0" smtClean="0"/>
          </a:p>
          <a:p>
            <a:pPr algn="ctr"/>
            <a:r>
              <a:rPr lang="en-US" altLang="ja-JP" sz="1200" dirty="0" smtClean="0"/>
              <a:t>(</a:t>
            </a:r>
            <a:r>
              <a:rPr lang="ja-JP" altLang="en-US" sz="1200" dirty="0" smtClean="0"/>
              <a:t>ローカルファイルにのみアクセス</a:t>
            </a:r>
            <a:r>
              <a:rPr lang="en-US" altLang="ja-JP" sz="1200" dirty="0" smtClean="0"/>
              <a:t>)</a:t>
            </a:r>
            <a:endParaRPr kumimoji="1" lang="en-US" altLang="ja-JP" dirty="0" smtClean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5262964"/>
            <a:ext cx="879830" cy="813842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5118418"/>
            <a:ext cx="843744" cy="1102934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5183782"/>
            <a:ext cx="899291" cy="972206"/>
          </a:xfrm>
          <a:prstGeom prst="rect">
            <a:avLst/>
          </a:prstGeom>
        </p:spPr>
      </p:pic>
      <p:cxnSp>
        <p:nvCxnSpPr>
          <p:cNvPr id="32" name="直線矢印コネクタ 31"/>
          <p:cNvCxnSpPr>
            <a:stCxn id="29" idx="3"/>
            <a:endCxn id="31" idx="1"/>
          </p:cNvCxnSpPr>
          <p:nvPr/>
        </p:nvCxnSpPr>
        <p:spPr>
          <a:xfrm>
            <a:off x="3003109" y="5669885"/>
            <a:ext cx="2179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91" y="5183782"/>
            <a:ext cx="792888" cy="97220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81237" y="615598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/>
              <a:t>出向が終わったら家に帰る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ステージアウト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2759" y="14098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ジョブ開始時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62759" y="33069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ジョブ実行中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62759" y="54852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ジョブ</a:t>
            </a:r>
            <a:r>
              <a:rPr lang="ja-JP" altLang="en-US" dirty="0"/>
              <a:t>終了時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684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135</Words>
  <Application>Microsoft Office PowerPoint</Application>
  <PresentationFormat>A4 210 x 297 mm</PresentationFormat>
  <Paragraphs>48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Hiragino Kaku Gothic Pro W3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watanabe</cp:lastModifiedBy>
  <cp:revision>27</cp:revision>
  <dcterms:created xsi:type="dcterms:W3CDTF">2018-10-07T01:32:06Z</dcterms:created>
  <dcterms:modified xsi:type="dcterms:W3CDTF">2018-10-13T16:27:21Z</dcterms:modified>
</cp:coreProperties>
</file>