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58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23770"/>
            <a:ext cx="51435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680951"/>
            <a:ext cx="51435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0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8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70392"/>
            <a:ext cx="1478756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70392"/>
            <a:ext cx="4350544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2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59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797878"/>
            <a:ext cx="5915025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141750"/>
            <a:ext cx="5915025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>
                    <a:tint val="82000"/>
                  </a:schemeClr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82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0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851959"/>
            <a:ext cx="291465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851959"/>
            <a:ext cx="291465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3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70392"/>
            <a:ext cx="5915025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784543"/>
            <a:ext cx="2901255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169035"/>
            <a:ext cx="2901255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784543"/>
            <a:ext cx="2915543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169035"/>
            <a:ext cx="2915543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367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3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82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3360"/>
            <a:ext cx="221188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60799"/>
            <a:ext cx="3471863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60120"/>
            <a:ext cx="221188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3360"/>
            <a:ext cx="2211883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60799"/>
            <a:ext cx="3471863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60120"/>
            <a:ext cx="2211883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8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70392"/>
            <a:ext cx="5915025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851959"/>
            <a:ext cx="5915025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966297"/>
            <a:ext cx="15430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F5710-38A5-4B7B-BD6E-26E21143EC0D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966297"/>
            <a:ext cx="2314575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966297"/>
            <a:ext cx="15430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BC39F-9018-402D-8CC6-DC891D795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30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05D750-1AA6-2992-F111-FBA3BF6119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6901"/>
              </p:ext>
            </p:extLst>
          </p:nvPr>
        </p:nvGraphicFramePr>
        <p:xfrm>
          <a:off x="2592981" y="864328"/>
          <a:ext cx="155448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96">
                  <a:extLst>
                    <a:ext uri="{9D8B030D-6E8A-4147-A177-3AD203B41FA5}">
                      <a16:colId xmlns:a16="http://schemas.microsoft.com/office/drawing/2014/main" val="1677899290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771354580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3476881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3437500605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7360704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634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0799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6078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4481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8885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0AB89D-986F-2991-9C53-56CA6D394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43474"/>
              </p:ext>
            </p:extLst>
          </p:nvPr>
        </p:nvGraphicFramePr>
        <p:xfrm>
          <a:off x="4724404" y="864328"/>
          <a:ext cx="155448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96">
                  <a:extLst>
                    <a:ext uri="{9D8B030D-6E8A-4147-A177-3AD203B41FA5}">
                      <a16:colId xmlns:a16="http://schemas.microsoft.com/office/drawing/2014/main" val="1677899290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771354580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3476881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3437500605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7360704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634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0799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6078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4481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8885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4FDA7FF-C0CC-3ACA-3D30-41D2F53A3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418526"/>
              </p:ext>
            </p:extLst>
          </p:nvPr>
        </p:nvGraphicFramePr>
        <p:xfrm>
          <a:off x="461558" y="864328"/>
          <a:ext cx="1554480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96">
                  <a:extLst>
                    <a:ext uri="{9D8B030D-6E8A-4147-A177-3AD203B41FA5}">
                      <a16:colId xmlns:a16="http://schemas.microsoft.com/office/drawing/2014/main" val="1677899290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771354580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034768812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3437500605"/>
                    </a:ext>
                  </a:extLst>
                </a:gridCol>
                <a:gridCol w="310896">
                  <a:extLst>
                    <a:ext uri="{9D8B030D-6E8A-4147-A177-3AD203B41FA5}">
                      <a16:colId xmlns:a16="http://schemas.microsoft.com/office/drawing/2014/main" val="27360704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06634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90799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X</a:t>
                      </a: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F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6078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44481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888505"/>
                  </a:ext>
                </a:extLst>
              </a:tr>
            </a:tbl>
          </a:graphicData>
        </a:graphic>
      </p:graphicFrame>
      <p:sp>
        <p:nvSpPr>
          <p:cNvPr id="10" name="Oval 9">
            <a:extLst>
              <a:ext uri="{FF2B5EF4-FFF2-40B4-BE49-F238E27FC236}">
                <a16:creationId xmlns:a16="http://schemas.microsoft.com/office/drawing/2014/main" id="{0A3AC167-DD12-A8E6-F757-2BDA734747B4}"/>
              </a:ext>
            </a:extLst>
          </p:cNvPr>
          <p:cNvSpPr/>
          <p:nvPr/>
        </p:nvSpPr>
        <p:spPr>
          <a:xfrm>
            <a:off x="1121232" y="1280160"/>
            <a:ext cx="235131" cy="2264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55A3A1-6942-01A8-4AD0-DCF2164AAA23}"/>
              </a:ext>
            </a:extLst>
          </p:cNvPr>
          <p:cNvSpPr/>
          <p:nvPr/>
        </p:nvSpPr>
        <p:spPr>
          <a:xfrm>
            <a:off x="3557455" y="1280159"/>
            <a:ext cx="235131" cy="22642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DF814A-2791-D156-B80E-DBB37D20CFAF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3370221" y="1393370"/>
            <a:ext cx="18723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58EB52E-3AE4-2B07-4A19-B11918C82991}"/>
              </a:ext>
            </a:extLst>
          </p:cNvPr>
          <p:cNvSpPr/>
          <p:nvPr/>
        </p:nvSpPr>
        <p:spPr>
          <a:xfrm>
            <a:off x="5037909" y="1210491"/>
            <a:ext cx="927462" cy="1029789"/>
          </a:xfrm>
          <a:prstGeom prst="rect">
            <a:avLst/>
          </a:prstGeom>
          <a:solidFill>
            <a:schemeClr val="accent5">
              <a:lumMod val="75000"/>
              <a:alpha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1CC23A-7308-E23E-8E20-A054C8E20D80}"/>
              </a:ext>
            </a:extLst>
          </p:cNvPr>
          <p:cNvSpPr/>
          <p:nvPr/>
        </p:nvSpPr>
        <p:spPr>
          <a:xfrm>
            <a:off x="5656217" y="1210491"/>
            <a:ext cx="309154" cy="341812"/>
          </a:xfrm>
          <a:prstGeom prst="rect">
            <a:avLst/>
          </a:prstGeom>
          <a:solidFill>
            <a:schemeClr val="accent5">
              <a:lumMod val="75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2104C8-26E0-E33E-81A3-4D7AAEDB657F}"/>
              </a:ext>
            </a:extLst>
          </p:cNvPr>
          <p:cNvSpPr/>
          <p:nvPr/>
        </p:nvSpPr>
        <p:spPr>
          <a:xfrm>
            <a:off x="5688878" y="1280159"/>
            <a:ext cx="235131" cy="22642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6799DF-A81C-A8B0-12EE-360D62272C8A}"/>
              </a:ext>
            </a:extLst>
          </p:cNvPr>
          <p:cNvSpPr txBox="1"/>
          <p:nvPr/>
        </p:nvSpPr>
        <p:spPr>
          <a:xfrm>
            <a:off x="461558" y="494996"/>
            <a:ext cx="4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677BE1-6E9E-0D6A-3855-3EB862627394}"/>
              </a:ext>
            </a:extLst>
          </p:cNvPr>
          <p:cNvSpPr txBox="1"/>
          <p:nvPr/>
        </p:nvSpPr>
        <p:spPr>
          <a:xfrm>
            <a:off x="2592981" y="494996"/>
            <a:ext cx="4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C9BA5C-F818-CBCA-2174-9973A0C52C7B}"/>
              </a:ext>
            </a:extLst>
          </p:cNvPr>
          <p:cNvSpPr txBox="1"/>
          <p:nvPr/>
        </p:nvSpPr>
        <p:spPr>
          <a:xfrm>
            <a:off x="4724404" y="494996"/>
            <a:ext cx="407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3040967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9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Emily Beasley</dc:creator>
  <cp:lastModifiedBy>Emily Beasley</cp:lastModifiedBy>
  <cp:revision>2</cp:revision>
  <dcterms:created xsi:type="dcterms:W3CDTF">2024-10-21T14:54:21Z</dcterms:created>
  <dcterms:modified xsi:type="dcterms:W3CDTF">2024-10-21T15:17:59Z</dcterms:modified>
</cp:coreProperties>
</file>