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5" r:id="rId8"/>
    <p:sldId id="270" r:id="rId9"/>
    <p:sldId id="271" r:id="rId10"/>
    <p:sldId id="272" r:id="rId11"/>
    <p:sldId id="273" r:id="rId12"/>
    <p:sldId id="274" r:id="rId13"/>
    <p:sldId id="275" r:id="rId14"/>
    <p:sldId id="276" r:id="rId15"/>
    <p:sldId id="277" r:id="rId16"/>
    <p:sldId id="278" r:id="rId17"/>
    <p:sldId id="279"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19" autoAdjust="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userId="402f3a9b6b5f0482" providerId="LiveId" clId="{9A9F1AC5-B3E5-41B0-B44F-E389BA0A6753}"/>
    <pc:docChg chg="undo custSel addSld delSld modSld">
      <pc:chgData name="Manoj" userId="402f3a9b6b5f0482" providerId="LiveId" clId="{9A9F1AC5-B3E5-41B0-B44F-E389BA0A6753}" dt="2021-11-12T05:13:38.534" v="190" actId="12"/>
      <pc:docMkLst>
        <pc:docMk/>
      </pc:docMkLst>
      <pc:sldChg chg="delSp modSp mod">
        <pc:chgData name="Manoj" userId="402f3a9b6b5f0482" providerId="LiveId" clId="{9A9F1AC5-B3E5-41B0-B44F-E389BA0A6753}" dt="2021-11-10T08:56:24.568" v="126" actId="2711"/>
        <pc:sldMkLst>
          <pc:docMk/>
          <pc:sldMk cId="2584280759" sldId="257"/>
        </pc:sldMkLst>
        <pc:spChg chg="mod">
          <ac:chgData name="Manoj" userId="402f3a9b6b5f0482" providerId="LiveId" clId="{9A9F1AC5-B3E5-41B0-B44F-E389BA0A6753}" dt="2021-11-10T08:56:24.568" v="126" actId="2711"/>
          <ac:spMkLst>
            <pc:docMk/>
            <pc:sldMk cId="2584280759" sldId="257"/>
            <ac:spMk id="2" creationId="{18C3B467-088C-4F3D-A9A7-105C4E1E20CD}"/>
          </ac:spMkLst>
        </pc:spChg>
        <pc:spChg chg="del">
          <ac:chgData name="Manoj" userId="402f3a9b6b5f0482" providerId="LiveId" clId="{9A9F1AC5-B3E5-41B0-B44F-E389BA0A6753}" dt="2021-11-10T08:55:48.181" v="122" actId="478"/>
          <ac:spMkLst>
            <pc:docMk/>
            <pc:sldMk cId="2584280759" sldId="257"/>
            <ac:spMk id="3" creationId="{C8722DDC-8EEE-4A06-8DFE-B44871EAA2CF}"/>
          </ac:spMkLst>
        </pc:spChg>
        <pc:picChg chg="mod">
          <ac:chgData name="Manoj" userId="402f3a9b6b5f0482" providerId="LiveId" clId="{9A9F1AC5-B3E5-41B0-B44F-E389BA0A6753}" dt="2021-11-10T08:55:57.482" v="123" actId="1076"/>
          <ac:picMkLst>
            <pc:docMk/>
            <pc:sldMk cId="2584280759" sldId="257"/>
            <ac:picMk id="6" creationId="{8045422F-7258-40AC-BD2E-2469AA448922}"/>
          </ac:picMkLst>
        </pc:picChg>
      </pc:sldChg>
      <pc:sldChg chg="modSp mod">
        <pc:chgData name="Manoj" userId="402f3a9b6b5f0482" providerId="LiveId" clId="{9A9F1AC5-B3E5-41B0-B44F-E389BA0A6753}" dt="2021-11-12T05:12:13.505" v="181" actId="12"/>
        <pc:sldMkLst>
          <pc:docMk/>
          <pc:sldMk cId="3816097236" sldId="262"/>
        </pc:sldMkLst>
        <pc:spChg chg="mod">
          <ac:chgData name="Manoj" userId="402f3a9b6b5f0482" providerId="LiveId" clId="{9A9F1AC5-B3E5-41B0-B44F-E389BA0A6753}" dt="2021-11-12T05:12:13.505" v="181" actId="12"/>
          <ac:spMkLst>
            <pc:docMk/>
            <pc:sldMk cId="3816097236" sldId="262"/>
            <ac:spMk id="2" creationId="{31232B74-9346-4505-94ED-C66183710B82}"/>
          </ac:spMkLst>
        </pc:spChg>
        <pc:spChg chg="mod">
          <ac:chgData name="Manoj" userId="402f3a9b6b5f0482" providerId="LiveId" clId="{9A9F1AC5-B3E5-41B0-B44F-E389BA0A6753}" dt="2021-11-10T08:26:23.402" v="5" actId="27636"/>
          <ac:spMkLst>
            <pc:docMk/>
            <pc:sldMk cId="3816097236" sldId="262"/>
            <ac:spMk id="3" creationId="{B2CCB97C-542E-4647-80AB-6FDE37940EE1}"/>
          </ac:spMkLst>
        </pc:spChg>
      </pc:sldChg>
      <pc:sldChg chg="del">
        <pc:chgData name="Manoj" userId="402f3a9b6b5f0482" providerId="LiveId" clId="{9A9F1AC5-B3E5-41B0-B44F-E389BA0A6753}" dt="2021-11-12T03:19:32.321" v="127" actId="2696"/>
        <pc:sldMkLst>
          <pc:docMk/>
          <pc:sldMk cId="239876697" sldId="263"/>
        </pc:sldMkLst>
      </pc:sldChg>
      <pc:sldChg chg="modSp mod">
        <pc:chgData name="Manoj" userId="402f3a9b6b5f0482" providerId="LiveId" clId="{9A9F1AC5-B3E5-41B0-B44F-E389BA0A6753}" dt="2021-11-12T05:12:22.015" v="182" actId="12"/>
        <pc:sldMkLst>
          <pc:docMk/>
          <pc:sldMk cId="4009794024" sldId="264"/>
        </pc:sldMkLst>
        <pc:spChg chg="mod">
          <ac:chgData name="Manoj" userId="402f3a9b6b5f0482" providerId="LiveId" clId="{9A9F1AC5-B3E5-41B0-B44F-E389BA0A6753}" dt="2021-11-12T05:12:22.015" v="182" actId="12"/>
          <ac:spMkLst>
            <pc:docMk/>
            <pc:sldMk cId="4009794024" sldId="264"/>
            <ac:spMk id="5" creationId="{27A04451-AC80-43A3-8F80-D9183660F852}"/>
          </ac:spMkLst>
        </pc:spChg>
      </pc:sldChg>
      <pc:sldChg chg="delSp mod">
        <pc:chgData name="Manoj" userId="402f3a9b6b5f0482" providerId="LiveId" clId="{9A9F1AC5-B3E5-41B0-B44F-E389BA0A6753}" dt="2021-11-10T08:26:40.366" v="6" actId="478"/>
        <pc:sldMkLst>
          <pc:docMk/>
          <pc:sldMk cId="3661422330" sldId="265"/>
        </pc:sldMkLst>
        <pc:spChg chg="del">
          <ac:chgData name="Manoj" userId="402f3a9b6b5f0482" providerId="LiveId" clId="{9A9F1AC5-B3E5-41B0-B44F-E389BA0A6753}" dt="2021-11-10T08:26:40.366" v="6" actId="478"/>
          <ac:spMkLst>
            <pc:docMk/>
            <pc:sldMk cId="3661422330" sldId="265"/>
            <ac:spMk id="5" creationId="{6FD109D2-41D2-41B6-929B-54ABF94DC1DC}"/>
          </ac:spMkLst>
        </pc:spChg>
      </pc:sldChg>
      <pc:sldChg chg="del">
        <pc:chgData name="Manoj" userId="402f3a9b6b5f0482" providerId="LiveId" clId="{9A9F1AC5-B3E5-41B0-B44F-E389BA0A6753}" dt="2021-11-12T03:20:47.453" v="134" actId="2696"/>
        <pc:sldMkLst>
          <pc:docMk/>
          <pc:sldMk cId="2491118344" sldId="266"/>
        </pc:sldMkLst>
      </pc:sldChg>
      <pc:sldChg chg="del">
        <pc:chgData name="Manoj" userId="402f3a9b6b5f0482" providerId="LiveId" clId="{9A9F1AC5-B3E5-41B0-B44F-E389BA0A6753}" dt="2021-11-12T03:20:51.867" v="135" actId="2696"/>
        <pc:sldMkLst>
          <pc:docMk/>
          <pc:sldMk cId="2060299232" sldId="267"/>
        </pc:sldMkLst>
      </pc:sldChg>
      <pc:sldChg chg="del">
        <pc:chgData name="Manoj" userId="402f3a9b6b5f0482" providerId="LiveId" clId="{9A9F1AC5-B3E5-41B0-B44F-E389BA0A6753}" dt="2021-11-12T03:20:55.841" v="136" actId="2696"/>
        <pc:sldMkLst>
          <pc:docMk/>
          <pc:sldMk cId="35520845" sldId="268"/>
        </pc:sldMkLst>
      </pc:sldChg>
      <pc:sldChg chg="del">
        <pc:chgData name="Manoj" userId="402f3a9b6b5f0482" providerId="LiveId" clId="{9A9F1AC5-B3E5-41B0-B44F-E389BA0A6753}" dt="2021-11-12T03:21:00.167" v="137" actId="2696"/>
        <pc:sldMkLst>
          <pc:docMk/>
          <pc:sldMk cId="3212613157" sldId="269"/>
        </pc:sldMkLst>
      </pc:sldChg>
      <pc:sldChg chg="delSp modSp mod modClrScheme chgLayout">
        <pc:chgData name="Manoj" userId="402f3a9b6b5f0482" providerId="LiveId" clId="{9A9F1AC5-B3E5-41B0-B44F-E389BA0A6753}" dt="2021-11-10T08:37:28.522" v="26" actId="478"/>
        <pc:sldMkLst>
          <pc:docMk/>
          <pc:sldMk cId="332391148" sldId="272"/>
        </pc:sldMkLst>
        <pc:spChg chg="mod ord">
          <ac:chgData name="Manoj" userId="402f3a9b6b5f0482" providerId="LiveId" clId="{9A9F1AC5-B3E5-41B0-B44F-E389BA0A6753}" dt="2021-11-10T08:27:35.842" v="9" actId="700"/>
          <ac:spMkLst>
            <pc:docMk/>
            <pc:sldMk cId="332391148" sldId="272"/>
            <ac:spMk id="2" creationId="{4D463FE4-9871-498F-83CD-0740362631FE}"/>
          </ac:spMkLst>
        </pc:spChg>
        <pc:spChg chg="mod ord">
          <ac:chgData name="Manoj" userId="402f3a9b6b5f0482" providerId="LiveId" clId="{9A9F1AC5-B3E5-41B0-B44F-E389BA0A6753}" dt="2021-11-10T08:27:35.842" v="9" actId="700"/>
          <ac:spMkLst>
            <pc:docMk/>
            <pc:sldMk cId="332391148" sldId="272"/>
            <ac:spMk id="3" creationId="{142C0994-E1D3-487E-B36C-996D3A2CC002}"/>
          </ac:spMkLst>
        </pc:spChg>
        <pc:spChg chg="del mod">
          <ac:chgData name="Manoj" userId="402f3a9b6b5f0482" providerId="LiveId" clId="{9A9F1AC5-B3E5-41B0-B44F-E389BA0A6753}" dt="2021-11-10T08:37:28.522" v="26" actId="478"/>
          <ac:spMkLst>
            <pc:docMk/>
            <pc:sldMk cId="332391148" sldId="272"/>
            <ac:spMk id="5" creationId="{D4CCB675-EDE6-49CF-A290-7BCC86D2D3A3}"/>
          </ac:spMkLst>
        </pc:spChg>
      </pc:sldChg>
      <pc:sldChg chg="addSp modSp mod">
        <pc:chgData name="Manoj" userId="402f3a9b6b5f0482" providerId="LiveId" clId="{9A9F1AC5-B3E5-41B0-B44F-E389BA0A6753}" dt="2021-11-12T05:12:01.329" v="180" actId="12"/>
        <pc:sldMkLst>
          <pc:docMk/>
          <pc:sldMk cId="233537750" sldId="273"/>
        </pc:sldMkLst>
        <pc:spChg chg="mod">
          <ac:chgData name="Manoj" userId="402f3a9b6b5f0482" providerId="LiveId" clId="{9A9F1AC5-B3E5-41B0-B44F-E389BA0A6753}" dt="2021-11-12T05:12:01.329" v="180" actId="12"/>
          <ac:spMkLst>
            <pc:docMk/>
            <pc:sldMk cId="233537750" sldId="273"/>
            <ac:spMk id="3" creationId="{25ADA24C-3A79-4B5C-89D5-621DFD353617}"/>
          </ac:spMkLst>
        </pc:spChg>
        <pc:picChg chg="add mod">
          <ac:chgData name="Manoj" userId="402f3a9b6b5f0482" providerId="LiveId" clId="{9A9F1AC5-B3E5-41B0-B44F-E389BA0A6753}" dt="2021-11-10T08:38:48.520" v="36" actId="1076"/>
          <ac:picMkLst>
            <pc:docMk/>
            <pc:sldMk cId="233537750" sldId="273"/>
            <ac:picMk id="4" creationId="{2229F942-BA8C-4BC1-966C-8F2919127CF7}"/>
          </ac:picMkLst>
        </pc:picChg>
      </pc:sldChg>
      <pc:sldChg chg="addSp delSp modSp new mod">
        <pc:chgData name="Manoj" userId="402f3a9b6b5f0482" providerId="LiveId" clId="{9A9F1AC5-B3E5-41B0-B44F-E389BA0A6753}" dt="2021-11-12T05:12:37.855" v="183" actId="12"/>
        <pc:sldMkLst>
          <pc:docMk/>
          <pc:sldMk cId="3782033694" sldId="274"/>
        </pc:sldMkLst>
        <pc:spChg chg="mod">
          <ac:chgData name="Manoj" userId="402f3a9b6b5f0482" providerId="LiveId" clId="{9A9F1AC5-B3E5-41B0-B44F-E389BA0A6753}" dt="2021-11-12T05:12:37.855" v="183" actId="12"/>
          <ac:spMkLst>
            <pc:docMk/>
            <pc:sldMk cId="3782033694" sldId="274"/>
            <ac:spMk id="2" creationId="{114EB7CE-A1F9-4642-9D3E-F01DF04E610A}"/>
          </ac:spMkLst>
        </pc:spChg>
        <pc:spChg chg="del">
          <ac:chgData name="Manoj" userId="402f3a9b6b5f0482" providerId="LiveId" clId="{9A9F1AC5-B3E5-41B0-B44F-E389BA0A6753}" dt="2021-11-10T08:30:08.705" v="15"/>
          <ac:spMkLst>
            <pc:docMk/>
            <pc:sldMk cId="3782033694" sldId="274"/>
            <ac:spMk id="3" creationId="{E7E3FEF2-0499-474D-84DA-12CEAFC29835}"/>
          </ac:spMkLst>
        </pc:spChg>
        <pc:picChg chg="add mod">
          <ac:chgData name="Manoj" userId="402f3a9b6b5f0482" providerId="LiveId" clId="{9A9F1AC5-B3E5-41B0-B44F-E389BA0A6753}" dt="2021-11-10T08:30:08.705" v="15"/>
          <ac:picMkLst>
            <pc:docMk/>
            <pc:sldMk cId="3782033694" sldId="274"/>
            <ac:picMk id="5" creationId="{2552682B-C4CB-4C48-8085-21E46EF049C3}"/>
          </ac:picMkLst>
        </pc:picChg>
      </pc:sldChg>
      <pc:sldChg chg="addSp delSp modSp new mod">
        <pc:chgData name="Manoj" userId="402f3a9b6b5f0482" providerId="LiveId" clId="{9A9F1AC5-B3E5-41B0-B44F-E389BA0A6753}" dt="2021-11-12T05:12:46.401" v="184" actId="12"/>
        <pc:sldMkLst>
          <pc:docMk/>
          <pc:sldMk cId="2890429983" sldId="275"/>
        </pc:sldMkLst>
        <pc:spChg chg="mod">
          <ac:chgData name="Manoj" userId="402f3a9b6b5f0482" providerId="LiveId" clId="{9A9F1AC5-B3E5-41B0-B44F-E389BA0A6753}" dt="2021-11-12T05:12:46.401" v="184" actId="12"/>
          <ac:spMkLst>
            <pc:docMk/>
            <pc:sldMk cId="2890429983" sldId="275"/>
            <ac:spMk id="2" creationId="{6860F640-6B47-4D28-B356-765A8D0756C2}"/>
          </ac:spMkLst>
        </pc:spChg>
        <pc:spChg chg="del">
          <ac:chgData name="Manoj" userId="402f3a9b6b5f0482" providerId="LiveId" clId="{9A9F1AC5-B3E5-41B0-B44F-E389BA0A6753}" dt="2021-11-10T08:35:37.471" v="19"/>
          <ac:spMkLst>
            <pc:docMk/>
            <pc:sldMk cId="2890429983" sldId="275"/>
            <ac:spMk id="3" creationId="{A4F3D50C-CE94-49D1-AAE7-538B0CE4CD7A}"/>
          </ac:spMkLst>
        </pc:spChg>
        <pc:picChg chg="add mod">
          <ac:chgData name="Manoj" userId="402f3a9b6b5f0482" providerId="LiveId" clId="{9A9F1AC5-B3E5-41B0-B44F-E389BA0A6753}" dt="2021-11-10T08:35:47.862" v="22" actId="14100"/>
          <ac:picMkLst>
            <pc:docMk/>
            <pc:sldMk cId="2890429983" sldId="275"/>
            <ac:picMk id="5" creationId="{84ABA0EF-D940-4367-BD9B-F863078195B0}"/>
          </ac:picMkLst>
        </pc:picChg>
      </pc:sldChg>
      <pc:sldChg chg="addSp delSp modSp new mod">
        <pc:chgData name="Manoj" userId="402f3a9b6b5f0482" providerId="LiveId" clId="{9A9F1AC5-B3E5-41B0-B44F-E389BA0A6753}" dt="2021-11-12T05:12:55.882" v="185" actId="12"/>
        <pc:sldMkLst>
          <pc:docMk/>
          <pc:sldMk cId="1108527521" sldId="276"/>
        </pc:sldMkLst>
        <pc:spChg chg="mod">
          <ac:chgData name="Manoj" userId="402f3a9b6b5f0482" providerId="LiveId" clId="{9A9F1AC5-B3E5-41B0-B44F-E389BA0A6753}" dt="2021-11-12T05:12:55.882" v="185" actId="12"/>
          <ac:spMkLst>
            <pc:docMk/>
            <pc:sldMk cId="1108527521" sldId="276"/>
            <ac:spMk id="2" creationId="{2C03E99F-C3DF-41E0-A565-07E132EF45E5}"/>
          </ac:spMkLst>
        </pc:spChg>
        <pc:spChg chg="del">
          <ac:chgData name="Manoj" userId="402f3a9b6b5f0482" providerId="LiveId" clId="{9A9F1AC5-B3E5-41B0-B44F-E389BA0A6753}" dt="2021-11-10T08:41:18.701" v="52"/>
          <ac:spMkLst>
            <pc:docMk/>
            <pc:sldMk cId="1108527521" sldId="276"/>
            <ac:spMk id="3" creationId="{3F4C0C88-E4B5-41BA-8D7C-0ED25C2BFC27}"/>
          </ac:spMkLst>
        </pc:spChg>
        <pc:picChg chg="add mod">
          <ac:chgData name="Manoj" userId="402f3a9b6b5f0482" providerId="LiveId" clId="{9A9F1AC5-B3E5-41B0-B44F-E389BA0A6753}" dt="2021-11-10T08:41:23.413" v="53" actId="1076"/>
          <ac:picMkLst>
            <pc:docMk/>
            <pc:sldMk cId="1108527521" sldId="276"/>
            <ac:picMk id="5" creationId="{AC344E84-7CDD-4841-9260-BF78A9CAB823}"/>
          </ac:picMkLst>
        </pc:picChg>
      </pc:sldChg>
      <pc:sldChg chg="addSp delSp modSp new mod">
        <pc:chgData name="Manoj" userId="402f3a9b6b5f0482" providerId="LiveId" clId="{9A9F1AC5-B3E5-41B0-B44F-E389BA0A6753}" dt="2021-11-12T05:13:07.918" v="186" actId="12"/>
        <pc:sldMkLst>
          <pc:docMk/>
          <pc:sldMk cId="1677177259" sldId="277"/>
        </pc:sldMkLst>
        <pc:spChg chg="mod">
          <ac:chgData name="Manoj" userId="402f3a9b6b5f0482" providerId="LiveId" clId="{9A9F1AC5-B3E5-41B0-B44F-E389BA0A6753}" dt="2021-11-12T05:13:07.918" v="186" actId="12"/>
          <ac:spMkLst>
            <pc:docMk/>
            <pc:sldMk cId="1677177259" sldId="277"/>
            <ac:spMk id="2" creationId="{42ECA5EF-33E4-40C3-AE5F-4351193C7F3D}"/>
          </ac:spMkLst>
        </pc:spChg>
        <pc:spChg chg="del">
          <ac:chgData name="Manoj" userId="402f3a9b6b5f0482" providerId="LiveId" clId="{9A9F1AC5-B3E5-41B0-B44F-E389BA0A6753}" dt="2021-11-10T08:42:21.945" v="57"/>
          <ac:spMkLst>
            <pc:docMk/>
            <pc:sldMk cId="1677177259" sldId="277"/>
            <ac:spMk id="3" creationId="{97DBD0C1-F56B-48BF-940B-B94B6FAE882A}"/>
          </ac:spMkLst>
        </pc:spChg>
        <pc:picChg chg="add mod">
          <ac:chgData name="Manoj" userId="402f3a9b6b5f0482" providerId="LiveId" clId="{9A9F1AC5-B3E5-41B0-B44F-E389BA0A6753}" dt="2021-11-10T08:42:32.875" v="61" actId="14100"/>
          <ac:picMkLst>
            <pc:docMk/>
            <pc:sldMk cId="1677177259" sldId="277"/>
            <ac:picMk id="5" creationId="{B25646A6-8B2B-43A3-BE46-60B65E9E741C}"/>
          </ac:picMkLst>
        </pc:picChg>
      </pc:sldChg>
      <pc:sldChg chg="addSp delSp modSp new mod">
        <pc:chgData name="Manoj" userId="402f3a9b6b5f0482" providerId="LiveId" clId="{9A9F1AC5-B3E5-41B0-B44F-E389BA0A6753}" dt="2021-11-12T05:13:15.760" v="187" actId="12"/>
        <pc:sldMkLst>
          <pc:docMk/>
          <pc:sldMk cId="662979258" sldId="278"/>
        </pc:sldMkLst>
        <pc:spChg chg="mod">
          <ac:chgData name="Manoj" userId="402f3a9b6b5f0482" providerId="LiveId" clId="{9A9F1AC5-B3E5-41B0-B44F-E389BA0A6753}" dt="2021-11-12T05:13:15.760" v="187" actId="12"/>
          <ac:spMkLst>
            <pc:docMk/>
            <pc:sldMk cId="662979258" sldId="278"/>
            <ac:spMk id="2" creationId="{07F756E3-F58F-4DD4-B1AA-0CBC844EC2AB}"/>
          </ac:spMkLst>
        </pc:spChg>
        <pc:spChg chg="del">
          <ac:chgData name="Manoj" userId="402f3a9b6b5f0482" providerId="LiveId" clId="{9A9F1AC5-B3E5-41B0-B44F-E389BA0A6753}" dt="2021-11-10T08:43:52.780" v="65"/>
          <ac:spMkLst>
            <pc:docMk/>
            <pc:sldMk cId="662979258" sldId="278"/>
            <ac:spMk id="3" creationId="{3FD294ED-3A85-460F-81BB-919EA0C45E8D}"/>
          </ac:spMkLst>
        </pc:spChg>
        <pc:picChg chg="add mod">
          <ac:chgData name="Manoj" userId="402f3a9b6b5f0482" providerId="LiveId" clId="{9A9F1AC5-B3E5-41B0-B44F-E389BA0A6753}" dt="2021-11-10T08:43:55.165" v="66" actId="1076"/>
          <ac:picMkLst>
            <pc:docMk/>
            <pc:sldMk cId="662979258" sldId="278"/>
            <ac:picMk id="5" creationId="{16D6B718-3B2D-43BE-9DC1-6A07A9BEEE71}"/>
          </ac:picMkLst>
        </pc:picChg>
      </pc:sldChg>
      <pc:sldChg chg="addSp delSp modSp new mod">
        <pc:chgData name="Manoj" userId="402f3a9b6b5f0482" providerId="LiveId" clId="{9A9F1AC5-B3E5-41B0-B44F-E389BA0A6753}" dt="2021-11-12T05:13:22.566" v="188" actId="12"/>
        <pc:sldMkLst>
          <pc:docMk/>
          <pc:sldMk cId="3938009068" sldId="279"/>
        </pc:sldMkLst>
        <pc:spChg chg="mod">
          <ac:chgData name="Manoj" userId="402f3a9b6b5f0482" providerId="LiveId" clId="{9A9F1AC5-B3E5-41B0-B44F-E389BA0A6753}" dt="2021-11-12T05:13:22.566" v="188" actId="12"/>
          <ac:spMkLst>
            <pc:docMk/>
            <pc:sldMk cId="3938009068" sldId="279"/>
            <ac:spMk id="2" creationId="{09DE70AB-BE6A-4E5D-9A93-001D270D780B}"/>
          </ac:spMkLst>
        </pc:spChg>
        <pc:spChg chg="del">
          <ac:chgData name="Manoj" userId="402f3a9b6b5f0482" providerId="LiveId" clId="{9A9F1AC5-B3E5-41B0-B44F-E389BA0A6753}" dt="2021-11-10T08:45:23.574" v="70"/>
          <ac:spMkLst>
            <pc:docMk/>
            <pc:sldMk cId="3938009068" sldId="279"/>
            <ac:spMk id="3" creationId="{3849AD33-06B3-4142-8FB0-58404EF09509}"/>
          </ac:spMkLst>
        </pc:spChg>
        <pc:spChg chg="add del mod">
          <ac:chgData name="Manoj" userId="402f3a9b6b5f0482" providerId="LiveId" clId="{9A9F1AC5-B3E5-41B0-B44F-E389BA0A6753}" dt="2021-11-12T03:30:32.315" v="142" actId="478"/>
          <ac:spMkLst>
            <pc:docMk/>
            <pc:sldMk cId="3938009068" sldId="279"/>
            <ac:spMk id="6" creationId="{D9C3A9D9-AD2E-46ED-B6D8-57773558ACEA}"/>
          </ac:spMkLst>
        </pc:spChg>
        <pc:picChg chg="add mod">
          <ac:chgData name="Manoj" userId="402f3a9b6b5f0482" providerId="LiveId" clId="{9A9F1AC5-B3E5-41B0-B44F-E389BA0A6753}" dt="2021-11-10T08:45:43.147" v="76" actId="1076"/>
          <ac:picMkLst>
            <pc:docMk/>
            <pc:sldMk cId="3938009068" sldId="279"/>
            <ac:picMk id="5" creationId="{0D8F409A-9386-4868-A562-D6EC1137F24A}"/>
          </ac:picMkLst>
        </pc:picChg>
      </pc:sldChg>
      <pc:sldChg chg="addSp delSp modSp new mod">
        <pc:chgData name="Manoj" userId="402f3a9b6b5f0482" providerId="LiveId" clId="{9A9F1AC5-B3E5-41B0-B44F-E389BA0A6753}" dt="2021-11-12T05:13:29.346" v="189" actId="12"/>
        <pc:sldMkLst>
          <pc:docMk/>
          <pc:sldMk cId="2767755285" sldId="280"/>
        </pc:sldMkLst>
        <pc:spChg chg="mod">
          <ac:chgData name="Manoj" userId="402f3a9b6b5f0482" providerId="LiveId" clId="{9A9F1AC5-B3E5-41B0-B44F-E389BA0A6753}" dt="2021-11-12T05:13:29.346" v="189" actId="12"/>
          <ac:spMkLst>
            <pc:docMk/>
            <pc:sldMk cId="2767755285" sldId="280"/>
            <ac:spMk id="2" creationId="{FEA6D4CC-5C54-4E87-862C-6172690220FE}"/>
          </ac:spMkLst>
        </pc:spChg>
        <pc:spChg chg="del">
          <ac:chgData name="Manoj" userId="402f3a9b6b5f0482" providerId="LiveId" clId="{9A9F1AC5-B3E5-41B0-B44F-E389BA0A6753}" dt="2021-11-10T08:47:09.072" v="80"/>
          <ac:spMkLst>
            <pc:docMk/>
            <pc:sldMk cId="2767755285" sldId="280"/>
            <ac:spMk id="3" creationId="{661CB261-E4CC-4BA9-8421-950DCDFA8D82}"/>
          </ac:spMkLst>
        </pc:spChg>
        <pc:picChg chg="add mod">
          <ac:chgData name="Manoj" userId="402f3a9b6b5f0482" providerId="LiveId" clId="{9A9F1AC5-B3E5-41B0-B44F-E389BA0A6753}" dt="2021-11-10T08:47:22.428" v="83" actId="14100"/>
          <ac:picMkLst>
            <pc:docMk/>
            <pc:sldMk cId="2767755285" sldId="280"/>
            <ac:picMk id="5" creationId="{96BE34FA-2445-4408-B088-A7130DE40E8E}"/>
          </ac:picMkLst>
        </pc:picChg>
      </pc:sldChg>
      <pc:sldChg chg="addSp delSp modSp new mod">
        <pc:chgData name="Manoj" userId="402f3a9b6b5f0482" providerId="LiveId" clId="{9A9F1AC5-B3E5-41B0-B44F-E389BA0A6753}" dt="2021-11-12T05:13:38.534" v="190" actId="12"/>
        <pc:sldMkLst>
          <pc:docMk/>
          <pc:sldMk cId="3507263974" sldId="281"/>
        </pc:sldMkLst>
        <pc:spChg chg="mod">
          <ac:chgData name="Manoj" userId="402f3a9b6b5f0482" providerId="LiveId" clId="{9A9F1AC5-B3E5-41B0-B44F-E389BA0A6753}" dt="2021-11-12T05:13:38.534" v="190" actId="12"/>
          <ac:spMkLst>
            <pc:docMk/>
            <pc:sldMk cId="3507263974" sldId="281"/>
            <ac:spMk id="2" creationId="{FE33EB5A-122B-4BED-935C-6158DF4CF0D1}"/>
          </ac:spMkLst>
        </pc:spChg>
        <pc:spChg chg="del">
          <ac:chgData name="Manoj" userId="402f3a9b6b5f0482" providerId="LiveId" clId="{9A9F1AC5-B3E5-41B0-B44F-E389BA0A6753}" dt="2021-11-10T08:50:42.808" v="87"/>
          <ac:spMkLst>
            <pc:docMk/>
            <pc:sldMk cId="3507263974" sldId="281"/>
            <ac:spMk id="3" creationId="{54A30AA5-9186-4520-8050-1E9117179CD7}"/>
          </ac:spMkLst>
        </pc:spChg>
        <pc:picChg chg="add mod">
          <ac:chgData name="Manoj" userId="402f3a9b6b5f0482" providerId="LiveId" clId="{9A9F1AC5-B3E5-41B0-B44F-E389BA0A6753}" dt="2021-11-10T08:50:52.203" v="90" actId="14100"/>
          <ac:picMkLst>
            <pc:docMk/>
            <pc:sldMk cId="3507263974" sldId="281"/>
            <ac:picMk id="5" creationId="{CC1D177F-4BEE-46AF-A89F-B009A07F2CCB}"/>
          </ac:picMkLst>
        </pc:picChg>
      </pc:sldChg>
      <pc:sldChg chg="modSp new del mod">
        <pc:chgData name="Manoj" userId="402f3a9b6b5f0482" providerId="LiveId" clId="{9A9F1AC5-B3E5-41B0-B44F-E389BA0A6753}" dt="2021-11-12T03:21:29.447" v="138" actId="2696"/>
        <pc:sldMkLst>
          <pc:docMk/>
          <pc:sldMk cId="3896554634" sldId="282"/>
        </pc:sldMkLst>
        <pc:spChg chg="mod">
          <ac:chgData name="Manoj" userId="402f3a9b6b5f0482" providerId="LiveId" clId="{9A9F1AC5-B3E5-41B0-B44F-E389BA0A6753}" dt="2021-11-10T08:51:26.823" v="93" actId="113"/>
          <ac:spMkLst>
            <pc:docMk/>
            <pc:sldMk cId="3896554634" sldId="282"/>
            <ac:spMk id="2" creationId="{BCFB9197-A50D-4065-9D60-3DD604F1D7BB}"/>
          </ac:spMkLst>
        </pc:spChg>
        <pc:spChg chg="mod">
          <ac:chgData name="Manoj" userId="402f3a9b6b5f0482" providerId="LiveId" clId="{9A9F1AC5-B3E5-41B0-B44F-E389BA0A6753}" dt="2021-11-10T08:52:16.014" v="98" actId="20577"/>
          <ac:spMkLst>
            <pc:docMk/>
            <pc:sldMk cId="3896554634" sldId="282"/>
            <ac:spMk id="3" creationId="{058C3B46-BC9B-43ED-A28C-EE2C6E008B4B}"/>
          </ac:spMkLst>
        </pc:spChg>
      </pc:sldChg>
      <pc:sldChg chg="modSp new del mod">
        <pc:chgData name="Manoj" userId="402f3a9b6b5f0482" providerId="LiveId" clId="{9A9F1AC5-B3E5-41B0-B44F-E389BA0A6753}" dt="2021-11-12T03:21:32.838" v="139" actId="2696"/>
        <pc:sldMkLst>
          <pc:docMk/>
          <pc:sldMk cId="2708776905" sldId="283"/>
        </pc:sldMkLst>
        <pc:spChg chg="mod">
          <ac:chgData name="Manoj" userId="402f3a9b6b5f0482" providerId="LiveId" clId="{9A9F1AC5-B3E5-41B0-B44F-E389BA0A6753}" dt="2021-11-10T08:54:27.786" v="106" actId="113"/>
          <ac:spMkLst>
            <pc:docMk/>
            <pc:sldMk cId="2708776905" sldId="283"/>
            <ac:spMk id="2" creationId="{322FF835-2366-4876-8A49-4B9C560125DA}"/>
          </ac:spMkLst>
        </pc:spChg>
        <pc:spChg chg="mod">
          <ac:chgData name="Manoj" userId="402f3a9b6b5f0482" providerId="LiveId" clId="{9A9F1AC5-B3E5-41B0-B44F-E389BA0A6753}" dt="2021-11-10T08:55:23.860" v="121" actId="255"/>
          <ac:spMkLst>
            <pc:docMk/>
            <pc:sldMk cId="2708776905" sldId="283"/>
            <ac:spMk id="3" creationId="{2954C8BC-BE6F-47F7-8039-2A9FC4D1D39C}"/>
          </ac:spMkLst>
        </pc:spChg>
      </pc:sldChg>
      <pc:sldChg chg="addSp modSp new del mod">
        <pc:chgData name="Manoj" userId="402f3a9b6b5f0482" providerId="LiveId" clId="{9A9F1AC5-B3E5-41B0-B44F-E389BA0A6753}" dt="2021-11-10T08:54:03.355" v="103" actId="2696"/>
        <pc:sldMkLst>
          <pc:docMk/>
          <pc:sldMk cId="2721295519" sldId="283"/>
        </pc:sldMkLst>
        <pc:spChg chg="add mod">
          <ac:chgData name="Manoj" userId="402f3a9b6b5f0482" providerId="LiveId" clId="{9A9F1AC5-B3E5-41B0-B44F-E389BA0A6753}" dt="2021-11-10T08:53:36.800" v="102" actId="13822"/>
          <ac:spMkLst>
            <pc:docMk/>
            <pc:sldMk cId="2721295519" sldId="283"/>
            <ac:spMk id="4" creationId="{9D05618A-3915-437D-90E3-B95A34D54E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197" y="-125496"/>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519822"/>
            <a:ext cx="4775075" cy="1630907"/>
          </a:xfrm>
        </p:spPr>
        <p:txBody>
          <a:bodyPr>
            <a:normAutofit/>
          </a:bodyPr>
          <a:lstStyle/>
          <a:p>
            <a:r>
              <a:rPr lang="en-IN" sz="3600" dirty="0">
                <a:latin typeface="Algerian" panose="04020705040A02060702" pitchFamily="82" charset="0"/>
              </a:rPr>
              <a:t>Food diet recommendations</a:t>
            </a:r>
            <a:endParaRPr lang="en-US" sz="3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F640-6B47-4D28-B356-765A8D0756C2}"/>
              </a:ext>
            </a:extLst>
          </p:cNvPr>
          <p:cNvSpPr>
            <a:spLocks noGrp="1"/>
          </p:cNvSpPr>
          <p:nvPr>
            <p:ph type="title"/>
          </p:nvPr>
        </p:nvSpPr>
        <p:spPr/>
        <p:txBody>
          <a:bodyPr>
            <a:normAutofit fontScale="90000"/>
          </a:bodyPr>
          <a:lstStyle/>
          <a:p>
            <a:pPr marL="571500" indent="-571500">
              <a:buFont typeface="Wingdings" panose="05000000000000000000" pitchFamily="2" charset="2"/>
              <a:buChar char="q"/>
            </a:pPr>
            <a:r>
              <a:rPr lang="en-US" b="1" dirty="0"/>
              <a:t>Applying </a:t>
            </a:r>
            <a:r>
              <a:rPr lang="en-US" b="1" dirty="0" err="1"/>
              <a:t>KMeans</a:t>
            </a:r>
            <a:r>
              <a:rPr lang="en-US" b="1" dirty="0"/>
              <a:t> for clustering on </a:t>
            </a:r>
            <a:r>
              <a:rPr lang="en-US" b="1" dirty="0" err="1"/>
              <a:t>Lunch_data</a:t>
            </a:r>
            <a:r>
              <a:rPr lang="en-US" b="1" dirty="0"/>
              <a:t>, </a:t>
            </a:r>
            <a:r>
              <a:rPr lang="en-US" b="1" dirty="0" err="1"/>
              <a:t>Breakfast_data</a:t>
            </a:r>
            <a:r>
              <a:rPr lang="en-US" b="1" dirty="0"/>
              <a:t>, Dinner data: </a:t>
            </a:r>
            <a:endParaRPr lang="en-IN" b="1" dirty="0"/>
          </a:p>
        </p:txBody>
      </p:sp>
      <p:pic>
        <p:nvPicPr>
          <p:cNvPr id="5" name="Content Placeholder 4">
            <a:extLst>
              <a:ext uri="{FF2B5EF4-FFF2-40B4-BE49-F238E27FC236}">
                <a16:creationId xmlns:a16="http://schemas.microsoft.com/office/drawing/2014/main" id="{84ABA0EF-D940-4367-BD9B-F863078195B0}"/>
              </a:ext>
            </a:extLst>
          </p:cNvPr>
          <p:cNvPicPr>
            <a:picLocks noGrp="1" noChangeAspect="1"/>
          </p:cNvPicPr>
          <p:nvPr>
            <p:ph idx="1"/>
          </p:nvPr>
        </p:nvPicPr>
        <p:blipFill>
          <a:blip r:embed="rId2"/>
          <a:stretch>
            <a:fillRect/>
          </a:stretch>
        </p:blipFill>
        <p:spPr>
          <a:xfrm>
            <a:off x="2043953" y="2103438"/>
            <a:ext cx="7924800" cy="4189786"/>
          </a:xfrm>
        </p:spPr>
      </p:pic>
    </p:spTree>
    <p:extLst>
      <p:ext uri="{BB962C8B-B14F-4D97-AF65-F5344CB8AC3E}">
        <p14:creationId xmlns:p14="http://schemas.microsoft.com/office/powerpoint/2010/main" val="289042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E99F-C3DF-41E0-A565-07E132EF45E5}"/>
              </a:ext>
            </a:extLst>
          </p:cNvPr>
          <p:cNvSpPr>
            <a:spLocks noGrp="1"/>
          </p:cNvSpPr>
          <p:nvPr>
            <p:ph type="title"/>
          </p:nvPr>
        </p:nvSpPr>
        <p:spPr/>
        <p:txBody>
          <a:bodyPr/>
          <a:lstStyle/>
          <a:p>
            <a:pPr marL="571500" indent="-571500">
              <a:buFont typeface="Wingdings" panose="05000000000000000000" pitchFamily="2" charset="2"/>
              <a:buChar char="q"/>
            </a:pPr>
            <a:r>
              <a:rPr lang="en-IN" b="1" dirty="0"/>
              <a:t>Applying Random Forest Classifier:</a:t>
            </a:r>
          </a:p>
        </p:txBody>
      </p:sp>
      <p:pic>
        <p:nvPicPr>
          <p:cNvPr id="5" name="Content Placeholder 4">
            <a:extLst>
              <a:ext uri="{FF2B5EF4-FFF2-40B4-BE49-F238E27FC236}">
                <a16:creationId xmlns:a16="http://schemas.microsoft.com/office/drawing/2014/main" id="{AC344E84-7CDD-4841-9260-BF78A9CAB823}"/>
              </a:ext>
            </a:extLst>
          </p:cNvPr>
          <p:cNvPicPr>
            <a:picLocks noGrp="1" noChangeAspect="1"/>
          </p:cNvPicPr>
          <p:nvPr>
            <p:ph idx="1"/>
          </p:nvPr>
        </p:nvPicPr>
        <p:blipFill>
          <a:blip r:embed="rId2"/>
          <a:stretch>
            <a:fillRect/>
          </a:stretch>
        </p:blipFill>
        <p:spPr>
          <a:xfrm>
            <a:off x="1657064" y="2085787"/>
            <a:ext cx="8106906" cy="2686425"/>
          </a:xfrm>
        </p:spPr>
      </p:pic>
    </p:spTree>
    <p:extLst>
      <p:ext uri="{BB962C8B-B14F-4D97-AF65-F5344CB8AC3E}">
        <p14:creationId xmlns:p14="http://schemas.microsoft.com/office/powerpoint/2010/main" val="110852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A5EF-33E4-40C3-AE5F-4351193C7F3D}"/>
              </a:ext>
            </a:extLst>
          </p:cNvPr>
          <p:cNvSpPr>
            <a:spLocks noGrp="1"/>
          </p:cNvSpPr>
          <p:nvPr>
            <p:ph type="title"/>
          </p:nvPr>
        </p:nvSpPr>
        <p:spPr/>
        <p:txBody>
          <a:bodyPr/>
          <a:lstStyle/>
          <a:p>
            <a:pPr marL="571500" indent="-571500">
              <a:buFont typeface="Wingdings" panose="05000000000000000000" pitchFamily="2" charset="2"/>
              <a:buChar char="q"/>
            </a:pPr>
            <a:r>
              <a:rPr lang="en-IN" b="1" dirty="0"/>
              <a:t>Creating Interface: </a:t>
            </a:r>
          </a:p>
        </p:txBody>
      </p:sp>
      <p:pic>
        <p:nvPicPr>
          <p:cNvPr id="5" name="Content Placeholder 4">
            <a:extLst>
              <a:ext uri="{FF2B5EF4-FFF2-40B4-BE49-F238E27FC236}">
                <a16:creationId xmlns:a16="http://schemas.microsoft.com/office/drawing/2014/main" id="{B25646A6-8B2B-43A3-BE46-60B65E9E741C}"/>
              </a:ext>
            </a:extLst>
          </p:cNvPr>
          <p:cNvPicPr>
            <a:picLocks noGrp="1" noChangeAspect="1"/>
          </p:cNvPicPr>
          <p:nvPr>
            <p:ph idx="1"/>
          </p:nvPr>
        </p:nvPicPr>
        <p:blipFill>
          <a:blip r:embed="rId2"/>
          <a:stretch>
            <a:fillRect/>
          </a:stretch>
        </p:blipFill>
        <p:spPr>
          <a:xfrm>
            <a:off x="1255058" y="1775012"/>
            <a:ext cx="8609591" cy="4440394"/>
          </a:xfrm>
        </p:spPr>
      </p:pic>
    </p:spTree>
    <p:extLst>
      <p:ext uri="{BB962C8B-B14F-4D97-AF65-F5344CB8AC3E}">
        <p14:creationId xmlns:p14="http://schemas.microsoft.com/office/powerpoint/2010/main" val="167717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56E3-F58F-4DD4-B1AA-0CBC844EC2AB}"/>
              </a:ext>
            </a:extLst>
          </p:cNvPr>
          <p:cNvSpPr>
            <a:spLocks noGrp="1"/>
          </p:cNvSpPr>
          <p:nvPr>
            <p:ph type="title"/>
          </p:nvPr>
        </p:nvSpPr>
        <p:spPr/>
        <p:txBody>
          <a:bodyPr/>
          <a:lstStyle/>
          <a:p>
            <a:pPr marL="571500" indent="-571500">
              <a:buFont typeface="Wingdings" panose="05000000000000000000" pitchFamily="2" charset="2"/>
              <a:buChar char="q"/>
            </a:pPr>
            <a:r>
              <a:rPr lang="en-IN" b="1" dirty="0"/>
              <a:t>Taking Input:</a:t>
            </a:r>
          </a:p>
        </p:txBody>
      </p:sp>
      <p:pic>
        <p:nvPicPr>
          <p:cNvPr id="5" name="Content Placeholder 4">
            <a:extLst>
              <a:ext uri="{FF2B5EF4-FFF2-40B4-BE49-F238E27FC236}">
                <a16:creationId xmlns:a16="http://schemas.microsoft.com/office/drawing/2014/main" id="{16D6B718-3B2D-43BE-9DC1-6A07A9BEEE71}"/>
              </a:ext>
            </a:extLst>
          </p:cNvPr>
          <p:cNvPicPr>
            <a:picLocks noGrp="1" noChangeAspect="1"/>
          </p:cNvPicPr>
          <p:nvPr>
            <p:ph idx="1"/>
          </p:nvPr>
        </p:nvPicPr>
        <p:blipFill>
          <a:blip r:embed="rId2"/>
          <a:stretch>
            <a:fillRect/>
          </a:stretch>
        </p:blipFill>
        <p:spPr>
          <a:xfrm>
            <a:off x="1317571" y="1904787"/>
            <a:ext cx="7459116" cy="3048425"/>
          </a:xfrm>
        </p:spPr>
      </p:pic>
    </p:spTree>
    <p:extLst>
      <p:ext uri="{BB962C8B-B14F-4D97-AF65-F5344CB8AC3E}">
        <p14:creationId xmlns:p14="http://schemas.microsoft.com/office/powerpoint/2010/main" val="6629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70AB-BE6A-4E5D-9A93-001D270D780B}"/>
              </a:ext>
            </a:extLst>
          </p:cNvPr>
          <p:cNvSpPr>
            <a:spLocks noGrp="1"/>
          </p:cNvSpPr>
          <p:nvPr>
            <p:ph type="title"/>
          </p:nvPr>
        </p:nvSpPr>
        <p:spPr/>
        <p:txBody>
          <a:bodyPr/>
          <a:lstStyle/>
          <a:p>
            <a:pPr marL="571500" indent="-571500">
              <a:buFont typeface="Wingdings" panose="05000000000000000000" pitchFamily="2" charset="2"/>
              <a:buChar char="q"/>
            </a:pPr>
            <a:r>
              <a:rPr lang="en-US" b="1" dirty="0"/>
              <a:t>Predicting food items for Weight Loss Diet Plan: </a:t>
            </a:r>
            <a:endParaRPr lang="en-IN" b="1" dirty="0"/>
          </a:p>
        </p:txBody>
      </p:sp>
      <p:pic>
        <p:nvPicPr>
          <p:cNvPr id="5" name="Content Placeholder 4">
            <a:extLst>
              <a:ext uri="{FF2B5EF4-FFF2-40B4-BE49-F238E27FC236}">
                <a16:creationId xmlns:a16="http://schemas.microsoft.com/office/drawing/2014/main" id="{0D8F409A-9386-4868-A562-D6EC1137F24A}"/>
              </a:ext>
            </a:extLst>
          </p:cNvPr>
          <p:cNvPicPr>
            <a:picLocks noGrp="1" noChangeAspect="1"/>
          </p:cNvPicPr>
          <p:nvPr>
            <p:ph idx="1"/>
          </p:nvPr>
        </p:nvPicPr>
        <p:blipFill>
          <a:blip r:embed="rId2"/>
          <a:stretch>
            <a:fillRect/>
          </a:stretch>
        </p:blipFill>
        <p:spPr>
          <a:xfrm>
            <a:off x="1470212" y="1822118"/>
            <a:ext cx="8157882" cy="4489596"/>
          </a:xfrm>
        </p:spPr>
      </p:pic>
    </p:spTree>
    <p:extLst>
      <p:ext uri="{BB962C8B-B14F-4D97-AF65-F5344CB8AC3E}">
        <p14:creationId xmlns:p14="http://schemas.microsoft.com/office/powerpoint/2010/main" val="393800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D4CC-5C54-4E87-862C-6172690220FE}"/>
              </a:ext>
            </a:extLst>
          </p:cNvPr>
          <p:cNvSpPr>
            <a:spLocks noGrp="1"/>
          </p:cNvSpPr>
          <p:nvPr>
            <p:ph type="title"/>
          </p:nvPr>
        </p:nvSpPr>
        <p:spPr/>
        <p:txBody>
          <a:bodyPr/>
          <a:lstStyle/>
          <a:p>
            <a:pPr marL="571500" indent="-571500">
              <a:buFont typeface="Wingdings" panose="05000000000000000000" pitchFamily="2" charset="2"/>
              <a:buChar char="q"/>
            </a:pPr>
            <a:r>
              <a:rPr lang="en-US" b="1" dirty="0"/>
              <a:t>Predicting Food Items for Weight Gain Diet Plan: </a:t>
            </a:r>
            <a:endParaRPr lang="en-IN" b="1" dirty="0"/>
          </a:p>
        </p:txBody>
      </p:sp>
      <p:pic>
        <p:nvPicPr>
          <p:cNvPr id="5" name="Content Placeholder 4">
            <a:extLst>
              <a:ext uri="{FF2B5EF4-FFF2-40B4-BE49-F238E27FC236}">
                <a16:creationId xmlns:a16="http://schemas.microsoft.com/office/drawing/2014/main" id="{96BE34FA-2445-4408-B088-A7130DE40E8E}"/>
              </a:ext>
            </a:extLst>
          </p:cNvPr>
          <p:cNvPicPr>
            <a:picLocks noGrp="1" noChangeAspect="1"/>
          </p:cNvPicPr>
          <p:nvPr>
            <p:ph idx="1"/>
          </p:nvPr>
        </p:nvPicPr>
        <p:blipFill>
          <a:blip r:embed="rId2"/>
          <a:stretch>
            <a:fillRect/>
          </a:stretch>
        </p:blipFill>
        <p:spPr>
          <a:xfrm>
            <a:off x="1219200" y="2103438"/>
            <a:ext cx="8480612" cy="4028421"/>
          </a:xfrm>
        </p:spPr>
      </p:pic>
    </p:spTree>
    <p:extLst>
      <p:ext uri="{BB962C8B-B14F-4D97-AF65-F5344CB8AC3E}">
        <p14:creationId xmlns:p14="http://schemas.microsoft.com/office/powerpoint/2010/main" val="276775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EB5A-122B-4BED-935C-6158DF4CF0D1}"/>
              </a:ext>
            </a:extLst>
          </p:cNvPr>
          <p:cNvSpPr>
            <a:spLocks noGrp="1"/>
          </p:cNvSpPr>
          <p:nvPr>
            <p:ph type="title"/>
          </p:nvPr>
        </p:nvSpPr>
        <p:spPr/>
        <p:txBody>
          <a:bodyPr/>
          <a:lstStyle/>
          <a:p>
            <a:pPr marL="571500" indent="-571500">
              <a:buFont typeface="Wingdings" panose="05000000000000000000" pitchFamily="2" charset="2"/>
              <a:buChar char="q"/>
            </a:pPr>
            <a:r>
              <a:rPr lang="en-US" b="1" dirty="0"/>
              <a:t>Predicting Food Items for Healthy food items: </a:t>
            </a:r>
            <a:endParaRPr lang="en-IN" b="1" dirty="0"/>
          </a:p>
        </p:txBody>
      </p:sp>
      <p:pic>
        <p:nvPicPr>
          <p:cNvPr id="5" name="Content Placeholder 4">
            <a:extLst>
              <a:ext uri="{FF2B5EF4-FFF2-40B4-BE49-F238E27FC236}">
                <a16:creationId xmlns:a16="http://schemas.microsoft.com/office/drawing/2014/main" id="{CC1D177F-4BEE-46AF-A89F-B009A07F2CCB}"/>
              </a:ext>
            </a:extLst>
          </p:cNvPr>
          <p:cNvPicPr>
            <a:picLocks noGrp="1" noChangeAspect="1"/>
          </p:cNvPicPr>
          <p:nvPr>
            <p:ph idx="1"/>
          </p:nvPr>
        </p:nvPicPr>
        <p:blipFill>
          <a:blip r:embed="rId2"/>
          <a:stretch>
            <a:fillRect/>
          </a:stretch>
        </p:blipFill>
        <p:spPr>
          <a:xfrm>
            <a:off x="1479177" y="2014194"/>
            <a:ext cx="8048214" cy="4201212"/>
          </a:xfrm>
        </p:spPr>
      </p:pic>
    </p:spTree>
    <p:extLst>
      <p:ext uri="{BB962C8B-B14F-4D97-AF65-F5344CB8AC3E}">
        <p14:creationId xmlns:p14="http://schemas.microsoft.com/office/powerpoint/2010/main" val="350726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2B74-9346-4505-94ED-C66183710B82}"/>
              </a:ext>
            </a:extLst>
          </p:cNvPr>
          <p:cNvSpPr>
            <a:spLocks noGrp="1"/>
          </p:cNvSpPr>
          <p:nvPr>
            <p:ph type="title"/>
          </p:nvPr>
        </p:nvSpPr>
        <p:spPr/>
        <p:txBody>
          <a:bodyPr>
            <a:normAutofit/>
          </a:bodyPr>
          <a:lstStyle/>
          <a:p>
            <a:pPr marL="857250" indent="-857250">
              <a:buFont typeface="Wingdings" panose="05000000000000000000" pitchFamily="2" charset="2"/>
              <a:buChar char="q"/>
            </a:pPr>
            <a:r>
              <a:rPr lang="en-IN" sz="6000" dirty="0"/>
              <a:t>ABSTRACT:</a:t>
            </a:r>
          </a:p>
        </p:txBody>
      </p:sp>
      <p:sp>
        <p:nvSpPr>
          <p:cNvPr id="3" name="Content Placeholder 2">
            <a:extLst>
              <a:ext uri="{FF2B5EF4-FFF2-40B4-BE49-F238E27FC236}">
                <a16:creationId xmlns:a16="http://schemas.microsoft.com/office/drawing/2014/main" id="{B2CCB97C-542E-4647-80AB-6FDE37940EE1}"/>
              </a:ext>
            </a:extLst>
          </p:cNvPr>
          <p:cNvSpPr>
            <a:spLocks noGrp="1"/>
          </p:cNvSpPr>
          <p:nvPr>
            <p:ph idx="1"/>
          </p:nvPr>
        </p:nvSpPr>
        <p:spPr/>
        <p:txBody>
          <a:bodyPr>
            <a:normAutofit fontScale="92500" lnSpcReduction="20000"/>
          </a:bodyPr>
          <a:lstStyle/>
          <a:p>
            <a:r>
              <a:rPr lang="en-US" sz="1800" dirty="0"/>
              <a:t>Your food choices each day affect your health — how you feel today, tomorrow, and in the future. Good nutrition is an important part of leading a healthy lifestyle. Combined with physical activity, your diet can help you to reach and maintain a healthy weight, reduce your risk of chronic diseases (like heart disease and cancer), and promote your overall health. </a:t>
            </a:r>
          </a:p>
          <a:p>
            <a:r>
              <a:rPr lang="en-US" sz="1800" dirty="0"/>
              <a:t>A balanced diet is one that gives your body the nutrients it needs to function correctly. The number of calories in a food is a measurement of the amount of energy stored in that food. Your body uses calories from food for walking, thinking, breathing, and other important functions. </a:t>
            </a:r>
          </a:p>
          <a:p>
            <a:r>
              <a:rPr lang="en-US" sz="1800" dirty="0"/>
              <a:t>The average person needs to eat about 2,000 calories every day to maintain their weight. However, a person’s specific daily calorie intake can vary depending on their age, gender, and physical activity level. </a:t>
            </a:r>
          </a:p>
          <a:p>
            <a:r>
              <a:rPr lang="en-US" sz="1800" dirty="0"/>
              <a:t>Men generally need more calories than women, and people who exercise need more calories than people who don’t</a:t>
            </a:r>
            <a:endParaRPr lang="en-IN" sz="1800" dirty="0"/>
          </a:p>
        </p:txBody>
      </p:sp>
    </p:spTree>
    <p:extLst>
      <p:ext uri="{BB962C8B-B14F-4D97-AF65-F5344CB8AC3E}">
        <p14:creationId xmlns:p14="http://schemas.microsoft.com/office/powerpoint/2010/main" val="381609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F2D08C-58D9-4E38-AAFA-FDF74E308E09}"/>
              </a:ext>
            </a:extLst>
          </p:cNvPr>
          <p:cNvSpPr>
            <a:spLocks noGrp="1"/>
          </p:cNvSpPr>
          <p:nvPr>
            <p:ph type="title"/>
          </p:nvPr>
        </p:nvSpPr>
        <p:spPr>
          <a:xfrm>
            <a:off x="8458200" y="607392"/>
            <a:ext cx="3161963" cy="925573"/>
          </a:xfrm>
        </p:spPr>
        <p:txBody>
          <a:bodyPr>
            <a:normAutofit fontScale="90000"/>
          </a:bodyPr>
          <a:lstStyle/>
          <a:p>
            <a:r>
              <a:rPr lang="en-IN" sz="2800" b="1" dirty="0" err="1">
                <a:latin typeface="Algerian" panose="04020705040A02060702" pitchFamily="82" charset="0"/>
              </a:rPr>
              <a:t>Recommded</a:t>
            </a:r>
            <a:r>
              <a:rPr lang="en-IN" sz="2800" b="1" dirty="0">
                <a:latin typeface="Algerian" panose="04020705040A02060702" pitchFamily="82" charset="0"/>
              </a:rPr>
              <a:t> System</a:t>
            </a:r>
          </a:p>
        </p:txBody>
      </p:sp>
      <p:sp>
        <p:nvSpPr>
          <p:cNvPr id="5" name="Content Placeholder 4">
            <a:extLst>
              <a:ext uri="{FF2B5EF4-FFF2-40B4-BE49-F238E27FC236}">
                <a16:creationId xmlns:a16="http://schemas.microsoft.com/office/drawing/2014/main" id="{27A04451-AC80-43A3-8F80-D9183660F852}"/>
              </a:ext>
            </a:extLst>
          </p:cNvPr>
          <p:cNvSpPr>
            <a:spLocks noGrp="1"/>
          </p:cNvSpPr>
          <p:nvPr>
            <p:ph idx="1"/>
          </p:nvPr>
        </p:nvSpPr>
        <p:spPr/>
        <p:txBody>
          <a:bodyPr>
            <a:normAutofit fontScale="92500"/>
          </a:bodyPr>
          <a:lstStyle/>
          <a:p>
            <a:pPr>
              <a:buFont typeface="Wingdings" panose="05000000000000000000" pitchFamily="2" charset="2"/>
              <a:buChar char="q"/>
            </a:pPr>
            <a:r>
              <a:rPr lang="en-US" b="1" dirty="0"/>
              <a:t>INTRODUCTION : </a:t>
            </a:r>
          </a:p>
          <a:p>
            <a:r>
              <a:rPr lang="en-US" dirty="0"/>
              <a:t>The recommendation process has basically three stages that are Information Collection Phase, Learning Phase and Recommendation Phase.</a:t>
            </a:r>
          </a:p>
          <a:p>
            <a:r>
              <a:rPr lang="en-US" dirty="0"/>
              <a:t>The information is firstly collected about a particular problem and the various solutions related to that problem are categorized. After the collection of information Learning Phase comes in which various conclusions are made out of that information which is gathered and in last phase i.e. Recommendation Phase an output is given in which various recommendations are made. </a:t>
            </a:r>
          </a:p>
          <a:p>
            <a:r>
              <a:rPr lang="en-US" dirty="0"/>
              <a:t>In our system since it is a diet recommendation system so the recommendations will be about the diet plan like what all things you should eat, what is your Body Mass Index, which states whether you are healthy, overweight, or under-weight.</a:t>
            </a:r>
            <a:endParaRPr lang="en-IN" dirty="0"/>
          </a:p>
        </p:txBody>
      </p:sp>
      <p:pic>
        <p:nvPicPr>
          <p:cNvPr id="10" name="Picture 9">
            <a:extLst>
              <a:ext uri="{FF2B5EF4-FFF2-40B4-BE49-F238E27FC236}">
                <a16:creationId xmlns:a16="http://schemas.microsoft.com/office/drawing/2014/main" id="{0680FC8C-AF6C-42F2-9049-F17BF4FA0205}"/>
              </a:ext>
            </a:extLst>
          </p:cNvPr>
          <p:cNvPicPr>
            <a:picLocks noChangeAspect="1"/>
          </p:cNvPicPr>
          <p:nvPr/>
        </p:nvPicPr>
        <p:blipFill>
          <a:blip r:embed="rId2"/>
          <a:stretch>
            <a:fillRect/>
          </a:stretch>
        </p:blipFill>
        <p:spPr>
          <a:xfrm>
            <a:off x="8261181" y="1967404"/>
            <a:ext cx="3556000" cy="3305636"/>
          </a:xfrm>
          <a:prstGeom prst="rect">
            <a:avLst/>
          </a:prstGeom>
        </p:spPr>
      </p:pic>
    </p:spTree>
    <p:extLst>
      <p:ext uri="{BB962C8B-B14F-4D97-AF65-F5344CB8AC3E}">
        <p14:creationId xmlns:p14="http://schemas.microsoft.com/office/powerpoint/2010/main" val="400979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FEF1F-13EC-41D1-B070-1C29A23B4D32}"/>
              </a:ext>
            </a:extLst>
          </p:cNvPr>
          <p:cNvSpPr>
            <a:spLocks noGrp="1"/>
          </p:cNvSpPr>
          <p:nvPr>
            <p:ph type="ctrTitle"/>
          </p:nvPr>
        </p:nvSpPr>
        <p:spPr/>
        <p:txBody>
          <a:bodyPr>
            <a:normAutofit/>
          </a:bodyPr>
          <a:lstStyle/>
          <a:p>
            <a:r>
              <a:rPr lang="en-US" sz="4800" dirty="0"/>
              <a:t>Techniques used for building a Recommendation System</a:t>
            </a:r>
            <a:endParaRPr lang="en-IN" sz="4800" dirty="0"/>
          </a:p>
        </p:txBody>
      </p:sp>
    </p:spTree>
    <p:extLst>
      <p:ext uri="{BB962C8B-B14F-4D97-AF65-F5344CB8AC3E}">
        <p14:creationId xmlns:p14="http://schemas.microsoft.com/office/powerpoint/2010/main" val="366142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CF56-DC15-4BBA-A02D-6EEA6880F451}"/>
              </a:ext>
            </a:extLst>
          </p:cNvPr>
          <p:cNvSpPr>
            <a:spLocks noGrp="1"/>
          </p:cNvSpPr>
          <p:nvPr>
            <p:ph type="title"/>
          </p:nvPr>
        </p:nvSpPr>
        <p:spPr/>
        <p:txBody>
          <a:bodyPr/>
          <a:lstStyle/>
          <a:p>
            <a:r>
              <a:rPr lang="en-IN" b="1" dirty="0"/>
              <a:t>2.SYSTEM ARCHITECTURE:</a:t>
            </a:r>
          </a:p>
        </p:txBody>
      </p:sp>
      <p:pic>
        <p:nvPicPr>
          <p:cNvPr id="5" name="Content Placeholder 4">
            <a:extLst>
              <a:ext uri="{FF2B5EF4-FFF2-40B4-BE49-F238E27FC236}">
                <a16:creationId xmlns:a16="http://schemas.microsoft.com/office/drawing/2014/main" id="{CD3BE77E-9F37-4A17-B814-9BDF9A4D6FC5}"/>
              </a:ext>
            </a:extLst>
          </p:cNvPr>
          <p:cNvPicPr>
            <a:picLocks noGrp="1" noChangeAspect="1"/>
          </p:cNvPicPr>
          <p:nvPr>
            <p:ph idx="1"/>
          </p:nvPr>
        </p:nvPicPr>
        <p:blipFill>
          <a:blip r:embed="rId2"/>
          <a:stretch>
            <a:fillRect/>
          </a:stretch>
        </p:blipFill>
        <p:spPr>
          <a:xfrm>
            <a:off x="1696694" y="1882114"/>
            <a:ext cx="7894346" cy="4142931"/>
          </a:xfrm>
        </p:spPr>
      </p:pic>
    </p:spTree>
    <p:extLst>
      <p:ext uri="{BB962C8B-B14F-4D97-AF65-F5344CB8AC3E}">
        <p14:creationId xmlns:p14="http://schemas.microsoft.com/office/powerpoint/2010/main" val="5826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2450-E480-4E59-8C23-FF1DFAC75149}"/>
              </a:ext>
            </a:extLst>
          </p:cNvPr>
          <p:cNvSpPr>
            <a:spLocks noGrp="1"/>
          </p:cNvSpPr>
          <p:nvPr>
            <p:ph type="title"/>
          </p:nvPr>
        </p:nvSpPr>
        <p:spPr>
          <a:xfrm>
            <a:off x="1066800" y="642594"/>
            <a:ext cx="10058400" cy="911886"/>
          </a:xfrm>
        </p:spPr>
        <p:txBody>
          <a:bodyPr/>
          <a:lstStyle/>
          <a:p>
            <a:r>
              <a:rPr lang="en-IN" b="1" dirty="0"/>
              <a:t>3. SYSTEM WORKFLOW:</a:t>
            </a:r>
          </a:p>
        </p:txBody>
      </p:sp>
      <p:pic>
        <p:nvPicPr>
          <p:cNvPr id="5" name="Content Placeholder 4">
            <a:extLst>
              <a:ext uri="{FF2B5EF4-FFF2-40B4-BE49-F238E27FC236}">
                <a16:creationId xmlns:a16="http://schemas.microsoft.com/office/drawing/2014/main" id="{D98E4CBE-43E5-4641-A2C5-0A02F6EF17D6}"/>
              </a:ext>
            </a:extLst>
          </p:cNvPr>
          <p:cNvPicPr>
            <a:picLocks noGrp="1" noChangeAspect="1"/>
          </p:cNvPicPr>
          <p:nvPr>
            <p:ph idx="1"/>
          </p:nvPr>
        </p:nvPicPr>
        <p:blipFill>
          <a:blip r:embed="rId2"/>
          <a:stretch>
            <a:fillRect/>
          </a:stretch>
        </p:blipFill>
        <p:spPr>
          <a:xfrm>
            <a:off x="1923816" y="2101320"/>
            <a:ext cx="8879867" cy="3192039"/>
          </a:xfrm>
        </p:spPr>
      </p:pic>
    </p:spTree>
    <p:extLst>
      <p:ext uri="{BB962C8B-B14F-4D97-AF65-F5344CB8AC3E}">
        <p14:creationId xmlns:p14="http://schemas.microsoft.com/office/powerpoint/2010/main" val="327456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3FE4-9871-498F-83CD-0740362631FE}"/>
              </a:ext>
            </a:extLst>
          </p:cNvPr>
          <p:cNvSpPr>
            <a:spLocks noGrp="1"/>
          </p:cNvSpPr>
          <p:nvPr>
            <p:ph type="title"/>
          </p:nvPr>
        </p:nvSpPr>
        <p:spPr/>
        <p:txBody>
          <a:bodyPr/>
          <a:lstStyle/>
          <a:p>
            <a:r>
              <a:rPr lang="en-IN" b="1" dirty="0"/>
              <a:t>4. PROPOSED WORK:</a:t>
            </a:r>
          </a:p>
        </p:txBody>
      </p:sp>
      <p:sp>
        <p:nvSpPr>
          <p:cNvPr id="3" name="Content Placeholder 2">
            <a:extLst>
              <a:ext uri="{FF2B5EF4-FFF2-40B4-BE49-F238E27FC236}">
                <a16:creationId xmlns:a16="http://schemas.microsoft.com/office/drawing/2014/main" id="{142C0994-E1D3-487E-B36C-996D3A2CC002}"/>
              </a:ext>
            </a:extLst>
          </p:cNvPr>
          <p:cNvSpPr>
            <a:spLocks noGrp="1"/>
          </p:cNvSpPr>
          <p:nvPr>
            <p:ph idx="1"/>
          </p:nvPr>
        </p:nvSpPr>
        <p:spPr/>
        <p:txBody>
          <a:bodyPr/>
          <a:lstStyle/>
          <a:p>
            <a:r>
              <a:rPr lang="en-US" dirty="0"/>
              <a:t>This project has been developed using Machine Learning algorithms. </a:t>
            </a:r>
            <a:r>
              <a:rPr lang="en-US" dirty="0" err="1"/>
              <a:t>KMeans</a:t>
            </a:r>
            <a:r>
              <a:rPr lang="en-US" dirty="0"/>
              <a:t> clustering was used to cluster the food according to calories and then Random Forest Classifier is used to classify the food items and predict the food items based on input given.</a:t>
            </a:r>
          </a:p>
          <a:p>
            <a:endParaRPr lang="en-IN" dirty="0"/>
          </a:p>
        </p:txBody>
      </p:sp>
    </p:spTree>
    <p:extLst>
      <p:ext uri="{BB962C8B-B14F-4D97-AF65-F5344CB8AC3E}">
        <p14:creationId xmlns:p14="http://schemas.microsoft.com/office/powerpoint/2010/main" val="33239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DA24C-3A79-4B5C-89D5-621DFD353617}"/>
              </a:ext>
            </a:extLst>
          </p:cNvPr>
          <p:cNvSpPr>
            <a:spLocks noGrp="1"/>
          </p:cNvSpPr>
          <p:nvPr>
            <p:ph idx="1"/>
          </p:nvPr>
        </p:nvSpPr>
        <p:spPr>
          <a:xfrm>
            <a:off x="1066800" y="741680"/>
            <a:ext cx="10058400" cy="5211064"/>
          </a:xfrm>
        </p:spPr>
        <p:txBody>
          <a:bodyPr>
            <a:normAutofit/>
          </a:bodyPr>
          <a:lstStyle/>
          <a:p>
            <a:pPr>
              <a:buFont typeface="Wingdings" panose="05000000000000000000" pitchFamily="2" charset="2"/>
              <a:buChar char="q"/>
            </a:pPr>
            <a:r>
              <a:rPr lang="en-IN" sz="2000" b="1" dirty="0"/>
              <a:t>   Header files used: </a:t>
            </a:r>
            <a:endParaRPr lang="en-US" sz="20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Pandas was used to read datasets.</a:t>
            </a:r>
          </a:p>
          <a:p>
            <a:r>
              <a:rPr lang="en-US" dirty="0" err="1"/>
              <a:t>Numpy</a:t>
            </a:r>
            <a:r>
              <a:rPr lang="en-US" dirty="0"/>
              <a:t> was used to convert features into </a:t>
            </a:r>
            <a:r>
              <a:rPr lang="en-US" dirty="0" err="1"/>
              <a:t>numpy</a:t>
            </a:r>
            <a:r>
              <a:rPr lang="en-US" dirty="0"/>
              <a:t> and then perform the further operations.</a:t>
            </a:r>
          </a:p>
          <a:p>
            <a:r>
              <a:rPr lang="en-US" dirty="0" err="1"/>
              <a:t>Tkinter</a:t>
            </a:r>
            <a:r>
              <a:rPr lang="en-US" dirty="0"/>
              <a:t> was used to create interface.</a:t>
            </a:r>
          </a:p>
          <a:p>
            <a:r>
              <a:rPr lang="en-US" dirty="0" err="1"/>
              <a:t>KMeans</a:t>
            </a:r>
            <a:r>
              <a:rPr lang="en-US" dirty="0"/>
              <a:t> was used to perform clustering.</a:t>
            </a:r>
          </a:p>
          <a:p>
            <a:r>
              <a:rPr lang="en-US" dirty="0" err="1"/>
              <a:t>Train_test_split</a:t>
            </a:r>
            <a:r>
              <a:rPr lang="en-US" dirty="0"/>
              <a:t> was used to divide the dataset into train and test portions to train and test the model.</a:t>
            </a:r>
          </a:p>
          <a:p>
            <a:r>
              <a:rPr lang="en-US" dirty="0" err="1"/>
              <a:t>RandomForestClassifier</a:t>
            </a:r>
            <a:r>
              <a:rPr lang="en-US" dirty="0"/>
              <a:t> used to predict the food items based on clustered data.</a:t>
            </a:r>
            <a:endParaRPr lang="en-IN" dirty="0"/>
          </a:p>
        </p:txBody>
      </p:sp>
      <p:pic>
        <p:nvPicPr>
          <p:cNvPr id="4" name="Picture 3">
            <a:extLst>
              <a:ext uri="{FF2B5EF4-FFF2-40B4-BE49-F238E27FC236}">
                <a16:creationId xmlns:a16="http://schemas.microsoft.com/office/drawing/2014/main" id="{2229F942-BA8C-4BC1-966C-8F2919127CF7}"/>
              </a:ext>
            </a:extLst>
          </p:cNvPr>
          <p:cNvPicPr>
            <a:picLocks noChangeAspect="1"/>
          </p:cNvPicPr>
          <p:nvPr/>
        </p:nvPicPr>
        <p:blipFill>
          <a:blip r:embed="rId2"/>
          <a:stretch>
            <a:fillRect/>
          </a:stretch>
        </p:blipFill>
        <p:spPr>
          <a:xfrm>
            <a:off x="1327326" y="1181495"/>
            <a:ext cx="8192643" cy="2343477"/>
          </a:xfrm>
          <a:prstGeom prst="rect">
            <a:avLst/>
          </a:prstGeom>
        </p:spPr>
      </p:pic>
    </p:spTree>
    <p:extLst>
      <p:ext uri="{BB962C8B-B14F-4D97-AF65-F5344CB8AC3E}">
        <p14:creationId xmlns:p14="http://schemas.microsoft.com/office/powerpoint/2010/main" val="23353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B7CE-A1F9-4642-9D3E-F01DF04E610A}"/>
              </a:ext>
            </a:extLst>
          </p:cNvPr>
          <p:cNvSpPr>
            <a:spLocks noGrp="1"/>
          </p:cNvSpPr>
          <p:nvPr>
            <p:ph type="title"/>
          </p:nvPr>
        </p:nvSpPr>
        <p:spPr/>
        <p:txBody>
          <a:bodyPr/>
          <a:lstStyle/>
          <a:p>
            <a:pPr marL="571500" indent="-571500">
              <a:buFont typeface="Wingdings" panose="05000000000000000000" pitchFamily="2" charset="2"/>
              <a:buChar char="q"/>
            </a:pPr>
            <a:r>
              <a:rPr lang="en-IN" b="1" dirty="0"/>
              <a:t>Reading the dataset: </a:t>
            </a:r>
          </a:p>
        </p:txBody>
      </p:sp>
      <p:pic>
        <p:nvPicPr>
          <p:cNvPr id="5" name="Content Placeholder 4">
            <a:extLst>
              <a:ext uri="{FF2B5EF4-FFF2-40B4-BE49-F238E27FC236}">
                <a16:creationId xmlns:a16="http://schemas.microsoft.com/office/drawing/2014/main" id="{2552682B-C4CB-4C48-8085-21E46EF049C3}"/>
              </a:ext>
            </a:extLst>
          </p:cNvPr>
          <p:cNvPicPr>
            <a:picLocks noGrp="1" noChangeAspect="1"/>
          </p:cNvPicPr>
          <p:nvPr>
            <p:ph idx="1"/>
          </p:nvPr>
        </p:nvPicPr>
        <p:blipFill>
          <a:blip r:embed="rId2"/>
          <a:stretch>
            <a:fillRect/>
          </a:stretch>
        </p:blipFill>
        <p:spPr>
          <a:xfrm>
            <a:off x="2580784" y="2632674"/>
            <a:ext cx="7030431" cy="2791215"/>
          </a:xfrm>
        </p:spPr>
      </p:pic>
    </p:spTree>
    <p:extLst>
      <p:ext uri="{BB962C8B-B14F-4D97-AF65-F5344CB8AC3E}">
        <p14:creationId xmlns:p14="http://schemas.microsoft.com/office/powerpoint/2010/main" val="3782033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{C357A587-A395-4015-B256-B1B3836CB001}tf78438558_win32</Template>
  <TotalTime>116</TotalTime>
  <Words>516</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Century Gothic</vt:lpstr>
      <vt:lpstr>Garamond</vt:lpstr>
      <vt:lpstr>Wingdings</vt:lpstr>
      <vt:lpstr>SavonVTI</vt:lpstr>
      <vt:lpstr>Food diet recommendations</vt:lpstr>
      <vt:lpstr>ABSTRACT:</vt:lpstr>
      <vt:lpstr>Recommded System</vt:lpstr>
      <vt:lpstr>Techniques used for building a Recommendation System</vt:lpstr>
      <vt:lpstr>2.SYSTEM ARCHITECTURE:</vt:lpstr>
      <vt:lpstr>3. SYSTEM WORKFLOW:</vt:lpstr>
      <vt:lpstr>4. PROPOSED WORK:</vt:lpstr>
      <vt:lpstr>PowerPoint Presentation</vt:lpstr>
      <vt:lpstr>Reading the dataset: </vt:lpstr>
      <vt:lpstr>Applying KMeans for clustering on Lunch_data, Breakfast_data, Dinner data: </vt:lpstr>
      <vt:lpstr>Applying Random Forest Classifier:</vt:lpstr>
      <vt:lpstr>Creating Interface: </vt:lpstr>
      <vt:lpstr>Taking Input:</vt:lpstr>
      <vt:lpstr>Predicting food items for Weight Loss Diet Plan: </vt:lpstr>
      <vt:lpstr>Predicting Food Items for Weight Gain Diet Plan: </vt:lpstr>
      <vt:lpstr>Predicting Food Items for Healthy food items: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diet recommendations</dc:title>
  <dc:creator>Manoj</dc:creator>
  <cp:lastModifiedBy>Manoj</cp:lastModifiedBy>
  <cp:revision>5</cp:revision>
  <dcterms:created xsi:type="dcterms:W3CDTF">2021-11-10T06:01:47Z</dcterms:created>
  <dcterms:modified xsi:type="dcterms:W3CDTF">2021-11-12T05:13:44Z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