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2"/>
  </p:notesMasterIdLst>
  <p:sldIdLst>
    <p:sldId id="278" r:id="rId2"/>
    <p:sldId id="279" r:id="rId3"/>
    <p:sldId id="280" r:id="rId4"/>
    <p:sldId id="299" r:id="rId5"/>
    <p:sldId id="294" r:id="rId6"/>
    <p:sldId id="297" r:id="rId7"/>
    <p:sldId id="295" r:id="rId8"/>
    <p:sldId id="296" r:id="rId9"/>
    <p:sldId id="298" r:id="rId10"/>
    <p:sldId id="281"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75" autoAdjust="0"/>
    <p:restoredTop sz="94609" autoAdjust="0"/>
  </p:normalViewPr>
  <p:slideViewPr>
    <p:cSldViewPr snapToGrid="0" snapToObjects="1">
      <p:cViewPr varScale="1">
        <p:scale>
          <a:sx n="85" d="100"/>
          <a:sy n="85" d="100"/>
        </p:scale>
        <p:origin x="667"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nehal Kapse" userId="56ae00d652731516" providerId="LiveId" clId="{79DDC66A-B859-49E1-A54D-0562F97715EF}"/>
    <pc:docChg chg="custSel addSld modSld">
      <pc:chgData name="Snehal Kapse" userId="56ae00d652731516" providerId="LiveId" clId="{79DDC66A-B859-49E1-A54D-0562F97715EF}" dt="2022-10-17T03:48:54.951" v="38" actId="5793"/>
      <pc:docMkLst>
        <pc:docMk/>
      </pc:docMkLst>
      <pc:sldChg chg="modSp mod">
        <pc:chgData name="Snehal Kapse" userId="56ae00d652731516" providerId="LiveId" clId="{79DDC66A-B859-49E1-A54D-0562F97715EF}" dt="2022-10-17T03:48:54.951" v="38" actId="5793"/>
        <pc:sldMkLst>
          <pc:docMk/>
          <pc:sldMk cId="828098698" sldId="298"/>
        </pc:sldMkLst>
        <pc:spChg chg="mod">
          <ac:chgData name="Snehal Kapse" userId="56ae00d652731516" providerId="LiveId" clId="{79DDC66A-B859-49E1-A54D-0562F97715EF}" dt="2022-10-17T03:48:54.951" v="38" actId="5793"/>
          <ac:spMkLst>
            <pc:docMk/>
            <pc:sldMk cId="828098698" sldId="298"/>
            <ac:spMk id="3" creationId="{5EC724D1-CA73-07C5-8FCD-D7E599873F95}"/>
          </ac:spMkLst>
        </pc:spChg>
      </pc:sldChg>
      <pc:sldChg chg="addSp delSp modSp new mod">
        <pc:chgData name="Snehal Kapse" userId="56ae00d652731516" providerId="LiveId" clId="{79DDC66A-B859-49E1-A54D-0562F97715EF}" dt="2022-10-16T09:14:45.180" v="36" actId="20577"/>
        <pc:sldMkLst>
          <pc:docMk/>
          <pc:sldMk cId="329378341" sldId="299"/>
        </pc:sldMkLst>
        <pc:spChg chg="mod">
          <ac:chgData name="Snehal Kapse" userId="56ae00d652731516" providerId="LiveId" clId="{79DDC66A-B859-49E1-A54D-0562F97715EF}" dt="2022-10-16T09:14:02.622" v="8" actId="1076"/>
          <ac:spMkLst>
            <pc:docMk/>
            <pc:sldMk cId="329378341" sldId="299"/>
            <ac:spMk id="2" creationId="{8701A750-29BD-3D1E-73C1-1D054AB78C3F}"/>
          </ac:spMkLst>
        </pc:spChg>
        <pc:spChg chg="del">
          <ac:chgData name="Snehal Kapse" userId="56ae00d652731516" providerId="LiveId" clId="{79DDC66A-B859-49E1-A54D-0562F97715EF}" dt="2022-10-16T09:13:20.938" v="1"/>
          <ac:spMkLst>
            <pc:docMk/>
            <pc:sldMk cId="329378341" sldId="299"/>
            <ac:spMk id="3" creationId="{70A0ACBF-0329-D5BE-42A2-70745AFDAD3E}"/>
          </ac:spMkLst>
        </pc:spChg>
        <pc:spChg chg="mod">
          <ac:chgData name="Snehal Kapse" userId="56ae00d652731516" providerId="LiveId" clId="{79DDC66A-B859-49E1-A54D-0562F97715EF}" dt="2022-10-16T09:14:45.180" v="36" actId="20577"/>
          <ac:spMkLst>
            <pc:docMk/>
            <pc:sldMk cId="329378341" sldId="299"/>
            <ac:spMk id="4" creationId="{ACFD647D-B90A-77FB-0CDA-B1C8D5889086}"/>
          </ac:spMkLst>
        </pc:spChg>
        <pc:picChg chg="add mod">
          <ac:chgData name="Snehal Kapse" userId="56ae00d652731516" providerId="LiveId" clId="{79DDC66A-B859-49E1-A54D-0562F97715EF}" dt="2022-10-16T09:14:15.935" v="12" actId="1076"/>
          <ac:picMkLst>
            <pc:docMk/>
            <pc:sldMk cId="329378341" sldId="299"/>
            <ac:picMk id="7" creationId="{4AD81012-C342-AABB-7465-BDA5989B786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231212"/>
            <a:ext cx="5385816" cy="1225296"/>
          </a:xfrm>
        </p:spPr>
        <p:txBody>
          <a:bodyPr/>
          <a:lstStyle/>
          <a:p>
            <a:r>
              <a:rPr lang="en-US" dirty="0">
                <a:effectLst>
                  <a:outerShdw blurRad="38100" dist="38100" dir="2700000" algn="tl">
                    <a:srgbClr val="000000">
                      <a:alpha val="43137"/>
                    </a:srgbClr>
                  </a:outerShdw>
                </a:effectLst>
              </a:rPr>
              <a:t>FLAPPY BIRD GAME</a:t>
            </a:r>
            <a:br>
              <a:rPr lang="en-US" dirty="0">
                <a:effectLst>
                  <a:outerShdw blurRad="38100" dist="38100" dir="2700000" algn="tl">
                    <a:srgbClr val="000000">
                      <a:alpha val="43137"/>
                    </a:srgbClr>
                  </a:outerShdw>
                </a:effectLst>
              </a:rPr>
            </a:br>
            <a:endParaRPr lang="en-US"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effectLst>
                  <a:outerShdw blurRad="38100" dist="38100" dir="2700000" algn="tl">
                    <a:srgbClr val="000000">
                      <a:alpha val="43137"/>
                    </a:srgbClr>
                  </a:outerShdw>
                </a:effectLst>
              </a:rPr>
              <a:t>SNEHAL DILIP KAPSE[9203]</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effectLst>
                  <a:outerShdw blurRad="38100" dist="38100" dir="2700000" algn="tl">
                    <a:srgbClr val="000000">
                      <a:alpha val="43137"/>
                    </a:srgbClr>
                  </a:outerShdw>
                </a:effectLst>
                <a:latin typeface="Arial Black" panose="020B0604020202020204" pitchFamily="34" charset="0"/>
                <a:cs typeface="Arial Black" panose="020B0604020202020204" pitchFamily="34" charset="0"/>
              </a:rPr>
              <a:t>THANK YOU</a:t>
            </a:r>
          </a:p>
        </p:txBody>
      </p:sp>
    </p:spTree>
    <p:extLst>
      <p:ext uri="{BB962C8B-B14F-4D97-AF65-F5344CB8AC3E}">
        <p14:creationId xmlns:p14="http://schemas.microsoft.com/office/powerpoint/2010/main" val="2952923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113853" y="581152"/>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113853" y="1541907"/>
            <a:ext cx="5693664" cy="3858768"/>
          </a:xfrm>
        </p:spPr>
        <p:txBody>
          <a:bodyPr/>
          <a:lstStyle/>
          <a:p>
            <a:r>
              <a:rPr lang="en-US" dirty="0"/>
              <a:t>Introduction​</a:t>
            </a:r>
          </a:p>
          <a:p>
            <a:r>
              <a:rPr lang="en-US" dirty="0"/>
              <a:t>Objective</a:t>
            </a:r>
          </a:p>
          <a:p>
            <a:r>
              <a:rPr lang="en-US" dirty="0"/>
              <a:t>Scope</a:t>
            </a:r>
          </a:p>
          <a:p>
            <a:r>
              <a:rPr lang="en-US" dirty="0"/>
              <a:t>​Requirement Specification</a:t>
            </a:r>
          </a:p>
          <a:p>
            <a:r>
              <a:rPr lang="en-US" dirty="0"/>
              <a:t>Features</a:t>
            </a:r>
          </a:p>
          <a:p>
            <a:r>
              <a:rPr lang="en-US" dirty="0"/>
              <a:t>​Proposed System</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4236" y="1593088"/>
            <a:ext cx="6766560" cy="768096"/>
          </a:xfrm>
        </p:spPr>
        <p:txBody>
          <a:bodyPr/>
          <a:lstStyle/>
          <a:p>
            <a:r>
              <a:rPr lang="en-US" dirty="0"/>
              <a:t>Introduction</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FLAPPY BIRD GAME</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12" name="Rectangle 9">
            <a:extLst>
              <a:ext uri="{FF2B5EF4-FFF2-40B4-BE49-F238E27FC236}">
                <a16:creationId xmlns:a16="http://schemas.microsoft.com/office/drawing/2014/main" id="{EA3C9DF8-F9AC-2793-23E9-9268C887440A}"/>
              </a:ext>
            </a:extLst>
          </p:cNvPr>
          <p:cNvSpPr>
            <a:spLocks noChangeArrowheads="1"/>
          </p:cNvSpPr>
          <p:nvPr/>
        </p:nvSpPr>
        <p:spPr bwMode="auto">
          <a:xfrm>
            <a:off x="4355563" y="2772378"/>
            <a:ext cx="589773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accent6"/>
              </a:solidFill>
              <a:effectLst/>
            </a:endParaRPr>
          </a:p>
          <a:p>
            <a:pPr defTabSz="914400" eaLnBrk="0" fontAlgn="base" hangingPunct="0">
              <a:spcBef>
                <a:spcPct val="0"/>
              </a:spcBef>
              <a:spcAft>
                <a:spcPct val="0"/>
              </a:spcAft>
            </a:pPr>
            <a:r>
              <a:rPr kumimoji="0" lang="en-US" altLang="en-US" sz="1600" b="0" i="0" u="none" strike="noStrike" cap="none" normalizeH="0" baseline="0" dirty="0">
                <a:ln>
                  <a:noFill/>
                </a:ln>
                <a:solidFill>
                  <a:schemeClr val="accent6"/>
                </a:solidFill>
                <a:effectLst/>
                <a:ea typeface="Times New Roman" panose="02020603050405020304" pitchFamily="18" charset="0"/>
              </a:rPr>
              <a:t>Flappy Bird Game is an abstraction of the original game Flappy Bird. </a:t>
            </a:r>
            <a:r>
              <a:rPr kumimoji="0" lang="en-US" altLang="en-US" sz="1600" b="1" i="0" u="none" strike="noStrike" cap="none" normalizeH="0" baseline="0" dirty="0">
                <a:ln>
                  <a:noFill/>
                </a:ln>
                <a:solidFill>
                  <a:schemeClr val="accent6"/>
                </a:solidFill>
                <a:effectLst/>
                <a:ea typeface="Times New Roman" panose="02020603050405020304" pitchFamily="18" charset="0"/>
              </a:rPr>
              <a:t>Flappy Bird </a:t>
            </a:r>
            <a:r>
              <a:rPr kumimoji="0" lang="en-US" altLang="en-US" sz="1600" b="0" i="0" u="none" strike="noStrike" cap="none" normalizeH="0" baseline="0" dirty="0">
                <a:ln>
                  <a:noFill/>
                </a:ln>
                <a:solidFill>
                  <a:schemeClr val="accent6"/>
                </a:solidFill>
                <a:effectLst/>
                <a:ea typeface="Times New Roman" panose="02020603050405020304" pitchFamily="18" charset="0"/>
              </a:rPr>
              <a:t>is</a:t>
            </a:r>
            <a:r>
              <a:rPr lang="en-US" altLang="en-US" sz="1600" dirty="0">
                <a:solidFill>
                  <a:schemeClr val="accent6"/>
                </a:solidFill>
                <a:ea typeface="Times New Roman" panose="02020603050405020304" pitchFamily="18" charset="0"/>
              </a:rPr>
              <a:t> </a:t>
            </a:r>
            <a:r>
              <a:rPr kumimoji="0" lang="en-US" altLang="en-US" sz="1600" b="0" i="0" u="none" strike="noStrike" cap="none" normalizeH="0" baseline="0" dirty="0">
                <a:ln>
                  <a:noFill/>
                </a:ln>
                <a:solidFill>
                  <a:schemeClr val="accent6"/>
                </a:solidFill>
                <a:effectLst/>
              </a:rPr>
              <a:t>a   2013 ,   developed   by -based  </a:t>
            </a:r>
            <a:r>
              <a:rPr kumimoji="0" lang="en-US" altLang="en-US" sz="1600" b="0" i="0" u="none" strike="noStrike" cap="none" normalizeH="0" baseline="0" dirty="0" err="1">
                <a:ln>
                  <a:noFill/>
                </a:ln>
                <a:solidFill>
                  <a:schemeClr val="accent6"/>
                </a:solidFill>
                <a:effectLst/>
              </a:rPr>
              <a:t>Nguyn</a:t>
            </a:r>
            <a:r>
              <a:rPr kumimoji="0" lang="en-US" altLang="en-US" sz="1600" b="0" i="0" u="none" strike="noStrike" cap="none" normalizeH="0" baseline="0" dirty="0">
                <a:ln>
                  <a:noFill/>
                </a:ln>
                <a:solidFill>
                  <a:schemeClr val="accent6"/>
                </a:solidFill>
                <a:effectLst/>
              </a:rPr>
              <a:t>   </a:t>
            </a:r>
            <a:r>
              <a:rPr kumimoji="0" lang="en-US" altLang="en-US" sz="1600" b="0" i="0" u="none" strike="noStrike" cap="none" normalizeH="0" baseline="0" dirty="0" err="1">
                <a:ln>
                  <a:noFill/>
                </a:ln>
                <a:solidFill>
                  <a:schemeClr val="accent6"/>
                </a:solidFill>
                <a:effectLst/>
              </a:rPr>
              <a:t>Hà</a:t>
            </a:r>
            <a:r>
              <a:rPr kumimoji="0" lang="en-US" altLang="en-US" sz="1600" b="0" i="0" u="none" strike="noStrike" cap="none" normalizeH="0" baseline="0" dirty="0">
                <a:ln>
                  <a:noFill/>
                </a:ln>
                <a:solidFill>
                  <a:schemeClr val="accent6"/>
                </a:solidFill>
                <a:effectLst/>
              </a:rPr>
              <a:t>   </a:t>
            </a:r>
            <a:r>
              <a:rPr kumimoji="0" lang="en-US" altLang="en-US" sz="1600" b="0" i="0" u="none" strike="noStrike" cap="none" normalizeH="0" baseline="0" dirty="0" err="1">
                <a:ln>
                  <a:noFill/>
                </a:ln>
                <a:solidFill>
                  <a:schemeClr val="accent6"/>
                </a:solidFill>
                <a:effectLst/>
              </a:rPr>
              <a:t>Đông</a:t>
            </a:r>
            <a:r>
              <a:rPr kumimoji="0" lang="en-US" altLang="en-US" sz="1600" b="0" i="0" u="none" strike="noStrike" cap="none" normalizeH="0" baseline="0" dirty="0">
                <a:ln>
                  <a:noFill/>
                </a:ln>
                <a:solidFill>
                  <a:schemeClr val="accent6"/>
                </a:solidFill>
                <a:effectLst/>
              </a:rPr>
              <a:t> (Dong   Nguyen) and </a:t>
            </a:r>
            <a:r>
              <a:rPr kumimoji="0" lang="en-US" altLang="en-US" sz="1600" b="0" i="0" u="none" strike="noStrike" cap="none" normalizeH="0" baseline="0" dirty="0">
                <a:ln>
                  <a:noFill/>
                </a:ln>
                <a:solidFill>
                  <a:schemeClr val="accent6"/>
                </a:solidFill>
                <a:effectLst/>
                <a:ea typeface="Times New Roman" panose="02020603050405020304" pitchFamily="18" charset="0"/>
              </a:rPr>
              <a:t>published by .GEARS Studios, a small, independent game developer also based in Vietnam. The game is a where the player controls a bird, attempting to fly between rows of green pipes without hitting them. Flappy Bird was removed from both and by its creator on February 10, 2014, due to guilt over what he considered to be its addictive nature and overuse.</a:t>
            </a:r>
            <a:endParaRPr kumimoji="0" lang="en-US" altLang="en-US" sz="1600" b="0" i="0" u="none" strike="noStrike" cap="none" normalizeH="0" baseline="0" dirty="0">
              <a:ln>
                <a:noFill/>
              </a:ln>
              <a:solidFill>
                <a:schemeClr val="accent6"/>
              </a:solidFill>
              <a:effectLst/>
            </a:endParaRP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1A750-29BD-3D1E-73C1-1D054AB78C3F}"/>
              </a:ext>
            </a:extLst>
          </p:cNvPr>
          <p:cNvSpPr>
            <a:spLocks noGrp="1"/>
          </p:cNvSpPr>
          <p:nvPr>
            <p:ph type="title"/>
          </p:nvPr>
        </p:nvSpPr>
        <p:spPr>
          <a:xfrm>
            <a:off x="4869987" y="1416244"/>
            <a:ext cx="6766560" cy="768096"/>
          </a:xfrm>
        </p:spPr>
        <p:txBody>
          <a:bodyPr/>
          <a:lstStyle/>
          <a:p>
            <a:r>
              <a:rPr kumimoji="0" lang="en-US" altLang="en-US" sz="4400" b="0" i="0" u="none" strike="noStrike" cap="none" normalizeH="0" baseline="0" dirty="0">
                <a:ln>
                  <a:noFill/>
                </a:ln>
                <a:solidFill>
                  <a:schemeClr val="accent6"/>
                </a:solidFill>
                <a:effectLst/>
              </a:rPr>
              <a:t>DONG NGUYEN</a:t>
            </a:r>
            <a:endParaRPr lang="en-IN" cap="none" dirty="0"/>
          </a:p>
        </p:txBody>
      </p:sp>
      <p:pic>
        <p:nvPicPr>
          <p:cNvPr id="7" name="Content Placeholder 6">
            <a:extLst>
              <a:ext uri="{FF2B5EF4-FFF2-40B4-BE49-F238E27FC236}">
                <a16:creationId xmlns:a16="http://schemas.microsoft.com/office/drawing/2014/main" id="{4AD81012-C342-AABB-7465-BDA5989B7866}"/>
              </a:ext>
            </a:extLst>
          </p:cNvPr>
          <p:cNvPicPr>
            <a:picLocks noGrp="1" noChangeAspect="1"/>
          </p:cNvPicPr>
          <p:nvPr>
            <p:ph idx="1"/>
          </p:nvPr>
        </p:nvPicPr>
        <p:blipFill>
          <a:blip r:embed="rId2"/>
          <a:stretch>
            <a:fillRect/>
          </a:stretch>
        </p:blipFill>
        <p:spPr>
          <a:xfrm>
            <a:off x="4601129" y="2695329"/>
            <a:ext cx="5914471" cy="3615926"/>
          </a:xfrm>
        </p:spPr>
      </p:pic>
      <p:sp>
        <p:nvSpPr>
          <p:cNvPr id="4" name="Footer Placeholder 3">
            <a:extLst>
              <a:ext uri="{FF2B5EF4-FFF2-40B4-BE49-F238E27FC236}">
                <a16:creationId xmlns:a16="http://schemas.microsoft.com/office/drawing/2014/main" id="{ACFD647D-B90A-77FB-0CDA-B1C8D5889086}"/>
              </a:ext>
            </a:extLst>
          </p:cNvPr>
          <p:cNvSpPr>
            <a:spLocks noGrp="1"/>
          </p:cNvSpPr>
          <p:nvPr>
            <p:ph type="ftr" sz="quarter" idx="11"/>
          </p:nvPr>
        </p:nvSpPr>
        <p:spPr>
          <a:xfrm>
            <a:off x="4224528" y="439271"/>
            <a:ext cx="3200400" cy="274320"/>
          </a:xfrm>
        </p:spPr>
        <p:txBody>
          <a:bodyPr/>
          <a:lstStyle/>
          <a:p>
            <a:r>
              <a:rPr lang="en-US" dirty="0"/>
              <a:t>Flappy Bird Game</a:t>
            </a:r>
          </a:p>
        </p:txBody>
      </p:sp>
      <p:sp>
        <p:nvSpPr>
          <p:cNvPr id="5" name="Slide Number Placeholder 4">
            <a:extLst>
              <a:ext uri="{FF2B5EF4-FFF2-40B4-BE49-F238E27FC236}">
                <a16:creationId xmlns:a16="http://schemas.microsoft.com/office/drawing/2014/main" id="{08FC1E3B-F896-9595-1F4F-F3D6ACF193BF}"/>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329378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1693F-6FA3-4E18-0B94-877D3E854EAC}"/>
              </a:ext>
            </a:extLst>
          </p:cNvPr>
          <p:cNvSpPr>
            <a:spLocks noGrp="1"/>
          </p:cNvSpPr>
          <p:nvPr>
            <p:ph type="title"/>
          </p:nvPr>
        </p:nvSpPr>
        <p:spPr>
          <a:xfrm>
            <a:off x="4178808" y="1478788"/>
            <a:ext cx="6766560" cy="768096"/>
          </a:xfrm>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5A16861F-61AD-6F9B-56F3-26D10E1F6040}"/>
              </a:ext>
            </a:extLst>
          </p:cNvPr>
          <p:cNvSpPr>
            <a:spLocks noGrp="1"/>
          </p:cNvSpPr>
          <p:nvPr>
            <p:ph idx="1"/>
          </p:nvPr>
        </p:nvSpPr>
        <p:spPr>
          <a:xfrm>
            <a:off x="4178808" y="2973641"/>
            <a:ext cx="6766560" cy="2700528"/>
          </a:xfrm>
        </p:spPr>
        <p:txBody>
          <a:bodyPr/>
          <a:lstStyle/>
          <a:p>
            <a:pPr marL="342900" lvl="0" indent="-342900">
              <a:spcBef>
                <a:spcPts val="480"/>
              </a:spcBef>
              <a:spcAft>
                <a:spcPts val="600"/>
              </a:spcAft>
              <a:buFont typeface="Symbol" panose="05050102010706020507" pitchFamily="18" charset="2"/>
              <a:buChar char=""/>
            </a:pPr>
            <a:r>
              <a:rPr lang="en-IN" sz="2400" dirty="0">
                <a:effectLst/>
                <a:latin typeface="Times New Roman" panose="02020603050405020304" pitchFamily="18" charset="0"/>
                <a:ea typeface="Times New Roman" panose="02020603050405020304" pitchFamily="18" charset="0"/>
              </a:rPr>
              <a:t>Motivated by the flappy bird on cell phone </a:t>
            </a:r>
          </a:p>
          <a:p>
            <a:pPr marL="342900" lvl="0" indent="-342900">
              <a:spcBef>
                <a:spcPts val="480"/>
              </a:spcBef>
              <a:spcAft>
                <a:spcPts val="600"/>
              </a:spcAft>
              <a:buFont typeface="Symbol" panose="05050102010706020507" pitchFamily="18" charset="2"/>
              <a:buChar char=""/>
            </a:pPr>
            <a:r>
              <a:rPr lang="en-IN" sz="2400" dirty="0">
                <a:effectLst/>
                <a:latin typeface="Times New Roman" panose="02020603050405020304" pitchFamily="18" charset="0"/>
                <a:ea typeface="Times New Roman" panose="02020603050405020304" pitchFamily="18" charset="0"/>
              </a:rPr>
              <a:t>To apply Computer Graphics to get familiar with drawing pixels, images, etc.</a:t>
            </a:r>
          </a:p>
          <a:p>
            <a:pPr marL="342900" lvl="0" indent="-342900">
              <a:spcBef>
                <a:spcPts val="480"/>
              </a:spcBef>
              <a:spcAft>
                <a:spcPts val="600"/>
              </a:spcAft>
              <a:buFont typeface="Symbol" panose="05050102010706020507" pitchFamily="18" charset="2"/>
              <a:buChar char=""/>
            </a:pPr>
            <a:r>
              <a:rPr lang="en-IN" sz="2400" dirty="0">
                <a:effectLst/>
                <a:latin typeface="Times New Roman" panose="02020603050405020304" pitchFamily="18" charset="0"/>
                <a:ea typeface="Times New Roman" panose="02020603050405020304" pitchFamily="18" charset="0"/>
              </a:rPr>
              <a:t>To re-create the popular arcade game “Flappy Bird” using </a:t>
            </a:r>
            <a:r>
              <a:rPr lang="en-IN" sz="2400" dirty="0" err="1">
                <a:effectLst/>
                <a:latin typeface="Times New Roman" panose="02020603050405020304" pitchFamily="18" charset="0"/>
                <a:ea typeface="Times New Roman" panose="02020603050405020304" pitchFamily="18" charset="0"/>
              </a:rPr>
              <a:t>pygame</a:t>
            </a:r>
            <a:r>
              <a:rPr lang="en-IN" sz="2400" dirty="0">
                <a:effectLst/>
                <a:latin typeface="Times New Roman" panose="02020603050405020304" pitchFamily="18" charset="0"/>
                <a:ea typeface="Times New Roman" panose="02020603050405020304" pitchFamily="18" charset="0"/>
              </a:rPr>
              <a:t> module.</a:t>
            </a:r>
          </a:p>
          <a:p>
            <a:endParaRPr lang="en-IN" dirty="0"/>
          </a:p>
        </p:txBody>
      </p:sp>
      <p:sp>
        <p:nvSpPr>
          <p:cNvPr id="4" name="Footer Placeholder 3">
            <a:extLst>
              <a:ext uri="{FF2B5EF4-FFF2-40B4-BE49-F238E27FC236}">
                <a16:creationId xmlns:a16="http://schemas.microsoft.com/office/drawing/2014/main" id="{535E04A8-CB70-9FE4-FA36-4C27ED8E3278}"/>
              </a:ext>
            </a:extLst>
          </p:cNvPr>
          <p:cNvSpPr>
            <a:spLocks noGrp="1"/>
          </p:cNvSpPr>
          <p:nvPr>
            <p:ph type="ftr" sz="quarter" idx="11"/>
          </p:nvPr>
        </p:nvSpPr>
        <p:spPr>
          <a:xfrm>
            <a:off x="4224528" y="342900"/>
            <a:ext cx="3200400" cy="274320"/>
          </a:xfrm>
        </p:spPr>
        <p:txBody>
          <a:bodyPr/>
          <a:lstStyle/>
          <a:p>
            <a:r>
              <a:rPr lang="en-US" dirty="0"/>
              <a:t>FLAPPY BIRD GAME</a:t>
            </a:r>
          </a:p>
        </p:txBody>
      </p:sp>
      <p:sp>
        <p:nvSpPr>
          <p:cNvPr id="5" name="Slide Number Placeholder 4">
            <a:extLst>
              <a:ext uri="{FF2B5EF4-FFF2-40B4-BE49-F238E27FC236}">
                <a16:creationId xmlns:a16="http://schemas.microsoft.com/office/drawing/2014/main" id="{87B3B747-9B58-7E43-980D-31F963B82A47}"/>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568245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FF85-7DBA-465F-1EED-44047C18B90E}"/>
              </a:ext>
            </a:extLst>
          </p:cNvPr>
          <p:cNvSpPr>
            <a:spLocks noGrp="1"/>
          </p:cNvSpPr>
          <p:nvPr>
            <p:ph type="title"/>
          </p:nvPr>
        </p:nvSpPr>
        <p:spPr>
          <a:xfrm>
            <a:off x="4178808" y="1025588"/>
            <a:ext cx="6766560" cy="768096"/>
          </a:xfrm>
        </p:spPr>
        <p:txBody>
          <a:bodyPr/>
          <a:lstStyle/>
          <a:p>
            <a:r>
              <a:rPr lang="en-US" dirty="0"/>
              <a:t>SCOPE</a:t>
            </a:r>
            <a:endParaRPr lang="en-IN" dirty="0"/>
          </a:p>
        </p:txBody>
      </p:sp>
      <p:sp>
        <p:nvSpPr>
          <p:cNvPr id="3" name="Content Placeholder 2">
            <a:extLst>
              <a:ext uri="{FF2B5EF4-FFF2-40B4-BE49-F238E27FC236}">
                <a16:creationId xmlns:a16="http://schemas.microsoft.com/office/drawing/2014/main" id="{04716908-E64C-4BFF-238D-2DD5CD7ABFC3}"/>
              </a:ext>
            </a:extLst>
          </p:cNvPr>
          <p:cNvSpPr>
            <a:spLocks noGrp="1"/>
          </p:cNvSpPr>
          <p:nvPr>
            <p:ph idx="1"/>
          </p:nvPr>
        </p:nvSpPr>
        <p:spPr>
          <a:xfrm>
            <a:off x="4178808" y="2181540"/>
            <a:ext cx="6766560" cy="3819209"/>
          </a:xfrm>
        </p:spPr>
        <p:txBody>
          <a:bodyPr/>
          <a:lstStyle/>
          <a:p>
            <a:pPr marL="285750" indent="-285750">
              <a:lnSpc>
                <a:spcPct val="107000"/>
              </a:lnSpc>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This game will be available on Desktop and PC version.</a:t>
            </a:r>
            <a:endParaRPr lang="en-IN" sz="1800" dirty="0">
              <a:effectLst/>
              <a:latin typeface="Calibri" panose="020F0502020204030204" pitchFamily="34" charset="0"/>
              <a:ea typeface="Calibri" panose="020F0502020204030204" pitchFamily="34" charset="0"/>
            </a:endParaRPr>
          </a:p>
          <a:p>
            <a:pPr marL="285750" indent="-285750">
              <a:lnSpc>
                <a:spcPct val="107000"/>
              </a:lnSpc>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Later version may be developed for Android.</a:t>
            </a:r>
            <a:endParaRPr lang="en-IN" sz="1800" dirty="0">
              <a:effectLst/>
              <a:latin typeface="Calibri" panose="020F0502020204030204" pitchFamily="34" charset="0"/>
              <a:ea typeface="Calibri" panose="020F0502020204030204" pitchFamily="34" charset="0"/>
            </a:endParaRPr>
          </a:p>
          <a:p>
            <a:pPr marL="285750" indent="-285750">
              <a:lnSpc>
                <a:spcPct val="107000"/>
              </a:lnSpc>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At the end of January 2014, it was the most downloaded free game in the App Store for iOS. During this period, its developer said that Flappy Bird was earning $50,000 a day from in-app advertisements as well as sales.</a:t>
            </a:r>
            <a:endParaRPr lang="en-IN" sz="1800" dirty="0">
              <a:effectLst/>
              <a:latin typeface="Calibri" panose="020F0502020204030204" pitchFamily="34" charset="0"/>
              <a:ea typeface="Calibri" panose="020F0502020204030204" pitchFamily="34" charset="0"/>
            </a:endParaRPr>
          </a:p>
          <a:p>
            <a:pPr marL="285750" indent="-285750">
              <a:lnSpc>
                <a:spcPct val="107000"/>
              </a:lnSpc>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Flappy Bird was originally a mobile game, but it can be adapted as desktop game too.</a:t>
            </a:r>
            <a:endParaRPr lang="en-IN" sz="1800" dirty="0">
              <a:effectLst/>
              <a:latin typeface="Calibri" panose="020F0502020204030204" pitchFamily="34" charset="0"/>
              <a:ea typeface="Calibri" panose="020F0502020204030204" pitchFamily="34" charset="0"/>
            </a:endParaRPr>
          </a:p>
          <a:p>
            <a:endParaRPr lang="en-IN" dirty="0"/>
          </a:p>
        </p:txBody>
      </p:sp>
      <p:sp>
        <p:nvSpPr>
          <p:cNvPr id="4" name="Footer Placeholder 3">
            <a:extLst>
              <a:ext uri="{FF2B5EF4-FFF2-40B4-BE49-F238E27FC236}">
                <a16:creationId xmlns:a16="http://schemas.microsoft.com/office/drawing/2014/main" id="{99996DC2-156C-66FC-3058-19C7CDC18835}"/>
              </a:ext>
            </a:extLst>
          </p:cNvPr>
          <p:cNvSpPr>
            <a:spLocks noGrp="1"/>
          </p:cNvSpPr>
          <p:nvPr>
            <p:ph type="ftr" sz="quarter" idx="11"/>
          </p:nvPr>
        </p:nvSpPr>
        <p:spPr/>
        <p:txBody>
          <a:bodyPr/>
          <a:lstStyle/>
          <a:p>
            <a:r>
              <a:rPr lang="en-US" dirty="0"/>
              <a:t>FLAPPY BIRD GAME</a:t>
            </a:r>
          </a:p>
        </p:txBody>
      </p:sp>
      <p:sp>
        <p:nvSpPr>
          <p:cNvPr id="5" name="Slide Number Placeholder 4">
            <a:extLst>
              <a:ext uri="{FF2B5EF4-FFF2-40B4-BE49-F238E27FC236}">
                <a16:creationId xmlns:a16="http://schemas.microsoft.com/office/drawing/2014/main" id="{1B242BF1-3383-9884-9B6E-76C9C3B59DC0}"/>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786632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5C8D5-F695-7388-A82D-ED0DEB11EE3C}"/>
              </a:ext>
            </a:extLst>
          </p:cNvPr>
          <p:cNvSpPr>
            <a:spLocks noGrp="1"/>
          </p:cNvSpPr>
          <p:nvPr>
            <p:ph type="title"/>
          </p:nvPr>
        </p:nvSpPr>
        <p:spPr>
          <a:xfrm>
            <a:off x="4178808" y="1209040"/>
            <a:ext cx="6766560" cy="768096"/>
          </a:xfrm>
        </p:spPr>
        <p:txBody>
          <a:bodyPr/>
          <a:lstStyle/>
          <a:p>
            <a:r>
              <a:rPr lang="en-US" dirty="0"/>
              <a:t>REQUIREMENT SPECIFICATION</a:t>
            </a:r>
            <a:endParaRPr lang="en-IN" dirty="0"/>
          </a:p>
        </p:txBody>
      </p:sp>
      <p:sp>
        <p:nvSpPr>
          <p:cNvPr id="3" name="Content Placeholder 2">
            <a:extLst>
              <a:ext uri="{FF2B5EF4-FFF2-40B4-BE49-F238E27FC236}">
                <a16:creationId xmlns:a16="http://schemas.microsoft.com/office/drawing/2014/main" id="{31AC2728-6B5A-3436-C50A-77EE05258EF3}"/>
              </a:ext>
            </a:extLst>
          </p:cNvPr>
          <p:cNvSpPr>
            <a:spLocks noGrp="1"/>
          </p:cNvSpPr>
          <p:nvPr>
            <p:ph idx="1"/>
          </p:nvPr>
        </p:nvSpPr>
        <p:spPr/>
        <p:txBody>
          <a:bodyPr/>
          <a:lstStyle/>
          <a:p>
            <a:pPr marL="457200" lvl="0" indent="-457200">
              <a:lnSpc>
                <a:spcPct val="150000"/>
              </a:lnSpc>
              <a:spcAft>
                <a:spcPts val="10"/>
              </a:spcAft>
              <a:buFont typeface="+mj-lt"/>
              <a:buAutoNum type="arabicPeriod"/>
              <a:tabLst>
                <a:tab pos="3488055" algn="ctr"/>
              </a:tabLst>
            </a:pPr>
            <a:r>
              <a:rPr lang="en-US" sz="2400" dirty="0">
                <a:latin typeface="Times New Roman" panose="02020603050405020304" pitchFamily="18" charset="0"/>
                <a:ea typeface="Times New Roman" panose="02020603050405020304" pitchFamily="18" charset="0"/>
              </a:rPr>
              <a:t> Laptop/</a:t>
            </a:r>
            <a:r>
              <a:rPr lang="en-US" sz="2400" dirty="0" err="1">
                <a:latin typeface="Times New Roman" panose="02020603050405020304" pitchFamily="18" charset="0"/>
                <a:ea typeface="Times New Roman" panose="02020603050405020304" pitchFamily="18" charset="0"/>
              </a:rPr>
              <a:t>Dekstop</a:t>
            </a:r>
            <a:r>
              <a:rPr lang="en-US" sz="2400" dirty="0">
                <a:latin typeface="Times New Roman" panose="02020603050405020304" pitchFamily="18" charset="0"/>
                <a:ea typeface="Times New Roman" panose="02020603050405020304" pitchFamily="18" charset="0"/>
              </a:rPr>
              <a:t> </a:t>
            </a:r>
          </a:p>
          <a:p>
            <a:pPr marL="457200" lvl="0" indent="-457200">
              <a:lnSpc>
                <a:spcPct val="150000"/>
              </a:lnSpc>
              <a:spcAft>
                <a:spcPts val="10"/>
              </a:spcAft>
              <a:buFont typeface="+mj-lt"/>
              <a:buAutoNum type="arabicPeriod"/>
              <a:tabLst>
                <a:tab pos="3488055" algn="ctr"/>
              </a:tabLst>
            </a:pPr>
            <a:r>
              <a:rPr lang="en-US" sz="2400" dirty="0">
                <a:effectLst/>
                <a:latin typeface="Times New Roman" panose="02020603050405020304" pitchFamily="18" charset="0"/>
                <a:ea typeface="Times New Roman" panose="02020603050405020304" pitchFamily="18" charset="0"/>
              </a:rPr>
              <a:t>Python</a:t>
            </a:r>
            <a:endParaRPr lang="en-IN" sz="2400" dirty="0">
              <a:effectLst/>
              <a:latin typeface="Calibri" panose="020F0502020204030204" pitchFamily="34" charset="0"/>
              <a:ea typeface="Calibri" panose="020F0502020204030204" pitchFamily="34" charset="0"/>
            </a:endParaRPr>
          </a:p>
          <a:p>
            <a:pPr marL="342900" lvl="0" indent="-342900">
              <a:lnSpc>
                <a:spcPct val="150000"/>
              </a:lnSpc>
              <a:spcAft>
                <a:spcPts val="10"/>
              </a:spcAft>
              <a:buFont typeface="+mj-lt"/>
              <a:buAutoNum type="arabicPeriod"/>
              <a:tabLst>
                <a:tab pos="3488055" algn="ctr"/>
              </a:tabLst>
            </a:pPr>
            <a:r>
              <a:rPr lang="en-US" sz="2400" dirty="0">
                <a:effectLst/>
                <a:latin typeface="Times New Roman" panose="02020603050405020304" pitchFamily="18" charset="0"/>
                <a:ea typeface="Times New Roman" panose="02020603050405020304" pitchFamily="18" charset="0"/>
              </a:rPr>
              <a:t>Visual Studio Code</a:t>
            </a:r>
            <a:endParaRPr lang="en-IN" sz="2400" dirty="0">
              <a:effectLst/>
              <a:latin typeface="Calibri" panose="020F0502020204030204" pitchFamily="34" charset="0"/>
              <a:ea typeface="Calibri" panose="020F0502020204030204" pitchFamily="34" charset="0"/>
            </a:endParaRPr>
          </a:p>
          <a:p>
            <a:pPr marL="342900" lvl="0" indent="-342900">
              <a:lnSpc>
                <a:spcPct val="150000"/>
              </a:lnSpc>
              <a:spcAft>
                <a:spcPts val="10"/>
              </a:spcAft>
              <a:buFont typeface="+mj-lt"/>
              <a:buAutoNum type="arabicPeriod"/>
              <a:tabLst>
                <a:tab pos="3488055" algn="ctr"/>
              </a:tabLst>
            </a:pPr>
            <a:r>
              <a:rPr lang="en-US" sz="2400" dirty="0" err="1">
                <a:effectLst/>
                <a:latin typeface="Times New Roman" panose="02020603050405020304" pitchFamily="18" charset="0"/>
                <a:ea typeface="Times New Roman" panose="02020603050405020304" pitchFamily="18" charset="0"/>
              </a:rPr>
              <a:t>Pygame</a:t>
            </a:r>
            <a:endParaRPr lang="en-IN" sz="2400" dirty="0">
              <a:effectLst/>
              <a:latin typeface="Calibri" panose="020F0502020204030204" pitchFamily="34" charset="0"/>
              <a:ea typeface="Calibri" panose="020F0502020204030204" pitchFamily="34" charset="0"/>
            </a:endParaRPr>
          </a:p>
          <a:p>
            <a:endParaRPr lang="en-IN" dirty="0"/>
          </a:p>
        </p:txBody>
      </p:sp>
      <p:sp>
        <p:nvSpPr>
          <p:cNvPr id="4" name="Footer Placeholder 3">
            <a:extLst>
              <a:ext uri="{FF2B5EF4-FFF2-40B4-BE49-F238E27FC236}">
                <a16:creationId xmlns:a16="http://schemas.microsoft.com/office/drawing/2014/main" id="{DA385AEA-5535-A4A2-44E1-B092D9AFAE2B}"/>
              </a:ext>
            </a:extLst>
          </p:cNvPr>
          <p:cNvSpPr>
            <a:spLocks noGrp="1"/>
          </p:cNvSpPr>
          <p:nvPr>
            <p:ph type="ftr" sz="quarter" idx="11"/>
          </p:nvPr>
        </p:nvSpPr>
        <p:spPr/>
        <p:txBody>
          <a:bodyPr/>
          <a:lstStyle/>
          <a:p>
            <a:r>
              <a:rPr lang="en-US" dirty="0"/>
              <a:t>FLAPPY BIRD GAME</a:t>
            </a:r>
          </a:p>
        </p:txBody>
      </p:sp>
      <p:sp>
        <p:nvSpPr>
          <p:cNvPr id="5" name="Slide Number Placeholder 4">
            <a:extLst>
              <a:ext uri="{FF2B5EF4-FFF2-40B4-BE49-F238E27FC236}">
                <a16:creationId xmlns:a16="http://schemas.microsoft.com/office/drawing/2014/main" id="{03A6FA73-46B4-B8DB-DD10-82504CA0FC7E}"/>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2689844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02F7-219C-10F0-16C5-F70033A2D6BB}"/>
              </a:ext>
            </a:extLst>
          </p:cNvPr>
          <p:cNvSpPr>
            <a:spLocks noGrp="1"/>
          </p:cNvSpPr>
          <p:nvPr>
            <p:ph type="title"/>
          </p:nvPr>
        </p:nvSpPr>
        <p:spPr>
          <a:xfrm>
            <a:off x="4178808" y="1209040"/>
            <a:ext cx="6766560" cy="768096"/>
          </a:xfrm>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842163F0-CC22-9A5F-22EA-1401597AFD34}"/>
              </a:ext>
            </a:extLst>
          </p:cNvPr>
          <p:cNvSpPr>
            <a:spLocks noGrp="1"/>
          </p:cNvSpPr>
          <p:nvPr>
            <p:ph idx="1"/>
          </p:nvPr>
        </p:nvSpPr>
        <p:spPr>
          <a:xfrm>
            <a:off x="4041648" y="2651252"/>
            <a:ext cx="6766560" cy="2700528"/>
          </a:xfrm>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Product is an endless runner play, meaning that the player must keep moving in order to stay alive.</a:t>
            </a:r>
            <a:endParaRPr lang="en-IN" sz="1800"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The player play Flappy Bird online controls a small animal that must navigate through an obstacle course made up of pipes.</a:t>
            </a:r>
            <a:endParaRPr lang="en-IN" sz="1800"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Is the end if the fowl hits a tube or the ground.</a:t>
            </a:r>
            <a:endParaRPr lang="en-IN" sz="1800"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Player can score points by passing through the gaps between pipes.</a:t>
            </a:r>
            <a:endParaRPr lang="en-IN" sz="1800"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Play becomes more difficult as the player progresses, with more pipes appearing on screen.</a:t>
            </a:r>
            <a:endParaRPr lang="en-IN" sz="1800" dirty="0">
              <a:effectLst/>
              <a:latin typeface="Calibri" panose="020F0502020204030204" pitchFamily="34" charset="0"/>
              <a:ea typeface="Calibri" panose="020F0502020204030204" pitchFamily="34" charset="0"/>
            </a:endParaRPr>
          </a:p>
          <a:p>
            <a:endParaRPr lang="en-IN" dirty="0"/>
          </a:p>
        </p:txBody>
      </p:sp>
      <p:sp>
        <p:nvSpPr>
          <p:cNvPr id="4" name="Footer Placeholder 3">
            <a:extLst>
              <a:ext uri="{FF2B5EF4-FFF2-40B4-BE49-F238E27FC236}">
                <a16:creationId xmlns:a16="http://schemas.microsoft.com/office/drawing/2014/main" id="{E26D4ED7-B274-B7EB-B82A-A1FDD49804B0}"/>
              </a:ext>
            </a:extLst>
          </p:cNvPr>
          <p:cNvSpPr>
            <a:spLocks noGrp="1"/>
          </p:cNvSpPr>
          <p:nvPr>
            <p:ph type="ftr" sz="quarter" idx="11"/>
          </p:nvPr>
        </p:nvSpPr>
        <p:spPr/>
        <p:txBody>
          <a:bodyPr/>
          <a:lstStyle/>
          <a:p>
            <a:r>
              <a:rPr lang="en-US" dirty="0"/>
              <a:t>FLAPPY BIRD GAME</a:t>
            </a:r>
          </a:p>
        </p:txBody>
      </p:sp>
      <p:sp>
        <p:nvSpPr>
          <p:cNvPr id="5" name="Slide Number Placeholder 4">
            <a:extLst>
              <a:ext uri="{FF2B5EF4-FFF2-40B4-BE49-F238E27FC236}">
                <a16:creationId xmlns:a16="http://schemas.microsoft.com/office/drawing/2014/main" id="{FBEC0E97-2FC0-F8B8-3B7F-808AF10D974C}"/>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2854940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8A756-69BC-76F6-A728-AEA64003B062}"/>
              </a:ext>
            </a:extLst>
          </p:cNvPr>
          <p:cNvSpPr>
            <a:spLocks noGrp="1"/>
          </p:cNvSpPr>
          <p:nvPr>
            <p:ph type="title"/>
          </p:nvPr>
        </p:nvSpPr>
        <p:spPr>
          <a:xfrm>
            <a:off x="4178808" y="1571053"/>
            <a:ext cx="6766560" cy="768096"/>
          </a:xfrm>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5EC724D1-CA73-07C5-8FCD-D7E599873F95}"/>
              </a:ext>
            </a:extLst>
          </p:cNvPr>
          <p:cNvSpPr>
            <a:spLocks noGrp="1"/>
          </p:cNvSpPr>
          <p:nvPr>
            <p:ph idx="1"/>
          </p:nvPr>
        </p:nvSpPr>
        <p:spPr>
          <a:xfrm>
            <a:off x="4178808" y="2844103"/>
            <a:ext cx="6766560" cy="3349498"/>
          </a:xfrm>
        </p:spPr>
        <p:txBody>
          <a:bodyPr/>
          <a:lstStyle/>
          <a:p>
            <a:endParaRPr lang="en-IN"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1800" dirty="0">
                <a:latin typeface="Times New Roman" panose="02020603050405020304" pitchFamily="18" charset="0"/>
              </a:rPr>
              <a:t>The Bird is of  three versions with three different background. In each new game the background and the bird colour will get  changed.</a:t>
            </a:r>
          </a:p>
          <a:p>
            <a:pPr marL="285750" indent="-285750">
              <a:buFont typeface="Arial" panose="020B0604020202020204" pitchFamily="34" charset="0"/>
              <a:buChar char="•"/>
            </a:pPr>
            <a:endParaRPr lang="en-IN" sz="1800" dirty="0">
              <a:latin typeface="Times New Roman" panose="02020603050405020304" pitchFamily="18" charset="0"/>
            </a:endParaRPr>
          </a:p>
          <a:p>
            <a:pPr marL="285750" indent="-285750">
              <a:buFont typeface="Arial" panose="020B0604020202020204" pitchFamily="34" charset="0"/>
              <a:buChar char="•"/>
            </a:pPr>
            <a:r>
              <a:rPr lang="en-IN" sz="1800" dirty="0">
                <a:latin typeface="Times New Roman" panose="02020603050405020304" pitchFamily="18" charset="0"/>
              </a:rPr>
              <a:t>The above feature make my Project unique.</a:t>
            </a:r>
            <a:endParaRPr lang="en-IN" dirty="0"/>
          </a:p>
        </p:txBody>
      </p:sp>
      <p:sp>
        <p:nvSpPr>
          <p:cNvPr id="4" name="Footer Placeholder 3">
            <a:extLst>
              <a:ext uri="{FF2B5EF4-FFF2-40B4-BE49-F238E27FC236}">
                <a16:creationId xmlns:a16="http://schemas.microsoft.com/office/drawing/2014/main" id="{AEDDE11D-2DA3-0E61-CB04-041509DEEB8D}"/>
              </a:ext>
            </a:extLst>
          </p:cNvPr>
          <p:cNvSpPr>
            <a:spLocks noGrp="1"/>
          </p:cNvSpPr>
          <p:nvPr>
            <p:ph type="ftr" sz="quarter" idx="11"/>
          </p:nvPr>
        </p:nvSpPr>
        <p:spPr/>
        <p:txBody>
          <a:bodyPr/>
          <a:lstStyle/>
          <a:p>
            <a:r>
              <a:rPr lang="en-US" dirty="0"/>
              <a:t>FLAPPY BIRD GAME</a:t>
            </a:r>
          </a:p>
        </p:txBody>
      </p:sp>
      <p:sp>
        <p:nvSpPr>
          <p:cNvPr id="5" name="Slide Number Placeholder 4">
            <a:extLst>
              <a:ext uri="{FF2B5EF4-FFF2-40B4-BE49-F238E27FC236}">
                <a16:creationId xmlns:a16="http://schemas.microsoft.com/office/drawing/2014/main" id="{4F586D3A-169D-6879-1823-6A0A6AC4341D}"/>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828098698"/>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{2E158546-1924-4383-AD31-ED362B96385B}tf78438558_win32</Template>
  <TotalTime>39</TotalTime>
  <Words>408</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Calibri</vt:lpstr>
      <vt:lpstr>Sabon Next LT</vt:lpstr>
      <vt:lpstr>Symbol</vt:lpstr>
      <vt:lpstr>Times New Roman</vt:lpstr>
      <vt:lpstr>Office Theme</vt:lpstr>
      <vt:lpstr>FLAPPY BIRD GAME </vt:lpstr>
      <vt:lpstr>AGENDA</vt:lpstr>
      <vt:lpstr>Introduction</vt:lpstr>
      <vt:lpstr>DONG NGUYEN</vt:lpstr>
      <vt:lpstr>OBJECTIVE</vt:lpstr>
      <vt:lpstr>SCOPE</vt:lpstr>
      <vt:lpstr>REQUIREMENT SPECIFICATION</vt:lpstr>
      <vt:lpstr>FEATURES</vt:lpstr>
      <vt:lpstr>PROPOSED SYSTEM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FLAPPY BIRD GAME </dc:title>
  <dc:subject/>
  <dc:creator>Snehal Kapse</dc:creator>
  <cp:lastModifiedBy>Snehal Kapse</cp:lastModifiedBy>
  <cp:revision>1</cp:revision>
  <dcterms:created xsi:type="dcterms:W3CDTF">2022-10-16T08:39:15Z</dcterms:created>
  <dcterms:modified xsi:type="dcterms:W3CDTF">2022-10-17T03:55:51Z</dcterms:modified>
</cp:coreProperties>
</file>