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  <p:sldId id="272" r:id="rId17"/>
    <p:sldId id="271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BAI DUTTA" initials="BD" lastIdx="1" clrIdx="0">
    <p:extLst>
      <p:ext uri="{19B8F6BF-5375-455C-9EA6-DF929625EA0E}">
        <p15:presenceInfo xmlns:p15="http://schemas.microsoft.com/office/powerpoint/2012/main" userId="c68ae14ec1bcbd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04T21:21:46.28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DAD-C772-44C9-83C0-4B01E41BAC9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CCB4-E540-4DAE-B98E-7F9C009A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3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9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3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index.html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365F1-B7A1-44F6-A19D-C7EE4EA945F7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6A257-B329-4C8D-86CB-ED61F88A0D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3" action="ppaction://hlinkfile"/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97" y="339181"/>
            <a:ext cx="1023500" cy="1440255"/>
          </a:xfrm>
          <a:prstGeom prst="rect">
            <a:avLst/>
          </a:prstGeom>
        </p:spPr>
      </p:pic>
      <p:pic>
        <p:nvPicPr>
          <p:cNvPr id="8" name="Picture 7">
            <a:hlinkClick r:id="rId15" action="ppaction://hlinksldjump"/>
          </p:cNvPr>
          <p:cNvPicPr>
            <a:picLocks noChangeAspect="1"/>
          </p:cNvPicPr>
          <p:nvPr userDrawn="1"/>
        </p:nvPicPr>
        <p:blipFill>
          <a:blip r:embed="rId1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4" y="6260225"/>
            <a:ext cx="274523" cy="27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351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ratch.mit.edu/users/Rubai27/" TargetMode="External"/><Relationship Id="rId3" Type="http://schemas.openxmlformats.org/officeDocument/2006/relationships/slide" Target="slide4.xml"/><Relationship Id="rId7" Type="http://schemas.openxmlformats.org/officeDocument/2006/relationships/slide" Target="slide10.xml"/><Relationship Id="rId12" Type="http://schemas.openxmlformats.org/officeDocument/2006/relationships/hyperlink" Target="https://rubai27n.netlify.app/" TargetMode="Externa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hyperlink" Target="calc/index.html" TargetMode="External"/><Relationship Id="rId5" Type="http://schemas.openxmlformats.org/officeDocument/2006/relationships/slide" Target="slide8.xml"/><Relationship Id="rId10" Type="http://schemas.openxmlformats.org/officeDocument/2006/relationships/slide" Target="slide1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file/d/16h2TVhD-jizM3kxqbYfqioM1dN_xNG0a/view?usp=sha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file/d/1jPXlnRQzqYPeM-x49JX-CkldOn67Racm/view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-ufAHPw5anGP_oIaC4aMMkbhN-ajG3o/view?usp=shar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users/Rubai2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zrOvMVVXhQtjf9ZSMlmUlJu3RzUNI_6/view?usp=shari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2TVhD-jizM3kxqbYfqioM1dN_xNG0a/view?usp=shari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2TVhD-jizM3kxqbYfqioM1dN_xNG0a/view?usp=shar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357" y="874643"/>
            <a:ext cx="8825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Write a program to get the multiplication of 2 numbers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 action="ppaction://hlinksldjump"/>
              </a:rPr>
              <a:t>Math Questions Game by </a:t>
            </a:r>
            <a:r>
              <a:rPr lang="en-IN" dirty="0" err="1">
                <a:hlinkClick r:id="rId3" action="ppaction://hlinksldjump"/>
              </a:rPr>
              <a:t>Soumesh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0357" y="1797973"/>
            <a:ext cx="37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Rock paper Scissor game by </a:t>
            </a:r>
            <a:r>
              <a:rPr lang="en-US" dirty="0" err="1">
                <a:hlinkClick r:id="rId4" action="ppaction://hlinksldjump"/>
              </a:rPr>
              <a:t>Soumesh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357" y="2167305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sldjump"/>
              </a:rPr>
              <a:t>Calculator by </a:t>
            </a:r>
            <a:r>
              <a:rPr lang="en-US" dirty="0" err="1">
                <a:hlinkClick r:id="rId5" action="ppaction://hlinksldjump"/>
              </a:rPr>
              <a:t>Soumesh</a:t>
            </a:r>
            <a:r>
              <a:rPr lang="en-US" dirty="0">
                <a:hlinkClick r:id="rId5" action="ppaction://hlinksldjump"/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9474" y="2884072"/>
            <a:ext cx="508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 action="ppaction://hlinksldjump"/>
              </a:rPr>
              <a:t>Write a program to get the addition of 2 numbers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474" y="2525689"/>
            <a:ext cx="69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7" action="ppaction://hlinksldjump"/>
              </a:rPr>
              <a:t> Write a program to print name, roll no and class using input statement</a:t>
            </a:r>
            <a:endParaRPr lang="en-US" dirty="0"/>
          </a:p>
        </p:txBody>
      </p:sp>
      <p:sp>
        <p:nvSpPr>
          <p:cNvPr id="8" name="TextBox 7">
            <a:hlinkClick r:id="rId8"/>
          </p:cNvPr>
          <p:cNvSpPr txBox="1"/>
          <p:nvPr/>
        </p:nvSpPr>
        <p:spPr>
          <a:xfrm>
            <a:off x="720355" y="5675959"/>
            <a:ext cx="61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I also made some games on scratch</a:t>
            </a:r>
            <a:r>
              <a:rPr lang="en-US" dirty="0">
                <a:sym typeface="Wingdings" panose="05000000000000000000" pitchFamily="2" charset="2"/>
                <a:hlinkClick r:id="rId8"/>
              </a:rPr>
              <a:t>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0355" y="3264353"/>
            <a:ext cx="569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9" action="ppaction://hlinksldjump"/>
              </a:rPr>
              <a:t>Gorillas game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9474" y="3633685"/>
            <a:ext cx="85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0" action="ppaction://hlinksldjump"/>
              </a:rPr>
              <a:t>Try your luck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8C31B-9A3C-B313-04EC-84E84E3942AC}"/>
              </a:ext>
            </a:extLst>
          </p:cNvPr>
          <p:cNvSpPr txBox="1"/>
          <p:nvPr/>
        </p:nvSpPr>
        <p:spPr>
          <a:xfrm>
            <a:off x="720355" y="4024913"/>
            <a:ext cx="85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1" action="ppaction://hlinkfile"/>
              </a:rPr>
              <a:t>HTML/CSS Calculator by </a:t>
            </a:r>
            <a:r>
              <a:rPr lang="en-US" dirty="0" err="1">
                <a:hlinkClick r:id="rId11" action="ppaction://hlinkfile"/>
              </a:rPr>
              <a:t>Soumesh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BBD14-3366-E8D2-E5CB-6255FEF47FD0}"/>
              </a:ext>
            </a:extLst>
          </p:cNvPr>
          <p:cNvSpPr txBox="1"/>
          <p:nvPr/>
        </p:nvSpPr>
        <p:spPr>
          <a:xfrm>
            <a:off x="720350" y="4398989"/>
            <a:ext cx="8569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2"/>
              </a:rPr>
              <a:t>HTML/CSS Portfolio Project by </a:t>
            </a:r>
            <a:r>
              <a:rPr lang="en-US" dirty="0" err="1">
                <a:hlinkClick r:id="rId12"/>
              </a:rPr>
              <a:t>Soumesh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62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6348" y="463826"/>
            <a:ext cx="4996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program to get the addition of 2 numbers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1033670"/>
            <a:ext cx="6679094" cy="4770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1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43320"/>
            <a:ext cx="4136128" cy="21637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02088" y="516835"/>
            <a:ext cx="454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Rem </a:t>
            </a:r>
            <a:r>
              <a:rPr lang="en-US" dirty="0" err="1"/>
              <a:t>Wap</a:t>
            </a:r>
            <a:r>
              <a:rPr lang="en-US" dirty="0"/>
              <a:t> to print sum of two numbers</a:t>
            </a:r>
          </a:p>
          <a:p>
            <a:r>
              <a:rPr lang="en-US" dirty="0"/>
              <a:t>Print 4234 + 434</a:t>
            </a:r>
          </a:p>
          <a:p>
            <a:r>
              <a:rPr lang="en-US" dirty="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0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the code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9843" y="808383"/>
            <a:ext cx="677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Write a program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745"/>
            <a:ext cx="6115050" cy="406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22" y="1786018"/>
            <a:ext cx="5522429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54409" cy="2173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54409" y="781878"/>
            <a:ext cx="80375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Rem </a:t>
            </a:r>
            <a:r>
              <a:rPr lang="en-US" dirty="0" err="1"/>
              <a:t>Wap</a:t>
            </a:r>
            <a:r>
              <a:rPr lang="en-US" dirty="0"/>
              <a:t>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r>
              <a:rPr lang="en-US" dirty="0"/>
              <a:t>Input "Enter your name"; Name$</a:t>
            </a:r>
          </a:p>
          <a:p>
            <a:r>
              <a:rPr lang="en-US" dirty="0"/>
              <a:t>Input "Enter your roll no"; Roll</a:t>
            </a:r>
          </a:p>
          <a:p>
            <a:r>
              <a:rPr lang="en-US" dirty="0"/>
              <a:t>Input "Enter your class"; class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"Your name is"; " "; Name$; " "; "Your roll no is"; " "; Roll; " "; "and your class is"; " "; class</a:t>
            </a:r>
          </a:p>
          <a:p>
            <a:r>
              <a:rPr lang="en-US" dirty="0"/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the code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617" y="471116"/>
            <a:ext cx="843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Write a program to print </a:t>
            </a:r>
            <a:r>
              <a:rPr lang="en-US" dirty="0" err="1"/>
              <a:t>name,roll</a:t>
            </a:r>
            <a:r>
              <a:rPr lang="en-US" dirty="0"/>
              <a:t> no and class using input statement</a:t>
            </a:r>
          </a:p>
          <a:p>
            <a:endParaRPr lang="en-US" dirty="0"/>
          </a:p>
        </p:txBody>
      </p:sp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3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46876" cy="29541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6877" y="225287"/>
            <a:ext cx="53789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20 Input "Enter a number to see the table";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30 Print </a:t>
            </a:r>
            <a:r>
              <a:rPr lang="en-US" dirty="0" err="1"/>
              <a:t>Chr</a:t>
            </a:r>
            <a:r>
              <a:rPr lang="en-US" dirty="0"/>
              <a:t>$(10)</a:t>
            </a:r>
          </a:p>
          <a:p>
            <a:r>
              <a:rPr lang="en-US" dirty="0"/>
              <a:t>40 Print "Creating the mortification table for "; </a:t>
            </a:r>
            <a:r>
              <a:rPr lang="en-US" dirty="0" err="1"/>
              <a:t>num</a:t>
            </a:r>
            <a:endParaRPr lang="en-US" dirty="0"/>
          </a:p>
          <a:p>
            <a:r>
              <a:rPr lang="en-US" dirty="0"/>
              <a:t>50 Let </a:t>
            </a:r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r>
              <a:rPr lang="en-US" dirty="0"/>
              <a:t>60 If </a:t>
            </a:r>
            <a:r>
              <a:rPr lang="en-US" dirty="0" err="1"/>
              <a:t>i</a:t>
            </a:r>
            <a:r>
              <a:rPr lang="en-US" dirty="0"/>
              <a:t> &lt; 10 Then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   Print </a:t>
            </a:r>
            <a:r>
              <a:rPr lang="en-US" dirty="0" err="1"/>
              <a:t>num</a:t>
            </a:r>
            <a:r>
              <a:rPr lang="en-US" dirty="0"/>
              <a:t>; " x "; </a:t>
            </a:r>
            <a:r>
              <a:rPr lang="en-US" dirty="0" err="1"/>
              <a:t>i</a:t>
            </a:r>
            <a:r>
              <a:rPr lang="en-US" dirty="0"/>
              <a:t>; " = "; </a:t>
            </a:r>
            <a:r>
              <a:rPr lang="en-US" dirty="0" err="1"/>
              <a:t>num</a:t>
            </a:r>
            <a:r>
              <a:rPr lang="en-US" dirty="0"/>
              <a:t>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60</a:t>
            </a:r>
          </a:p>
          <a:p>
            <a:r>
              <a:rPr lang="en-US" dirty="0"/>
              <a:t>End If</a:t>
            </a:r>
          </a:p>
          <a:p>
            <a:r>
              <a:rPr lang="en-US" dirty="0"/>
              <a:t>Print ""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 "Do you want </a:t>
            </a:r>
            <a:r>
              <a:rPr lang="en-US" dirty="0" err="1"/>
              <a:t>genetarte</a:t>
            </a:r>
            <a:r>
              <a:rPr lang="en-US" dirty="0"/>
              <a:t> more table, press Y to continue or any key to quit"; choice$</a:t>
            </a:r>
          </a:p>
          <a:p>
            <a:r>
              <a:rPr lang="en-US" dirty="0"/>
              <a:t>If (choice$ = "Y") Or (choice$ = "y") Then</a:t>
            </a:r>
          </a:p>
          <a:p>
            <a:r>
              <a:rPr lang="en-US" dirty="0"/>
              <a:t>    </a:t>
            </a:r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10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Print "thanks for using"</a:t>
            </a:r>
          </a:p>
          <a:p>
            <a:r>
              <a:rPr lang="en-US" dirty="0"/>
              <a:t>End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3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3"/>
            <a:ext cx="5535682" cy="36818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1061" y="1272209"/>
            <a:ext cx="1987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gorillas game this is a fun game you can play it, just click download button to play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  <p:pic>
        <p:nvPicPr>
          <p:cNvPr id="7" name="Picture 6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49895" y="5452026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3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9053" cy="25558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2417" y="530087"/>
            <a:ext cx="43732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'                         Q B a s </a:t>
            </a:r>
            <a:r>
              <a:rPr lang="en-US" dirty="0" err="1"/>
              <a:t>i</a:t>
            </a:r>
            <a:r>
              <a:rPr lang="en-US" dirty="0"/>
              <a:t> c   G o r </a:t>
            </a:r>
            <a:r>
              <a:rPr lang="en-US" dirty="0" err="1"/>
              <a:t>i</a:t>
            </a:r>
            <a:r>
              <a:rPr lang="en-US" dirty="0"/>
              <a:t> l </a:t>
            </a:r>
            <a:r>
              <a:rPr lang="en-US" dirty="0" err="1"/>
              <a:t>l</a:t>
            </a:r>
            <a:r>
              <a:rPr lang="en-US" dirty="0"/>
              <a:t> a s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                  Copyright (C) Microsoft Corporation 1990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Your mission is to hit your opponent with the exploding banana</a:t>
            </a:r>
          </a:p>
          <a:p>
            <a:r>
              <a:rPr lang="en-US" dirty="0"/>
              <a:t>' by varying the angle and power of your throw, taking into account</a:t>
            </a:r>
          </a:p>
          <a:p>
            <a:r>
              <a:rPr lang="en-US" dirty="0"/>
              <a:t>' wind speed, gravity, and the city skyline.</a:t>
            </a:r>
          </a:p>
          <a:p>
            <a:r>
              <a:rPr lang="en-US" dirty="0"/>
              <a:t>'</a:t>
            </a:r>
          </a:p>
          <a:p>
            <a:r>
              <a:rPr lang="en-US" dirty="0"/>
              <a:t>' Speed of this game is determined by the constant SPEEDCONST.  If the</a:t>
            </a:r>
          </a:p>
          <a:p>
            <a:r>
              <a:rPr lang="en-US" dirty="0"/>
              <a:t>' program is too slow or too fast adjust the "CONST SPEEDCONST = 500" line</a:t>
            </a:r>
          </a:p>
          <a:p>
            <a:r>
              <a:rPr lang="en-US" dirty="0"/>
              <a:t>' below.  The larger the number the faster the game will go.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7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77" y="1139687"/>
            <a:ext cx="6336091" cy="4214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30" y="1139687"/>
            <a:ext cx="212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try your luck</a:t>
            </a:r>
          </a:p>
          <a:p>
            <a:r>
              <a:rPr lang="en-US" dirty="0"/>
              <a:t>You can try your luck and if you feel lucky so you have to try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52026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49895" y="5821358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6375" cy="2786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9897" y="507002"/>
            <a:ext cx="547314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"</a:t>
            </a:r>
            <a:r>
              <a:rPr lang="en-US" dirty="0" err="1"/>
              <a:t>Welcom</a:t>
            </a:r>
            <a:r>
              <a:rPr lang="en-US" dirty="0"/>
              <a:t> to Try your luck"</a:t>
            </a:r>
          </a:p>
          <a:p>
            <a:r>
              <a:rPr lang="en-US" dirty="0"/>
              <a:t>Sleep (3)</a:t>
            </a:r>
          </a:p>
          <a:p>
            <a:r>
              <a:rPr lang="en-US" dirty="0" err="1"/>
              <a:t>Startpoint</a:t>
            </a:r>
            <a:r>
              <a:rPr lang="en-US" dirty="0"/>
              <a:t>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"------------------------------"</a:t>
            </a:r>
          </a:p>
          <a:p>
            <a:r>
              <a:rPr lang="en-US" dirty="0"/>
              <a:t>Print "Loser = You have bad luck"</a:t>
            </a:r>
          </a:p>
          <a:p>
            <a:r>
              <a:rPr lang="en-US" dirty="0"/>
              <a:t>Print "Master = You have good luck"</a:t>
            </a:r>
          </a:p>
          <a:p>
            <a:r>
              <a:rPr lang="en-US" dirty="0"/>
              <a:t>Print "------------------------------"</a:t>
            </a:r>
          </a:p>
          <a:p>
            <a:r>
              <a:rPr lang="en-US" dirty="0"/>
              <a:t>Sleep (1)</a:t>
            </a:r>
          </a:p>
          <a:p>
            <a:r>
              <a:rPr lang="en-US" dirty="0"/>
              <a:t>Input "Type S to start"; S$</a:t>
            </a:r>
          </a:p>
          <a:p>
            <a:r>
              <a:rPr lang="en-US" dirty="0"/>
              <a:t>If (S$ = "S") Or (S$ = "s") Then</a:t>
            </a:r>
          </a:p>
          <a:p>
            <a:r>
              <a:rPr lang="en-US" dirty="0"/>
              <a:t>    Print "Let's see"</a:t>
            </a:r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CheckpointNormal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  Print "Wrong Input"</a:t>
            </a:r>
          </a:p>
          <a:p>
            <a:r>
              <a:rPr lang="en-US" dirty="0"/>
              <a:t>    </a:t>
            </a:r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 err="1"/>
              <a:t>Startpoint</a:t>
            </a:r>
            <a:endParaRPr lang="en-US" dirty="0"/>
          </a:p>
          <a:p>
            <a:r>
              <a:rPr lang="en-US" dirty="0"/>
              <a:t>End If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09044" y="5949931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2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13" y="596348"/>
            <a:ext cx="533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Write a program to get the multiplication of 2 numbers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25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67409" y="1762540"/>
            <a:ext cx="99656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hlinkClick r:id="rId2"/>
              </a:rPr>
              <a:t>I also made some games on scratch</a:t>
            </a:r>
            <a:r>
              <a:rPr lang="en-US" sz="9600" dirty="0">
                <a:sym typeface="Wingdings" panose="05000000000000000000" pitchFamily="2" charset="2"/>
                <a:hlinkClick r:id="rId2"/>
              </a:rPr>
              <a:t>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7" y="616226"/>
            <a:ext cx="2550400" cy="1716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1182" y="616226"/>
            <a:ext cx="7288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Rem </a:t>
            </a:r>
            <a:r>
              <a:rPr lang="en-US" dirty="0" err="1">
                <a:latin typeface="Lucida Console" panose="020B0609040504020204" pitchFamily="49" charset="0"/>
              </a:rPr>
              <a:t>Wap</a:t>
            </a:r>
            <a:r>
              <a:rPr lang="en-US" dirty="0">
                <a:latin typeface="Lucida Console" panose="020B0609040504020204" pitchFamily="49" charset="0"/>
              </a:rPr>
              <a:t> to print product of two numbers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34 * 56</a:t>
            </a:r>
          </a:p>
          <a:p>
            <a:r>
              <a:rPr lang="en-US" dirty="0">
                <a:latin typeface="Lucida Console" panose="020B06090405040202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8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395412"/>
            <a:ext cx="611505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98713" y="596348"/>
            <a:ext cx="344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Math Questions game by </a:t>
            </a:r>
            <a:r>
              <a:rPr lang="en-IN" dirty="0" err="1"/>
              <a:t>Soumesh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7078" y="1395412"/>
            <a:ext cx="22661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You will get 10 questions in easy and 7 questions in hard.</a:t>
            </a:r>
          </a:p>
          <a:p>
            <a:r>
              <a:rPr lang="en-IN" dirty="0"/>
              <a:t>You have to win the game and you can also find some Easter egg if you are lucky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8" y="616226"/>
            <a:ext cx="3018617" cy="16971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61182" y="616226"/>
            <a:ext cx="7288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Rem                                                                  </a:t>
            </a:r>
            <a:r>
              <a:rPr lang="en-US" dirty="0" err="1">
                <a:latin typeface="Lucida Console" panose="020B0609040504020204" pitchFamily="49" charset="0"/>
              </a:rPr>
              <a:t>Soumesh</a:t>
            </a:r>
            <a:r>
              <a:rPr lang="en-US" dirty="0">
                <a:latin typeface="Lucida Console" panose="020B0609040504020204" pitchFamily="49" charset="0"/>
              </a:rPr>
              <a:t> Dutta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Print "</a:t>
            </a:r>
            <a:r>
              <a:rPr lang="en-US" dirty="0" err="1">
                <a:latin typeface="Lucida Console" panose="020B0609040504020204" pitchFamily="49" charset="0"/>
              </a:rPr>
              <a:t>Welcom</a:t>
            </a:r>
            <a:r>
              <a:rPr lang="en-US" dirty="0">
                <a:latin typeface="Lucida Console" panose="020B0609040504020204" pitchFamily="49" charset="0"/>
              </a:rPr>
              <a:t> to </a:t>
            </a:r>
            <a:r>
              <a:rPr lang="en-US" dirty="0" err="1">
                <a:latin typeface="Lucida Console" panose="020B0609040504020204" pitchFamily="49" charset="0"/>
              </a:rPr>
              <a:t>Maths</a:t>
            </a:r>
            <a:r>
              <a:rPr lang="en-US" dirty="0">
                <a:latin typeface="Lucida Console" panose="020B0609040504020204" pitchFamily="49" charset="0"/>
              </a:rPr>
              <a:t> game"</a:t>
            </a:r>
          </a:p>
          <a:p>
            <a:r>
              <a:rPr lang="en-US" dirty="0">
                <a:latin typeface="Lucida Console" panose="020B0609040504020204" pitchFamily="49" charset="0"/>
              </a:rPr>
              <a:t>Sleep (5)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Cls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>
                <a:latin typeface="Lucida Console" panose="020B0609040504020204" pitchFamily="49" charset="0"/>
              </a:rPr>
              <a:t>Startpoint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"There will be 10 question in Easy and 7 in Hard"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 "You have 3 lives if you loss 1 question you loss 1 live and all live are gone t-hen you lost the game"</a:t>
            </a:r>
          </a:p>
          <a:p>
            <a:r>
              <a:rPr lang="en-US" dirty="0">
                <a:latin typeface="Lucida Console" panose="020B0609040504020204" pitchFamily="49" charset="0"/>
              </a:rPr>
              <a:t>Print</a:t>
            </a:r>
          </a:p>
          <a:p>
            <a:r>
              <a:rPr lang="en-US" dirty="0">
                <a:latin typeface="Lucida Console" panose="020B0609040504020204" pitchFamily="49" charset="0"/>
              </a:rPr>
              <a:t>Input "If you are good or bad at math then write E to play in Easy way and if you are v-</a:t>
            </a:r>
            <a:r>
              <a:rPr lang="en-US" dirty="0" err="1">
                <a:latin typeface="Lucida Console" panose="020B0609040504020204" pitchFamily="49" charset="0"/>
              </a:rPr>
              <a:t>ery</a:t>
            </a:r>
            <a:r>
              <a:rPr lang="en-US" dirty="0">
                <a:latin typeface="Lucida Console" panose="020B0609040504020204" pitchFamily="49" charset="0"/>
              </a:rPr>
              <a:t> smart in math then write H to play in Hard way"; C$</a:t>
            </a:r>
          </a:p>
        </p:txBody>
      </p:sp>
    </p:spTree>
    <p:extLst>
      <p:ext uri="{BB962C8B-B14F-4D97-AF65-F5344CB8AC3E}">
        <p14:creationId xmlns:p14="http://schemas.microsoft.com/office/powerpoint/2010/main" val="376029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16765"/>
            <a:ext cx="6115050" cy="40671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2852" y="1616765"/>
            <a:ext cx="2120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Rock,paper</a:t>
            </a:r>
            <a:r>
              <a:rPr lang="en-US" dirty="0"/>
              <a:t> And Scissor.</a:t>
            </a:r>
          </a:p>
          <a:p>
            <a:r>
              <a:rPr lang="en-US" dirty="0"/>
              <a:t>You can play it if you want to it is fun play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6" name="Picture 5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54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56035" y="5950226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 action="ppaction://hlinksldjump"/>
              </a:rPr>
              <a:t>Click here to see output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6" y="263387"/>
            <a:ext cx="4360227" cy="22810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76730" y="675861"/>
            <a:ext cx="4956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                                                                     </a:t>
            </a:r>
            <a:r>
              <a:rPr lang="en-US" dirty="0" err="1"/>
              <a:t>Soumesh</a:t>
            </a:r>
            <a:r>
              <a:rPr lang="en-US" dirty="0"/>
              <a:t> Dutta</a:t>
            </a:r>
          </a:p>
          <a:p>
            <a:r>
              <a:rPr lang="en-US" dirty="0"/>
              <a:t>Start: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"Welcome to Rock Paper Scissors"</a:t>
            </a:r>
          </a:p>
          <a:p>
            <a:r>
              <a:rPr lang="en-US" dirty="0"/>
              <a:t>Sleep (3)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Easy: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226045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1" y="507517"/>
            <a:ext cx="6115050" cy="4067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6104" y="636104"/>
            <a:ext cx="2054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calculator to circulate math problems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77" y="4919586"/>
            <a:ext cx="543001" cy="543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9895" y="5462587"/>
            <a:ext cx="114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Download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56035" y="5950226"/>
            <a:ext cx="259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5" action="ppaction://hlinksldjump"/>
              </a:rPr>
              <a:t>Click here to see the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9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7" y="342899"/>
            <a:ext cx="4790866" cy="25063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6748" y="675861"/>
            <a:ext cx="20010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                                                                    </a:t>
            </a:r>
            <a:r>
              <a:rPr lang="en-US" dirty="0" err="1"/>
              <a:t>Soumesh</a:t>
            </a:r>
            <a:r>
              <a:rPr lang="en-US" dirty="0"/>
              <a:t> Dutta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Print "</a:t>
            </a:r>
            <a:r>
              <a:rPr lang="en-US" dirty="0" err="1"/>
              <a:t>Welcom</a:t>
            </a:r>
            <a:r>
              <a:rPr lang="en-US" dirty="0"/>
              <a:t> to QB64 </a:t>
            </a:r>
            <a:r>
              <a:rPr lang="en-US" dirty="0" err="1"/>
              <a:t>Calculater</a:t>
            </a:r>
            <a:r>
              <a:rPr lang="en-US" dirty="0"/>
              <a:t> Made by </a:t>
            </a:r>
            <a:r>
              <a:rPr lang="en-US" dirty="0" err="1"/>
              <a:t>Soumesh</a:t>
            </a:r>
            <a:r>
              <a:rPr lang="en-US" dirty="0"/>
              <a:t> Dutta"</a:t>
            </a:r>
          </a:p>
          <a:p>
            <a:r>
              <a:rPr lang="en-US" dirty="0"/>
              <a:t>Sleep (5)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 err="1"/>
              <a:t>Startpoint</a:t>
            </a:r>
            <a:r>
              <a:rPr lang="en-US" dirty="0"/>
              <a:t>:</a:t>
            </a:r>
          </a:p>
          <a:p>
            <a:r>
              <a:rPr lang="en-US" dirty="0" err="1"/>
              <a:t>Cls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42783" y="5976730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3" action="ppaction://hlinksldjump"/>
              </a:rPr>
              <a:t>Click here to see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909</Words>
  <Application>Microsoft Office PowerPoint</Application>
  <PresentationFormat>Widescreen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BABAI DUTTA</dc:creator>
  <cp:lastModifiedBy>SOMNATH DUTTA-IT GRC</cp:lastModifiedBy>
  <cp:revision>27</cp:revision>
  <dcterms:created xsi:type="dcterms:W3CDTF">2022-03-03T14:25:09Z</dcterms:created>
  <dcterms:modified xsi:type="dcterms:W3CDTF">2022-10-08T17:49:22Z</dcterms:modified>
</cp:coreProperties>
</file>