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2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stIs Live" userId="c434cf54429434a6" providerId="LiveId" clId="{53AD2511-15E7-480D-8730-10E85F6D242A}"/>
    <pc:docChg chg="modSld">
      <pc:chgData name="BeastIs Live" userId="c434cf54429434a6" providerId="LiveId" clId="{53AD2511-15E7-480D-8730-10E85F6D242A}" dt="2020-06-09T11:37:50.655" v="4" actId="1076"/>
      <pc:docMkLst>
        <pc:docMk/>
      </pc:docMkLst>
      <pc:sldChg chg="modSp mod modTransition">
        <pc:chgData name="BeastIs Live" userId="c434cf54429434a6" providerId="LiveId" clId="{53AD2511-15E7-480D-8730-10E85F6D242A}" dt="2020-06-09T11:37:50.655" v="4" actId="1076"/>
        <pc:sldMkLst>
          <pc:docMk/>
          <pc:sldMk cId="3888232035" sldId="257"/>
        </pc:sldMkLst>
        <pc:picChg chg="mod">
          <ac:chgData name="BeastIs Live" userId="c434cf54429434a6" providerId="LiveId" clId="{53AD2511-15E7-480D-8730-10E85F6D242A}" dt="2020-06-09T11:37:47.575" v="3" actId="1076"/>
          <ac:picMkLst>
            <pc:docMk/>
            <pc:sldMk cId="3888232035" sldId="257"/>
            <ac:picMk id="3" creationId="{C2A3AF15-869A-4FA9-B62B-C7D8358B2F2E}"/>
          </ac:picMkLst>
        </pc:picChg>
        <pc:picChg chg="mod">
          <ac:chgData name="BeastIs Live" userId="c434cf54429434a6" providerId="LiveId" clId="{53AD2511-15E7-480D-8730-10E85F6D242A}" dt="2020-06-09T11:37:50.655" v="4" actId="1076"/>
          <ac:picMkLst>
            <pc:docMk/>
            <pc:sldMk cId="3888232035" sldId="257"/>
            <ac:picMk id="12" creationId="{8915E812-B17C-4C89-9D27-874F492FB6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B393-4AC2-45FD-9600-7F0C71CA7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73058-3E9D-4668-BF8B-B8FBE4586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25B1-7ADB-4240-AD4B-919593CA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08E1-ED81-4FED-975F-046677DD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1B63-1E0B-4A9D-8B5C-3F2747B5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9AFD-23F2-48E8-A75B-A5E31C17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82476-8162-4AD6-810B-092A39709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6692-58A9-4C25-8E0D-B36A5208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2093-52C5-41BB-AF7E-06DE932C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82C0-DED4-49D6-B0BA-487021FB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6A0F1-1F3D-4E3C-BC5C-7F0B6D944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4AC68-6CB7-4E3F-957C-941DFBFDD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3C73-75A4-47BD-803B-A9BBFF25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7647-1A92-4FE7-8C7F-AE3995B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EF4DF-70EA-4D75-BA30-7C49720B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D9F-A380-40D2-B3A1-B9B82F89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4439-3C5F-4601-9A1D-588708B5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142E-09FC-44F6-BD0E-0A089507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F6B4-1A46-4291-B913-17391329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FED7-060D-476D-BBFD-6B36D689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36FE-B9B7-4486-B91F-463CAD3D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149F-099C-42E8-B911-E0CF6310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CEB7A-7216-4D0C-B2A8-6E1D9726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E343-7D33-48E0-9A71-BAF458E7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3249-840B-4CA7-BC16-8E2995BC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6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34B7-1C01-4899-A8B1-26304E7F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6A3B-7718-4209-AB06-4E960EB28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1EA6C-DBCA-4FAD-8D6E-7AB194AE8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44B2-63B1-4E1E-B701-380218F0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39D08-4958-4552-84D6-510CA24E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3787E-E8EA-4C60-B95C-E6E284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AA8-16F1-4C03-B9D6-18239F36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5165-499F-41DF-9A79-76BCD609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1B1B-78A2-4419-8324-4EBE92A1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E4863-DB12-48CF-AB39-60011A3BA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8AB69-6E1D-4E0B-86CB-F5DD4037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84985-A269-4D15-8296-0973EF8B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5C28F-4DDF-461D-9101-3F0FF3D0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7E0CF-CDDC-48B9-8D26-A36AE839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3D64-5C36-473F-9468-445EA62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593D1-E35E-4AC8-88F3-187FD074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69209-421E-4F2F-B273-C4CBF41B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4F053-E829-4BF6-AF97-F4A677D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D6548-705F-4071-A9E9-CB054A5A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F7560-F753-4F8E-879E-C39A6F2E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9CAED-5898-4748-AF98-2E7CFD09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1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ED41-E332-4096-B82D-7F398639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3AB9-DAA2-4618-9AB4-B066D7C3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12B8-9F31-4818-A766-30B30D8F3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FC5CF-9090-46C3-84E2-BDAD9512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9AE3-EA9A-4BC7-812F-D0AF663D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081E-35D2-4D87-A0FF-B2F59F50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4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16D8-87FF-4511-A899-4B1124E8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C970D-20E1-4ECC-8026-374F15457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66248-C5EF-4003-9789-F1DD8434E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A6F8-4468-42B1-A655-8A8E3973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AE337-002C-4697-BFB5-199650C0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C59F-C468-4FF2-921B-AF594037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EF0EC-D51E-4C1B-857F-100088F5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6A9D-EEF1-433F-B8DD-F321014C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566B-7EBC-438A-9516-C520F0AF1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A61B-0170-4809-84A1-0767D2B1AA56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A283-D3CA-4B0A-9FEF-8B8253E4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D4F3-3F02-4607-ADA0-B189FF418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C3D7-8CB8-41E7-9CAC-86E10E998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9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hyperlink" Target="http://english4childrentoday.blogspot.com/2010/04/happy-mothers-day-printable-resources-d.html" TargetMode="External"/><Relationship Id="rId3" Type="http://schemas.openxmlformats.org/officeDocument/2006/relationships/hyperlink" Target="https://googleofgenius.blogspot.com/2016/05/example-greeting-card-happy-birthday.html" TargetMode="External"/><Relationship Id="rId7" Type="http://schemas.openxmlformats.org/officeDocument/2006/relationships/hyperlink" Target="http://royalcorrespondent.com/2013/05/12/" TargetMode="External"/><Relationship Id="rId12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hyperlink" Target="http://holiimagesquotes.blogspot.com/" TargetMode="External"/><Relationship Id="rId5" Type="http://schemas.openxmlformats.org/officeDocument/2006/relationships/hyperlink" Target="http://mysoulfulthoughts.blogspot.com/2010/05/happy-mothers-day.html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gif"/><Relationship Id="rId9" Type="http://schemas.openxmlformats.org/officeDocument/2006/relationships/hyperlink" Target="http://goddessofrandomthoughts.blogspot.com/2010/05/happy-mothers-day-and-happy-lost-soc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3AF15-869A-4FA9-B62B-C7D8358B2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2600" y="2429912"/>
            <a:ext cx="5229225" cy="3190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53688-6B18-4306-987B-EDF9E9B36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29225" y="0"/>
            <a:ext cx="4762500" cy="319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DCE8F-A1DB-4B67-89F7-F5E7C8056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913" y="3198167"/>
            <a:ext cx="5229224" cy="3652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5E812-B17C-4C89-9D27-874F492FB6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1963" y="0"/>
            <a:ext cx="4762500" cy="37360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CB2A2A-01A5-4A7C-BCFF-045DC1F582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rot="10800000" flipH="1" flipV="1">
            <a:off x="9829800" y="4034876"/>
            <a:ext cx="2969883" cy="2837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3EF2FE-8CE7-43C9-8B88-E77FCB6131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rot="10800000" flipH="1" flipV="1">
            <a:off x="9648825" y="7294"/>
            <a:ext cx="2823667" cy="28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BeastIs Live</dc:creator>
  <cp:lastModifiedBy>BeastIs Live</cp:lastModifiedBy>
  <cp:revision>3</cp:revision>
  <dcterms:created xsi:type="dcterms:W3CDTF">2020-05-09T11:15:02Z</dcterms:created>
  <dcterms:modified xsi:type="dcterms:W3CDTF">2020-06-09T11:37:59Z</dcterms:modified>
</cp:coreProperties>
</file>