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0F66-3187-4A49-A643-B992532EC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150E1-B5C6-4BB8-9F56-CC94E78B7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34969-27B1-440F-BE26-48D63036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403-916E-4813-83B0-8D6C9134A7EE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44E0-1F5D-4EFC-AAB3-402B9F1E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514C7-9053-474F-82CF-965751A1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B32-C23B-45A0-81A2-7341324AD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826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  <p:sndAc>
          <p:stSnd>
            <p:snd r:embed="rId1" name="drumroll.wav"/>
          </p:stSnd>
        </p:sndAc>
      </p:transition>
    </mc:Choice>
    <mc:Fallback xmlns="">
      <p:transition spd="slow" advClick="0" advTm="1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7696-5A0A-4AAC-9C32-680FB28A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85BAB-EC34-4235-A08E-C0034396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6816A-E6EA-45BB-9F76-AE7B0744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403-916E-4813-83B0-8D6C9134A7EE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29760-B162-4337-B9C9-35EE1819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1CB44-5F73-47EC-A4F2-9D86EADA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B32-C23B-45A0-81A2-7341324AD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4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  <p:sndAc>
          <p:stSnd>
            <p:snd r:embed="rId1" name="drumroll.wav"/>
          </p:stSnd>
        </p:sndAc>
      </p:transition>
    </mc:Choice>
    <mc:Fallback xmlns="">
      <p:transition spd="slow" advClick="0" advTm="1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3A5EF-112F-4BA4-BB9A-75890E9A2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D46D3-421E-419D-9B8C-BA89A945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4B6B3-5AC8-4E7E-996E-B3A15549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403-916E-4813-83B0-8D6C9134A7EE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101E-C4E5-40A1-ABF1-22FFEE3B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B9170-5312-4DCB-AD13-4A7FFB15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B32-C23B-45A0-81A2-7341324AD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3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  <p:sndAc>
          <p:stSnd>
            <p:snd r:embed="rId1" name="drumroll.wav"/>
          </p:stSnd>
        </p:sndAc>
      </p:transition>
    </mc:Choice>
    <mc:Fallback xmlns="">
      <p:transition spd="slow" advClick="0" advTm="1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3C9C-DDFC-476E-A825-AE75C29D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5FE1-05DD-4D50-9C02-A476743B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E264-BEBB-4490-A088-323AE56F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403-916E-4813-83B0-8D6C9134A7EE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CD8A9-0281-412B-BCE2-179082D6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5753-BA88-496D-9B66-C2436DC5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B32-C23B-45A0-81A2-7341324AD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27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  <p:sndAc>
          <p:stSnd>
            <p:snd r:embed="rId1" name="drumroll.wav"/>
          </p:stSnd>
        </p:sndAc>
      </p:transition>
    </mc:Choice>
    <mc:Fallback xmlns="">
      <p:transition spd="slow" advClick="0" advTm="1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120A-3867-429A-B48E-FB8E7438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B4A0D-58DC-4EC8-9DDF-ADA51EBA9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0E6AC-622A-44BF-9DE9-4F8B3D3A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403-916E-4813-83B0-8D6C9134A7EE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AC56-4869-4F46-BFE6-88336234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76E9F-BAEF-41BE-8690-C6D1AC26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B32-C23B-45A0-81A2-7341324AD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40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  <p:sndAc>
          <p:stSnd>
            <p:snd r:embed="rId1" name="drumroll.wav"/>
          </p:stSnd>
        </p:sndAc>
      </p:transition>
    </mc:Choice>
    <mc:Fallback xmlns="">
      <p:transition spd="slow" advClick="0" advTm="1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E471-4612-49B8-865C-567E9F2D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CA1F-DB45-4A55-ABD1-79E79AAAF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734C0-3CAE-4893-904F-94D54DD43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8A1C3-1C7E-42E6-A9D8-AAE7EBB8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403-916E-4813-83B0-8D6C9134A7EE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D9CE5-BAF1-432E-A6D7-F48B1EB7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F27CF-415E-4B52-BFEA-2A9AE8AF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B32-C23B-45A0-81A2-7341324AD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46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  <p:sndAc>
          <p:stSnd>
            <p:snd r:embed="rId1" name="drumroll.wav"/>
          </p:stSnd>
        </p:sndAc>
      </p:transition>
    </mc:Choice>
    <mc:Fallback xmlns="">
      <p:transition spd="slow" advClick="0" advTm="1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BE72-2FDE-402E-8952-AD997BA0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F88FA-411A-40B4-AC0D-D4042A923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A3255-84FC-43C7-9CA3-194812D7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DBB06-F8A3-471C-95CE-EA1336664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9F095-992D-4D51-B2E1-7E6B3A35B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C335B-0854-4B73-B841-CC772957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403-916E-4813-83B0-8D6C9134A7EE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2344F-B92C-4ABF-902B-9B5EF11C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266DD-092F-4326-9202-48FFDC4A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B32-C23B-45A0-81A2-7341324AD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143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  <p:sndAc>
          <p:stSnd>
            <p:snd r:embed="rId1" name="drumroll.wav"/>
          </p:stSnd>
        </p:sndAc>
      </p:transition>
    </mc:Choice>
    <mc:Fallback xmlns="">
      <p:transition spd="slow" advClick="0" advTm="1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B759-B5F7-4947-8466-734BE6D6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09039-57D1-4FDB-BDBE-86F81C21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403-916E-4813-83B0-8D6C9134A7EE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8B4E4-466D-4C1D-A22E-8374A885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44F00-7B09-4853-88DC-CAD01DA6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B32-C23B-45A0-81A2-7341324AD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1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  <p:sndAc>
          <p:stSnd>
            <p:snd r:embed="rId1" name="drumroll.wav"/>
          </p:stSnd>
        </p:sndAc>
      </p:transition>
    </mc:Choice>
    <mc:Fallback xmlns="">
      <p:transition spd="slow" advClick="0" advTm="1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30E3B-8EC8-4E39-8EC4-976F3551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403-916E-4813-83B0-8D6C9134A7EE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382B7-BC78-4EB2-B26B-FC47A4A8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A2F68-114F-4547-9BAC-BE39E535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B32-C23B-45A0-81A2-7341324AD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2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  <p:sndAc>
          <p:stSnd>
            <p:snd r:embed="rId1" name="drumroll.wav"/>
          </p:stSnd>
        </p:sndAc>
      </p:transition>
    </mc:Choice>
    <mc:Fallback xmlns="">
      <p:transition spd="slow" advClick="0" advTm="1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6EF6-D280-458D-83A8-2D18DEE9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4E71-926C-48C2-9A55-8ADF2CD8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C1F46-C4A6-4158-B1DF-F01470098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FDD89-DBE9-4C60-A6C1-7AC62106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403-916E-4813-83B0-8D6C9134A7EE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1710C-A358-4B67-A370-64AD625B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C49BF-11D6-4F9F-B3AD-4E568D78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B32-C23B-45A0-81A2-7341324AD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82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  <p:sndAc>
          <p:stSnd>
            <p:snd r:embed="rId1" name="drumroll.wav"/>
          </p:stSnd>
        </p:sndAc>
      </p:transition>
    </mc:Choice>
    <mc:Fallback xmlns="">
      <p:transition spd="slow" advClick="0" advTm="1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AD2A-FF9E-40F7-BED3-64ED1330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265F8-55A9-4FC2-98BD-E4DC73961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A6094-5CC3-41FF-AB79-D3A3C1D4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CA865-F767-46C0-A3E9-A60627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7403-916E-4813-83B0-8D6C9134A7EE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29725-2E11-4F02-B14C-BA17E8EC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0E23B-F107-4AB3-8949-00575352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B32-C23B-45A0-81A2-7341324AD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748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  <p:sndAc>
          <p:stSnd>
            <p:snd r:embed="rId1" name="drumroll.wav"/>
          </p:stSnd>
        </p:sndAc>
      </p:transition>
    </mc:Choice>
    <mc:Fallback xmlns="">
      <p:transition spd="slow" advClick="0" advTm="1000">
        <p:fade/>
        <p:sndAc>
          <p:stSnd>
            <p:snd r:embed="rId3" name="drumroll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90532-8589-43CA-9C9D-DC5B5314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8EB7B-3A5F-47DB-98AF-D6545EA79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6E295-CBFE-46B5-854C-BEC000583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37403-916E-4813-83B0-8D6C9134A7EE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C179D-81ED-40A8-A6AA-ABF866034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97A1F-9FFC-4DDF-805D-3EC4B1686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AB32-C23B-45A0-81A2-7341324AD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7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  <p:sndAc>
          <p:stSnd>
            <p:snd r:embed="rId13" name="drumroll.wav"/>
          </p:stSnd>
        </p:sndAc>
      </p:transition>
    </mc:Choice>
    <mc:Fallback xmlns="">
      <p:transition spd="slow" advClick="0" advTm="1000">
        <p:fade/>
        <p:sndAc>
          <p:stSnd>
            <p:snd r:embed="rId14" name="drumroll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Indian_state_bird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ack-and-orange_flycatcher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pruce.com/top-popular-large-parrots-390719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frican_paradise_flycatche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n_parakee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birds_of_Nevad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birds_of_Michiga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d_lory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colourful-language-its-how-aussie-birds-and-flowers-speak-23659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inbow_lorikeet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2D50-D4F0-47DA-9CB0-1F112BC73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986F1-4DEC-4E03-9A6C-7EB33DCAD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4E867-B142-4D2E-836F-03D0B7369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6151" y="0"/>
            <a:ext cx="10569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2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000">
        <p14:shred/>
      </p:transition>
    </mc:Choice>
    <mc:Fallback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7539E3-7A23-4DBA-9E96-C7393B78D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67200" y="2209800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3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1000">
        <p14:ripple/>
      </p:transition>
    </mc:Choice>
    <mc:Fallback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C1292-AB5B-4EDC-88D4-2A1D98212906}"/>
              </a:ext>
            </a:extLst>
          </p:cNvPr>
          <p:cNvSpPr/>
          <p:nvPr/>
        </p:nvSpPr>
        <p:spPr>
          <a:xfrm>
            <a:off x="2572286" y="2967335"/>
            <a:ext cx="704744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173524564"/>
      </p:ext>
    </p:extLst>
  </p:cSld>
  <p:clrMapOvr>
    <a:masterClrMapping/>
  </p:clrMapOvr>
  <p:transition spd="slow" advClick="0" advTm="1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608840-5AEE-4796-8544-A3857318D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4046" y="0"/>
            <a:ext cx="10278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92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1000">
        <p15:prstTrans prst="fracture"/>
      </p:transition>
    </mc:Choice>
    <mc:Fallback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8321A8-5004-4891-8130-574100F72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26060" y="0"/>
            <a:ext cx="9205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87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">
        <p:dissolve/>
      </p:transition>
    </mc:Choice>
    <mc:Fallback>
      <p:transition spd="slow" advClick="0" advTm="1000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6B1CBF-8E8E-4B04-8F5E-A07DA1AD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74464" y="797524"/>
            <a:ext cx="324307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84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80BC42-8463-47DC-A5D9-34FB4D828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05062" y="743266"/>
            <a:ext cx="73818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5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1000">
        <p15:prstTrans prst="crush"/>
      </p:transition>
    </mc:Choice>
    <mc:Fallback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75C2C1-5C9C-4F74-943B-3F695E5D7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09257" y="2240280"/>
            <a:ext cx="3135086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01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1000">
        <p15:prstTrans prst="fallOver"/>
      </p:transition>
    </mc:Choice>
    <mc:Fallback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3F55DA-A422-4E2A-9CD8-3A1B48344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50703" y="1485269"/>
            <a:ext cx="4572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7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1000">
        <p14:glitter pattern="hexagon"/>
      </p:transition>
    </mc:Choice>
    <mc:Fallback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DEA0F1-2D9A-421C-B951-0B9F71E7C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05091" y="0"/>
            <a:ext cx="5140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">
        <p14:vortex dir="r"/>
      </p:transition>
    </mc:Choice>
    <mc:Fallback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99DB54-BD6D-43A8-A899-62BD2681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09285" y="0"/>
            <a:ext cx="4573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7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1000">
        <p14:pan dir="u"/>
      </p:transition>
    </mc:Choice>
    <mc:Fallback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BeastIs Live</dc:creator>
  <cp:lastModifiedBy>BeastIs Live</cp:lastModifiedBy>
  <cp:revision>3</cp:revision>
  <dcterms:created xsi:type="dcterms:W3CDTF">2020-06-27T03:54:43Z</dcterms:created>
  <dcterms:modified xsi:type="dcterms:W3CDTF">2020-06-27T04:31:22Z</dcterms:modified>
</cp:coreProperties>
</file>