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324"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2ED39-FEF0-DA8A-B5EC-44AE78984C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4A2BF7-703A-C08D-4DF6-00EBBD88CE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7966EF-CDF5-DD55-9CD9-C07520F86FE5}"/>
              </a:ext>
            </a:extLst>
          </p:cNvPr>
          <p:cNvSpPr>
            <a:spLocks noGrp="1"/>
          </p:cNvSpPr>
          <p:nvPr>
            <p:ph type="dt" sz="half" idx="10"/>
          </p:nvPr>
        </p:nvSpPr>
        <p:spPr/>
        <p:txBody>
          <a:bodyPr/>
          <a:lstStyle/>
          <a:p>
            <a:fld id="{E4D8909F-CEA0-44F2-969A-15847391299E}" type="datetimeFigureOut">
              <a:rPr lang="en-IN" smtClean="0"/>
              <a:t>30-09-2023</a:t>
            </a:fld>
            <a:endParaRPr lang="en-IN"/>
          </a:p>
        </p:txBody>
      </p:sp>
      <p:sp>
        <p:nvSpPr>
          <p:cNvPr id="5" name="Footer Placeholder 4">
            <a:extLst>
              <a:ext uri="{FF2B5EF4-FFF2-40B4-BE49-F238E27FC236}">
                <a16:creationId xmlns:a16="http://schemas.microsoft.com/office/drawing/2014/main" id="{873D0861-465F-205A-8980-49DBC1C3A1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24022F-4848-1891-6B20-D574CA370971}"/>
              </a:ext>
            </a:extLst>
          </p:cNvPr>
          <p:cNvSpPr>
            <a:spLocks noGrp="1"/>
          </p:cNvSpPr>
          <p:nvPr>
            <p:ph type="sldNum" sz="quarter" idx="12"/>
          </p:nvPr>
        </p:nvSpPr>
        <p:spPr/>
        <p:txBody>
          <a:bodyPr/>
          <a:lstStyle/>
          <a:p>
            <a:fld id="{2707A2EC-337A-46C9-9869-88F1B909462C}" type="slidenum">
              <a:rPr lang="en-IN" smtClean="0"/>
              <a:t>‹#›</a:t>
            </a:fld>
            <a:endParaRPr lang="en-IN"/>
          </a:p>
        </p:txBody>
      </p:sp>
    </p:spTree>
    <p:extLst>
      <p:ext uri="{BB962C8B-B14F-4D97-AF65-F5344CB8AC3E}">
        <p14:creationId xmlns:p14="http://schemas.microsoft.com/office/powerpoint/2010/main" val="1896104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99F93-6131-B987-7919-6BB4D3D2035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5F587C-3703-90E4-252A-49FB7B3385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24A925-085A-7F7B-971A-C69D9769C543}"/>
              </a:ext>
            </a:extLst>
          </p:cNvPr>
          <p:cNvSpPr>
            <a:spLocks noGrp="1"/>
          </p:cNvSpPr>
          <p:nvPr>
            <p:ph type="dt" sz="half" idx="10"/>
          </p:nvPr>
        </p:nvSpPr>
        <p:spPr/>
        <p:txBody>
          <a:bodyPr/>
          <a:lstStyle/>
          <a:p>
            <a:fld id="{E4D8909F-CEA0-44F2-969A-15847391299E}" type="datetimeFigureOut">
              <a:rPr lang="en-IN" smtClean="0"/>
              <a:t>30-09-2023</a:t>
            </a:fld>
            <a:endParaRPr lang="en-IN"/>
          </a:p>
        </p:txBody>
      </p:sp>
      <p:sp>
        <p:nvSpPr>
          <p:cNvPr id="5" name="Footer Placeholder 4">
            <a:extLst>
              <a:ext uri="{FF2B5EF4-FFF2-40B4-BE49-F238E27FC236}">
                <a16:creationId xmlns:a16="http://schemas.microsoft.com/office/drawing/2014/main" id="{74D54DCC-D34C-1195-AF89-3F097F3785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BD5D76-DDF3-7AAA-174A-5021EE89628B}"/>
              </a:ext>
            </a:extLst>
          </p:cNvPr>
          <p:cNvSpPr>
            <a:spLocks noGrp="1"/>
          </p:cNvSpPr>
          <p:nvPr>
            <p:ph type="sldNum" sz="quarter" idx="12"/>
          </p:nvPr>
        </p:nvSpPr>
        <p:spPr/>
        <p:txBody>
          <a:bodyPr/>
          <a:lstStyle/>
          <a:p>
            <a:fld id="{2707A2EC-337A-46C9-9869-88F1B909462C}" type="slidenum">
              <a:rPr lang="en-IN" smtClean="0"/>
              <a:t>‹#›</a:t>
            </a:fld>
            <a:endParaRPr lang="en-IN"/>
          </a:p>
        </p:txBody>
      </p:sp>
    </p:spTree>
    <p:extLst>
      <p:ext uri="{BB962C8B-B14F-4D97-AF65-F5344CB8AC3E}">
        <p14:creationId xmlns:p14="http://schemas.microsoft.com/office/powerpoint/2010/main" val="60118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18E2BC-BBBD-93EF-2272-C22C9780DC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C5C06D-C16E-2AF2-3BC3-B0858FA182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8DBCAC-3AD7-5DA0-9800-49CA06B96604}"/>
              </a:ext>
            </a:extLst>
          </p:cNvPr>
          <p:cNvSpPr>
            <a:spLocks noGrp="1"/>
          </p:cNvSpPr>
          <p:nvPr>
            <p:ph type="dt" sz="half" idx="10"/>
          </p:nvPr>
        </p:nvSpPr>
        <p:spPr/>
        <p:txBody>
          <a:bodyPr/>
          <a:lstStyle/>
          <a:p>
            <a:fld id="{E4D8909F-CEA0-44F2-969A-15847391299E}" type="datetimeFigureOut">
              <a:rPr lang="en-IN" smtClean="0"/>
              <a:t>30-09-2023</a:t>
            </a:fld>
            <a:endParaRPr lang="en-IN"/>
          </a:p>
        </p:txBody>
      </p:sp>
      <p:sp>
        <p:nvSpPr>
          <p:cNvPr id="5" name="Footer Placeholder 4">
            <a:extLst>
              <a:ext uri="{FF2B5EF4-FFF2-40B4-BE49-F238E27FC236}">
                <a16:creationId xmlns:a16="http://schemas.microsoft.com/office/drawing/2014/main" id="{D73979C5-0747-E9B3-6BDE-64DAF5B32A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BFDDD6-1255-C04F-4D92-34FAC4A00204}"/>
              </a:ext>
            </a:extLst>
          </p:cNvPr>
          <p:cNvSpPr>
            <a:spLocks noGrp="1"/>
          </p:cNvSpPr>
          <p:nvPr>
            <p:ph type="sldNum" sz="quarter" idx="12"/>
          </p:nvPr>
        </p:nvSpPr>
        <p:spPr/>
        <p:txBody>
          <a:bodyPr/>
          <a:lstStyle/>
          <a:p>
            <a:fld id="{2707A2EC-337A-46C9-9869-88F1B909462C}" type="slidenum">
              <a:rPr lang="en-IN" smtClean="0"/>
              <a:t>‹#›</a:t>
            </a:fld>
            <a:endParaRPr lang="en-IN"/>
          </a:p>
        </p:txBody>
      </p:sp>
    </p:spTree>
    <p:extLst>
      <p:ext uri="{BB962C8B-B14F-4D97-AF65-F5344CB8AC3E}">
        <p14:creationId xmlns:p14="http://schemas.microsoft.com/office/powerpoint/2010/main" val="2876156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7DD54-47DE-B964-80B8-F52510D606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614729-49B3-D0AF-E82F-920BD34D5D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5339E1-5B0F-F1EE-526B-EE5B34CC3B16}"/>
              </a:ext>
            </a:extLst>
          </p:cNvPr>
          <p:cNvSpPr>
            <a:spLocks noGrp="1"/>
          </p:cNvSpPr>
          <p:nvPr>
            <p:ph type="dt" sz="half" idx="10"/>
          </p:nvPr>
        </p:nvSpPr>
        <p:spPr/>
        <p:txBody>
          <a:bodyPr/>
          <a:lstStyle/>
          <a:p>
            <a:fld id="{E4D8909F-CEA0-44F2-969A-15847391299E}" type="datetimeFigureOut">
              <a:rPr lang="en-IN" smtClean="0"/>
              <a:t>30-09-2023</a:t>
            </a:fld>
            <a:endParaRPr lang="en-IN"/>
          </a:p>
        </p:txBody>
      </p:sp>
      <p:sp>
        <p:nvSpPr>
          <p:cNvPr id="5" name="Footer Placeholder 4">
            <a:extLst>
              <a:ext uri="{FF2B5EF4-FFF2-40B4-BE49-F238E27FC236}">
                <a16:creationId xmlns:a16="http://schemas.microsoft.com/office/drawing/2014/main" id="{2B767F4B-EF45-9102-FDD7-ADAA5949CE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E6FDA1-F3DD-915A-955B-63A05D4555B1}"/>
              </a:ext>
            </a:extLst>
          </p:cNvPr>
          <p:cNvSpPr>
            <a:spLocks noGrp="1"/>
          </p:cNvSpPr>
          <p:nvPr>
            <p:ph type="sldNum" sz="quarter" idx="12"/>
          </p:nvPr>
        </p:nvSpPr>
        <p:spPr/>
        <p:txBody>
          <a:bodyPr/>
          <a:lstStyle/>
          <a:p>
            <a:fld id="{2707A2EC-337A-46C9-9869-88F1B909462C}" type="slidenum">
              <a:rPr lang="en-IN" smtClean="0"/>
              <a:t>‹#›</a:t>
            </a:fld>
            <a:endParaRPr lang="en-IN"/>
          </a:p>
        </p:txBody>
      </p:sp>
    </p:spTree>
    <p:extLst>
      <p:ext uri="{BB962C8B-B14F-4D97-AF65-F5344CB8AC3E}">
        <p14:creationId xmlns:p14="http://schemas.microsoft.com/office/powerpoint/2010/main" val="4285521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11EF2-1F64-F473-FF04-EEC80AE2E9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DD25CE3-65CD-6069-9C78-4AD2B6486C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E2325F-096D-9D0C-D931-95F82F87C953}"/>
              </a:ext>
            </a:extLst>
          </p:cNvPr>
          <p:cNvSpPr>
            <a:spLocks noGrp="1"/>
          </p:cNvSpPr>
          <p:nvPr>
            <p:ph type="dt" sz="half" idx="10"/>
          </p:nvPr>
        </p:nvSpPr>
        <p:spPr/>
        <p:txBody>
          <a:bodyPr/>
          <a:lstStyle/>
          <a:p>
            <a:fld id="{E4D8909F-CEA0-44F2-969A-15847391299E}" type="datetimeFigureOut">
              <a:rPr lang="en-IN" smtClean="0"/>
              <a:t>30-09-2023</a:t>
            </a:fld>
            <a:endParaRPr lang="en-IN"/>
          </a:p>
        </p:txBody>
      </p:sp>
      <p:sp>
        <p:nvSpPr>
          <p:cNvPr id="5" name="Footer Placeholder 4">
            <a:extLst>
              <a:ext uri="{FF2B5EF4-FFF2-40B4-BE49-F238E27FC236}">
                <a16:creationId xmlns:a16="http://schemas.microsoft.com/office/drawing/2014/main" id="{F54B8168-6A8F-E2C3-28EF-1FE3D1D0FB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255E8C-8F63-E2F8-3598-1F177BE6A61D}"/>
              </a:ext>
            </a:extLst>
          </p:cNvPr>
          <p:cNvSpPr>
            <a:spLocks noGrp="1"/>
          </p:cNvSpPr>
          <p:nvPr>
            <p:ph type="sldNum" sz="quarter" idx="12"/>
          </p:nvPr>
        </p:nvSpPr>
        <p:spPr/>
        <p:txBody>
          <a:bodyPr/>
          <a:lstStyle/>
          <a:p>
            <a:fld id="{2707A2EC-337A-46C9-9869-88F1B909462C}" type="slidenum">
              <a:rPr lang="en-IN" smtClean="0"/>
              <a:t>‹#›</a:t>
            </a:fld>
            <a:endParaRPr lang="en-IN"/>
          </a:p>
        </p:txBody>
      </p:sp>
    </p:spTree>
    <p:extLst>
      <p:ext uri="{BB962C8B-B14F-4D97-AF65-F5344CB8AC3E}">
        <p14:creationId xmlns:p14="http://schemas.microsoft.com/office/powerpoint/2010/main" val="869208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26969-8336-60C7-3D50-05C6B844BC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C9620F-D24F-8662-5E0E-A5CA87E5E7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E740ED-7474-0679-C0DC-52824B0A19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98892CA-438F-30D1-E89E-3E646DE22CB7}"/>
              </a:ext>
            </a:extLst>
          </p:cNvPr>
          <p:cNvSpPr>
            <a:spLocks noGrp="1"/>
          </p:cNvSpPr>
          <p:nvPr>
            <p:ph type="dt" sz="half" idx="10"/>
          </p:nvPr>
        </p:nvSpPr>
        <p:spPr/>
        <p:txBody>
          <a:bodyPr/>
          <a:lstStyle/>
          <a:p>
            <a:fld id="{E4D8909F-CEA0-44F2-969A-15847391299E}" type="datetimeFigureOut">
              <a:rPr lang="en-IN" smtClean="0"/>
              <a:t>30-09-2023</a:t>
            </a:fld>
            <a:endParaRPr lang="en-IN"/>
          </a:p>
        </p:txBody>
      </p:sp>
      <p:sp>
        <p:nvSpPr>
          <p:cNvPr id="6" name="Footer Placeholder 5">
            <a:extLst>
              <a:ext uri="{FF2B5EF4-FFF2-40B4-BE49-F238E27FC236}">
                <a16:creationId xmlns:a16="http://schemas.microsoft.com/office/drawing/2014/main" id="{AC40FBCC-8115-3776-51A8-05EB2C404C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9BAA9D-E484-56C5-CC2C-515F22B0DEEE}"/>
              </a:ext>
            </a:extLst>
          </p:cNvPr>
          <p:cNvSpPr>
            <a:spLocks noGrp="1"/>
          </p:cNvSpPr>
          <p:nvPr>
            <p:ph type="sldNum" sz="quarter" idx="12"/>
          </p:nvPr>
        </p:nvSpPr>
        <p:spPr/>
        <p:txBody>
          <a:bodyPr/>
          <a:lstStyle/>
          <a:p>
            <a:fld id="{2707A2EC-337A-46C9-9869-88F1B909462C}" type="slidenum">
              <a:rPr lang="en-IN" smtClean="0"/>
              <a:t>‹#›</a:t>
            </a:fld>
            <a:endParaRPr lang="en-IN"/>
          </a:p>
        </p:txBody>
      </p:sp>
    </p:spTree>
    <p:extLst>
      <p:ext uri="{BB962C8B-B14F-4D97-AF65-F5344CB8AC3E}">
        <p14:creationId xmlns:p14="http://schemas.microsoft.com/office/powerpoint/2010/main" val="1832764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97373-6C2F-C9F2-F31A-46B9AA17C72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98D819-7EA4-3C3D-04E3-5F35134CC6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C2320D-530E-9433-5B1C-6188A51788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1B6E2E6-D694-9FF2-9508-38512BCAB2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2397BC-A3BD-CE9D-D99F-76E0182726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1B5BB9-C077-F666-C975-A3955FDB7FBE}"/>
              </a:ext>
            </a:extLst>
          </p:cNvPr>
          <p:cNvSpPr>
            <a:spLocks noGrp="1"/>
          </p:cNvSpPr>
          <p:nvPr>
            <p:ph type="dt" sz="half" idx="10"/>
          </p:nvPr>
        </p:nvSpPr>
        <p:spPr/>
        <p:txBody>
          <a:bodyPr/>
          <a:lstStyle/>
          <a:p>
            <a:fld id="{E4D8909F-CEA0-44F2-969A-15847391299E}" type="datetimeFigureOut">
              <a:rPr lang="en-IN" smtClean="0"/>
              <a:t>30-09-2023</a:t>
            </a:fld>
            <a:endParaRPr lang="en-IN"/>
          </a:p>
        </p:txBody>
      </p:sp>
      <p:sp>
        <p:nvSpPr>
          <p:cNvPr id="8" name="Footer Placeholder 7">
            <a:extLst>
              <a:ext uri="{FF2B5EF4-FFF2-40B4-BE49-F238E27FC236}">
                <a16:creationId xmlns:a16="http://schemas.microsoft.com/office/drawing/2014/main" id="{8A1F5B0D-2B37-E1B8-7EE6-F576C8EDBFD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F2ECDA-2BAC-7917-B141-6E183BF167E9}"/>
              </a:ext>
            </a:extLst>
          </p:cNvPr>
          <p:cNvSpPr>
            <a:spLocks noGrp="1"/>
          </p:cNvSpPr>
          <p:nvPr>
            <p:ph type="sldNum" sz="quarter" idx="12"/>
          </p:nvPr>
        </p:nvSpPr>
        <p:spPr/>
        <p:txBody>
          <a:bodyPr/>
          <a:lstStyle/>
          <a:p>
            <a:fld id="{2707A2EC-337A-46C9-9869-88F1B909462C}" type="slidenum">
              <a:rPr lang="en-IN" smtClean="0"/>
              <a:t>‹#›</a:t>
            </a:fld>
            <a:endParaRPr lang="en-IN"/>
          </a:p>
        </p:txBody>
      </p:sp>
    </p:spTree>
    <p:extLst>
      <p:ext uri="{BB962C8B-B14F-4D97-AF65-F5344CB8AC3E}">
        <p14:creationId xmlns:p14="http://schemas.microsoft.com/office/powerpoint/2010/main" val="310538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E42A4-F257-B0D6-A376-82A49A86E4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6B44BE-DB4B-EF94-3111-5751CC993C03}"/>
              </a:ext>
            </a:extLst>
          </p:cNvPr>
          <p:cNvSpPr>
            <a:spLocks noGrp="1"/>
          </p:cNvSpPr>
          <p:nvPr>
            <p:ph type="dt" sz="half" idx="10"/>
          </p:nvPr>
        </p:nvSpPr>
        <p:spPr/>
        <p:txBody>
          <a:bodyPr/>
          <a:lstStyle/>
          <a:p>
            <a:fld id="{E4D8909F-CEA0-44F2-969A-15847391299E}" type="datetimeFigureOut">
              <a:rPr lang="en-IN" smtClean="0"/>
              <a:t>30-09-2023</a:t>
            </a:fld>
            <a:endParaRPr lang="en-IN"/>
          </a:p>
        </p:txBody>
      </p:sp>
      <p:sp>
        <p:nvSpPr>
          <p:cNvPr id="4" name="Footer Placeholder 3">
            <a:extLst>
              <a:ext uri="{FF2B5EF4-FFF2-40B4-BE49-F238E27FC236}">
                <a16:creationId xmlns:a16="http://schemas.microsoft.com/office/drawing/2014/main" id="{E475383D-A4A0-2403-37B9-1B2F030E5A3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9BC9482-140D-5D9F-5B93-56DCA8FF0BDF}"/>
              </a:ext>
            </a:extLst>
          </p:cNvPr>
          <p:cNvSpPr>
            <a:spLocks noGrp="1"/>
          </p:cNvSpPr>
          <p:nvPr>
            <p:ph type="sldNum" sz="quarter" idx="12"/>
          </p:nvPr>
        </p:nvSpPr>
        <p:spPr/>
        <p:txBody>
          <a:bodyPr/>
          <a:lstStyle/>
          <a:p>
            <a:fld id="{2707A2EC-337A-46C9-9869-88F1B909462C}" type="slidenum">
              <a:rPr lang="en-IN" smtClean="0"/>
              <a:t>‹#›</a:t>
            </a:fld>
            <a:endParaRPr lang="en-IN"/>
          </a:p>
        </p:txBody>
      </p:sp>
    </p:spTree>
    <p:extLst>
      <p:ext uri="{BB962C8B-B14F-4D97-AF65-F5344CB8AC3E}">
        <p14:creationId xmlns:p14="http://schemas.microsoft.com/office/powerpoint/2010/main" val="3933971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7107D1-104B-FB49-872A-14CF9ECF5F38}"/>
              </a:ext>
            </a:extLst>
          </p:cNvPr>
          <p:cNvSpPr>
            <a:spLocks noGrp="1"/>
          </p:cNvSpPr>
          <p:nvPr>
            <p:ph type="dt" sz="half" idx="10"/>
          </p:nvPr>
        </p:nvSpPr>
        <p:spPr/>
        <p:txBody>
          <a:bodyPr/>
          <a:lstStyle/>
          <a:p>
            <a:fld id="{E4D8909F-CEA0-44F2-969A-15847391299E}" type="datetimeFigureOut">
              <a:rPr lang="en-IN" smtClean="0"/>
              <a:t>30-09-2023</a:t>
            </a:fld>
            <a:endParaRPr lang="en-IN"/>
          </a:p>
        </p:txBody>
      </p:sp>
      <p:sp>
        <p:nvSpPr>
          <p:cNvPr id="3" name="Footer Placeholder 2">
            <a:extLst>
              <a:ext uri="{FF2B5EF4-FFF2-40B4-BE49-F238E27FC236}">
                <a16:creationId xmlns:a16="http://schemas.microsoft.com/office/drawing/2014/main" id="{3BD47EFC-D86E-3F20-615B-27143357F0A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8F92FE-54C0-7B1F-C078-D513F5308404}"/>
              </a:ext>
            </a:extLst>
          </p:cNvPr>
          <p:cNvSpPr>
            <a:spLocks noGrp="1"/>
          </p:cNvSpPr>
          <p:nvPr>
            <p:ph type="sldNum" sz="quarter" idx="12"/>
          </p:nvPr>
        </p:nvSpPr>
        <p:spPr/>
        <p:txBody>
          <a:bodyPr/>
          <a:lstStyle/>
          <a:p>
            <a:fld id="{2707A2EC-337A-46C9-9869-88F1B909462C}" type="slidenum">
              <a:rPr lang="en-IN" smtClean="0"/>
              <a:t>‹#›</a:t>
            </a:fld>
            <a:endParaRPr lang="en-IN"/>
          </a:p>
        </p:txBody>
      </p:sp>
    </p:spTree>
    <p:extLst>
      <p:ext uri="{BB962C8B-B14F-4D97-AF65-F5344CB8AC3E}">
        <p14:creationId xmlns:p14="http://schemas.microsoft.com/office/powerpoint/2010/main" val="374656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51BB-25A2-F5E9-6B54-199628A66E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1B98314-98E6-47D4-EFCE-63BA8CF9E8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11E909D-2556-50F2-EDEB-BC56571271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CA5E14-15EA-B727-5E9A-A937D80BC5A9}"/>
              </a:ext>
            </a:extLst>
          </p:cNvPr>
          <p:cNvSpPr>
            <a:spLocks noGrp="1"/>
          </p:cNvSpPr>
          <p:nvPr>
            <p:ph type="dt" sz="half" idx="10"/>
          </p:nvPr>
        </p:nvSpPr>
        <p:spPr/>
        <p:txBody>
          <a:bodyPr/>
          <a:lstStyle/>
          <a:p>
            <a:fld id="{E4D8909F-CEA0-44F2-969A-15847391299E}" type="datetimeFigureOut">
              <a:rPr lang="en-IN" smtClean="0"/>
              <a:t>30-09-2023</a:t>
            </a:fld>
            <a:endParaRPr lang="en-IN"/>
          </a:p>
        </p:txBody>
      </p:sp>
      <p:sp>
        <p:nvSpPr>
          <p:cNvPr id="6" name="Footer Placeholder 5">
            <a:extLst>
              <a:ext uri="{FF2B5EF4-FFF2-40B4-BE49-F238E27FC236}">
                <a16:creationId xmlns:a16="http://schemas.microsoft.com/office/drawing/2014/main" id="{80143F97-FF19-076C-7841-03F2170D94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CE52BB-517D-5298-333E-9149ED61DC4F}"/>
              </a:ext>
            </a:extLst>
          </p:cNvPr>
          <p:cNvSpPr>
            <a:spLocks noGrp="1"/>
          </p:cNvSpPr>
          <p:nvPr>
            <p:ph type="sldNum" sz="quarter" idx="12"/>
          </p:nvPr>
        </p:nvSpPr>
        <p:spPr/>
        <p:txBody>
          <a:bodyPr/>
          <a:lstStyle/>
          <a:p>
            <a:fld id="{2707A2EC-337A-46C9-9869-88F1B909462C}" type="slidenum">
              <a:rPr lang="en-IN" smtClean="0"/>
              <a:t>‹#›</a:t>
            </a:fld>
            <a:endParaRPr lang="en-IN"/>
          </a:p>
        </p:txBody>
      </p:sp>
    </p:spTree>
    <p:extLst>
      <p:ext uri="{BB962C8B-B14F-4D97-AF65-F5344CB8AC3E}">
        <p14:creationId xmlns:p14="http://schemas.microsoft.com/office/powerpoint/2010/main" val="2561840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A3399-468A-525A-A297-804B99F5DB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334BFE6-EF6A-184A-F33E-4224732800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44AF6FE-82C9-2971-9B82-1048266EAA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D3D2B9-D4F9-641D-FBF1-25C82940BE35}"/>
              </a:ext>
            </a:extLst>
          </p:cNvPr>
          <p:cNvSpPr>
            <a:spLocks noGrp="1"/>
          </p:cNvSpPr>
          <p:nvPr>
            <p:ph type="dt" sz="half" idx="10"/>
          </p:nvPr>
        </p:nvSpPr>
        <p:spPr/>
        <p:txBody>
          <a:bodyPr/>
          <a:lstStyle/>
          <a:p>
            <a:fld id="{E4D8909F-CEA0-44F2-969A-15847391299E}" type="datetimeFigureOut">
              <a:rPr lang="en-IN" smtClean="0"/>
              <a:t>30-09-2023</a:t>
            </a:fld>
            <a:endParaRPr lang="en-IN"/>
          </a:p>
        </p:txBody>
      </p:sp>
      <p:sp>
        <p:nvSpPr>
          <p:cNvPr id="6" name="Footer Placeholder 5">
            <a:extLst>
              <a:ext uri="{FF2B5EF4-FFF2-40B4-BE49-F238E27FC236}">
                <a16:creationId xmlns:a16="http://schemas.microsoft.com/office/drawing/2014/main" id="{EF7BEDEF-154A-91E1-04A8-2FF8730A0D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7B8526-11BC-652B-2F99-66B51B6665EE}"/>
              </a:ext>
            </a:extLst>
          </p:cNvPr>
          <p:cNvSpPr>
            <a:spLocks noGrp="1"/>
          </p:cNvSpPr>
          <p:nvPr>
            <p:ph type="sldNum" sz="quarter" idx="12"/>
          </p:nvPr>
        </p:nvSpPr>
        <p:spPr/>
        <p:txBody>
          <a:bodyPr/>
          <a:lstStyle/>
          <a:p>
            <a:fld id="{2707A2EC-337A-46C9-9869-88F1B909462C}" type="slidenum">
              <a:rPr lang="en-IN" smtClean="0"/>
              <a:t>‹#›</a:t>
            </a:fld>
            <a:endParaRPr lang="en-IN"/>
          </a:p>
        </p:txBody>
      </p:sp>
    </p:spTree>
    <p:extLst>
      <p:ext uri="{BB962C8B-B14F-4D97-AF65-F5344CB8AC3E}">
        <p14:creationId xmlns:p14="http://schemas.microsoft.com/office/powerpoint/2010/main" val="2711016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82008A-1257-8A22-591C-F019778A7F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FB778E-66A7-936C-F6A9-5971FFC740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73335C-830D-52F7-8887-A9AE1359CD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D8909F-CEA0-44F2-969A-15847391299E}" type="datetimeFigureOut">
              <a:rPr lang="en-IN" smtClean="0"/>
              <a:t>30-09-2023</a:t>
            </a:fld>
            <a:endParaRPr lang="en-IN"/>
          </a:p>
        </p:txBody>
      </p:sp>
      <p:sp>
        <p:nvSpPr>
          <p:cNvPr id="5" name="Footer Placeholder 4">
            <a:extLst>
              <a:ext uri="{FF2B5EF4-FFF2-40B4-BE49-F238E27FC236}">
                <a16:creationId xmlns:a16="http://schemas.microsoft.com/office/drawing/2014/main" id="{5C411501-7EBE-096F-D224-C3E8B42B28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D39B72-DB55-D24C-C47D-75E7999472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07A2EC-337A-46C9-9869-88F1B909462C}" type="slidenum">
              <a:rPr lang="en-IN" smtClean="0"/>
              <a:t>‹#›</a:t>
            </a:fld>
            <a:endParaRPr lang="en-IN"/>
          </a:p>
        </p:txBody>
      </p:sp>
    </p:spTree>
    <p:extLst>
      <p:ext uri="{BB962C8B-B14F-4D97-AF65-F5344CB8AC3E}">
        <p14:creationId xmlns:p14="http://schemas.microsoft.com/office/powerpoint/2010/main" val="3188946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5BBD8-0643-0EEE-15D1-882EB55F87A6}"/>
              </a:ext>
            </a:extLst>
          </p:cNvPr>
          <p:cNvSpPr>
            <a:spLocks noGrp="1"/>
          </p:cNvSpPr>
          <p:nvPr>
            <p:ph type="ctrTitle"/>
          </p:nvPr>
        </p:nvSpPr>
        <p:spPr/>
        <p:txBody>
          <a:bodyPr/>
          <a:lstStyle/>
          <a:p>
            <a:r>
              <a:rPr lang="en-IN" dirty="0"/>
              <a:t>Water Quality Analysis</a:t>
            </a:r>
          </a:p>
        </p:txBody>
      </p:sp>
      <p:sp>
        <p:nvSpPr>
          <p:cNvPr id="3" name="Subtitle 2">
            <a:extLst>
              <a:ext uri="{FF2B5EF4-FFF2-40B4-BE49-F238E27FC236}">
                <a16:creationId xmlns:a16="http://schemas.microsoft.com/office/drawing/2014/main" id="{F7271098-E35F-2502-9822-7AF3DF8A0DD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92491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A2F16-BDC1-A010-4E55-53FE0F7CE4F3}"/>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E2A8339E-8A92-7177-D4E3-8F0F72900C81}"/>
              </a:ext>
            </a:extLst>
          </p:cNvPr>
          <p:cNvSpPr>
            <a:spLocks noGrp="1"/>
          </p:cNvSpPr>
          <p:nvPr>
            <p:ph idx="1"/>
          </p:nvPr>
        </p:nvSpPr>
        <p:spPr/>
        <p:txBody>
          <a:bodyPr/>
          <a:lstStyle/>
          <a:p>
            <a:pPr marL="0" indent="0">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objective of this project is to analyse water quality data to assess its suitability for specific purposes, primarily drinking. The key tasks involved are defining analysis objectives, collecting relevant water quality data, designing visualizations for better understanding, and building a predictive model to determine water potability based on various parameters like pH value, Hardness, Solids, Conductivity , Turbidity etc.</a:t>
            </a:r>
          </a:p>
          <a:p>
            <a:endParaRPr lang="en-IN" dirty="0"/>
          </a:p>
        </p:txBody>
      </p:sp>
    </p:spTree>
    <p:extLst>
      <p:ext uri="{BB962C8B-B14F-4D97-AF65-F5344CB8AC3E}">
        <p14:creationId xmlns:p14="http://schemas.microsoft.com/office/powerpoint/2010/main" val="1824030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A631E-B4B2-57FB-5C2B-988BE952B94B}"/>
              </a:ext>
            </a:extLst>
          </p:cNvPr>
          <p:cNvSpPr>
            <a:spLocks noGrp="1"/>
          </p:cNvSpPr>
          <p:nvPr>
            <p:ph type="title"/>
          </p:nvPr>
        </p:nvSpPr>
        <p:spPr/>
        <p:txBody>
          <a:bodyPr/>
          <a:lstStyle/>
          <a:p>
            <a:r>
              <a:rPr lang="en-IN" dirty="0"/>
              <a:t>Data Collection</a:t>
            </a:r>
          </a:p>
        </p:txBody>
      </p:sp>
      <p:sp>
        <p:nvSpPr>
          <p:cNvPr id="3" name="Content Placeholder 2">
            <a:extLst>
              <a:ext uri="{FF2B5EF4-FFF2-40B4-BE49-F238E27FC236}">
                <a16:creationId xmlns:a16="http://schemas.microsoft.com/office/drawing/2014/main" id="{64CB2011-7385-ECA8-4E68-57DE77A9692A}"/>
              </a:ext>
            </a:extLst>
          </p:cNvPr>
          <p:cNvSpPr>
            <a:spLocks noGrp="1"/>
          </p:cNvSpPr>
          <p:nvPr>
            <p:ph idx="1"/>
          </p:nvPr>
        </p:nvSpPr>
        <p:spPr/>
        <p:txBody>
          <a:bodyPr/>
          <a:lstStyle/>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Aft>
                <a:spcPts val="800"/>
              </a:spcAft>
              <a:buNone/>
            </a:pPr>
            <a:r>
              <a:rPr lang="en-IN" sz="1800" kern="100" dirty="0">
                <a:solidFill>
                  <a:srgbClr val="313131"/>
                </a:solidFill>
                <a:effectLst/>
                <a:latin typeface="Roboto" panose="02000000000000000000" pitchFamily="2" charset="0"/>
                <a:ea typeface="Calibri" panose="020F0502020204030204" pitchFamily="34" charset="0"/>
                <a:cs typeface="Times New Roman" panose="02020603050405020304" pitchFamily="18" charset="0"/>
              </a:rPr>
              <a:t> Gather the provided water quality data containing parameters like pH, Hardness, Solids, etc.</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values for the parameters can be collected in the following ways:-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pH: Use a pH meter to measure the hydrogen ion concentration.</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Dissolved Oxygen: Measure using a dissolved oxygen meter.</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Temperature: Measure using a thermometer or a temperature probe.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Conductivity: Measure the water's ability to conduct electricity using a conductivity meter.</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Turbidity: Measure the cloudiness or haziness of a fluid using a turbidimeter.</a:t>
            </a:r>
          </a:p>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538210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E0E87-F853-A163-E534-4774DBF62A0D}"/>
              </a:ext>
            </a:extLst>
          </p:cNvPr>
          <p:cNvSpPr>
            <a:spLocks noGrp="1"/>
          </p:cNvSpPr>
          <p:nvPr>
            <p:ph type="title"/>
          </p:nvPr>
        </p:nvSpPr>
        <p:spPr/>
        <p:txBody>
          <a:bodyPr/>
          <a:lstStyle/>
          <a:p>
            <a:r>
              <a:rPr lang="en-IN" dirty="0"/>
              <a:t>Visual Strategy</a:t>
            </a:r>
          </a:p>
        </p:txBody>
      </p:sp>
      <p:sp>
        <p:nvSpPr>
          <p:cNvPr id="3" name="Content Placeholder 2">
            <a:extLst>
              <a:ext uri="{FF2B5EF4-FFF2-40B4-BE49-F238E27FC236}">
                <a16:creationId xmlns:a16="http://schemas.microsoft.com/office/drawing/2014/main" id="{50FC737A-BD2B-1541-9D5F-BD2E8F75C9D6}"/>
              </a:ext>
            </a:extLst>
          </p:cNvPr>
          <p:cNvSpPr>
            <a:spLocks noGrp="1"/>
          </p:cNvSpPr>
          <p:nvPr>
            <p:ph idx="1"/>
          </p:nvPr>
        </p:nvSpPr>
        <p:spPr/>
        <p:txBody>
          <a:bodyPr>
            <a:normAutofit fontScale="85000" lnSpcReduction="20000"/>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Visualizing water quality data is essential for understanding the distribution of parameters, identifying correlations, and communicating findings effectively. Here's a plan for visualizing parameter distributions, correlations, and potability using suitable tools in water quality analysis: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Bef>
                <a:spcPts val="200"/>
              </a:spcBef>
            </a:pPr>
            <a:r>
              <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*Parameter Distribution</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Histograms: Create histograms for individual parameters like pH, dissolved oxygen, turbidity, etc. This helps in understanding the frequency distribution of each parameter.</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Box Plots: Use box plots to visualize the minimum, first quartile, median, third quartile, and maximum of each parameter. This is great for comparing distributions across multiple locations or time periods.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Kernel Density Plots: Displaying the distribution of a parameter as a smooth curve can provide a more detailed view compared to histograms.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*\Tools: Excel, Python (Matplotlib, Seaborn), R (ggplot2)</a:t>
            </a:r>
          </a:p>
        </p:txBody>
      </p:sp>
    </p:spTree>
    <p:extLst>
      <p:ext uri="{BB962C8B-B14F-4D97-AF65-F5344CB8AC3E}">
        <p14:creationId xmlns:p14="http://schemas.microsoft.com/office/powerpoint/2010/main" val="3716451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05EF3-9E61-F8FE-97B4-FC6ED9288D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4D43844-7248-5786-5D48-D8D31E4F07BF}"/>
              </a:ext>
            </a:extLst>
          </p:cNvPr>
          <p:cNvSpPr>
            <a:spLocks noGrp="1"/>
          </p:cNvSpPr>
          <p:nvPr>
            <p:ph idx="1"/>
          </p:nvPr>
        </p:nvSpPr>
        <p:spPr/>
        <p:txBody>
          <a:bodyPr/>
          <a:lstStyle/>
          <a:p>
            <a:pPr>
              <a:lnSpc>
                <a:spcPct val="107000"/>
              </a:lnSpc>
              <a:spcBef>
                <a:spcPts val="200"/>
              </a:spcBef>
            </a:pPr>
            <a:r>
              <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*Correlation Analysis</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Scatter Plots: Create scatter plots to visualize the relationship between two continuous variables. This helps in understanding if there is any linear correlation between parameters.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Correlation Matrix: Generate a correlation matrix to see the correlation coefficients between all pairs of parameters. Use a heatmap to make it visually intuitive.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Regression Lines: If a correlation is found, add regression lines to scatter plots to visualize the trend more clearly.</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Tools: Python (Matplotlib, Seaborn), R (ggplot2,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corrplot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Tableau</a:t>
            </a:r>
          </a:p>
          <a:p>
            <a:endParaRPr lang="en-IN" dirty="0"/>
          </a:p>
        </p:txBody>
      </p:sp>
    </p:spTree>
    <p:extLst>
      <p:ext uri="{BB962C8B-B14F-4D97-AF65-F5344CB8AC3E}">
        <p14:creationId xmlns:p14="http://schemas.microsoft.com/office/powerpoint/2010/main" val="1952697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F323F-38BE-0F1F-AA0C-98BDE829481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A8A9AA7-C743-312F-49E2-6DF92B867AF3}"/>
              </a:ext>
            </a:extLst>
          </p:cNvPr>
          <p:cNvSpPr>
            <a:spLocks noGrp="1"/>
          </p:cNvSpPr>
          <p:nvPr>
            <p:ph idx="1"/>
          </p:nvPr>
        </p:nvSpPr>
        <p:spPr/>
        <p:txBody>
          <a:bodyPr>
            <a:normAutofit fontScale="92500"/>
          </a:bodyPr>
          <a:lstStyle/>
          <a:p>
            <a:pPr>
              <a:lnSpc>
                <a:spcPct val="107000"/>
              </a:lnSpc>
              <a:spcBef>
                <a:spcPts val="200"/>
              </a:spcBef>
            </a:pPr>
            <a:r>
              <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*Potability</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Binary Plots: Create binary plots to represent potability (1 for potable, 0 for non-potable) against different parameters. This provides a clear visual of how potability is related to various water quality factors.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Stacked Bar Charts: Use stacked bar charts to show the composition of potable and non-potable water samples concerning different parameters.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Pie Charts: Represent the proportion of potable and non-potable samples using pie charts for a quick overview.</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Decision Trees: Utilize decision tree algorithms to visually represent the criteria based on which water is potable or non-potable.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Tools: Python (Matplotlib, Seaborn,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Plotly</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R (ggplot2,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plotly</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Tableau</a:t>
            </a:r>
          </a:p>
          <a:p>
            <a:endParaRPr lang="en-IN" dirty="0"/>
          </a:p>
        </p:txBody>
      </p:sp>
    </p:spTree>
    <p:extLst>
      <p:ext uri="{BB962C8B-B14F-4D97-AF65-F5344CB8AC3E}">
        <p14:creationId xmlns:p14="http://schemas.microsoft.com/office/powerpoint/2010/main" val="1436891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B7807-3484-4914-CB66-C5E91AAD5E08}"/>
              </a:ext>
            </a:extLst>
          </p:cNvPr>
          <p:cNvSpPr>
            <a:spLocks noGrp="1"/>
          </p:cNvSpPr>
          <p:nvPr>
            <p:ph type="title"/>
          </p:nvPr>
        </p:nvSpPr>
        <p:spPr/>
        <p:txBody>
          <a:bodyPr/>
          <a:lstStyle/>
          <a:p>
            <a:r>
              <a:rPr lang="en-IN" dirty="0"/>
              <a:t>Predictive Model</a:t>
            </a:r>
          </a:p>
        </p:txBody>
      </p:sp>
      <p:sp>
        <p:nvSpPr>
          <p:cNvPr id="3" name="Content Placeholder 2">
            <a:extLst>
              <a:ext uri="{FF2B5EF4-FFF2-40B4-BE49-F238E27FC236}">
                <a16:creationId xmlns:a16="http://schemas.microsoft.com/office/drawing/2014/main" id="{110A6D31-69B3-FCBE-43D0-0BB4CB44D71A}"/>
              </a:ext>
            </a:extLst>
          </p:cNvPr>
          <p:cNvSpPr>
            <a:spLocks noGrp="1"/>
          </p:cNvSpPr>
          <p:nvPr>
            <p:ph idx="1"/>
          </p:nvPr>
        </p:nvSpPr>
        <p:spPr/>
        <p:txBody>
          <a:bodyPr>
            <a:normAutofit fontScale="92500" lnSpcReduction="20000"/>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Feature Selection: Identify relevant features (parameters) using techniques like correlation analysis and domain knowledge. Features could include pH, Hardness, Solids, etc.</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Machine Learning Algorithms: Consider algorithms such as Logistic Regression, Decision Trees, Random Forest, or Support Vector Machines for binary classification (potable/non-potable). Neural networks like Deep Learning models could be explored for complex patterns.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Data Splitting: Divide the data into training and testing sets (e.g., 70% training, 30% testing) to train and evaluate the model’s performance.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Model Evaluation: Use metrics like accuracy, precision, recall, and F1-score to evaluate model performance. Cross-validation techniques can provide a robust evaluation.</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Hyperparameter Tuning: Optimize hyperparameters through techniques like grid search or random search to enhance model accuracy.</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Deployment: Once a satisfactory model is developed, it can be deployed for real-time predictions. </a:t>
            </a:r>
          </a:p>
          <a:p>
            <a:endParaRPr lang="en-IN" dirty="0"/>
          </a:p>
        </p:txBody>
      </p:sp>
    </p:spTree>
    <p:extLst>
      <p:ext uri="{BB962C8B-B14F-4D97-AF65-F5344CB8AC3E}">
        <p14:creationId xmlns:p14="http://schemas.microsoft.com/office/powerpoint/2010/main" val="558406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9D78B-7FAF-A350-08A5-5888D673E7E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C6ECD54E-330E-6E74-E09B-8B3AC2522E36}"/>
              </a:ext>
            </a:extLst>
          </p:cNvPr>
          <p:cNvSpPr>
            <a:spLocks noGrp="1"/>
          </p:cNvSpPr>
          <p:nvPr>
            <p:ph idx="1"/>
          </p:nvPr>
        </p:nvSpPr>
        <p:spPr/>
        <p:txBody>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Conducting a water quality analysis is crucial for understanding the health and safety of a water source. Through comprehensive testing and analysis, various parameters such as pH levels, dissolved oxygen, turbidity, and the presence of contaminants like heavy metals and bacteria can be evaluated</a:t>
            </a:r>
            <a:r>
              <a:rPr lang="en-IN" sz="1800" kern="10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In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conclusion, water quality analysis is a fundamental tool for ensuring public health, preserving ecosystems, and sustaining communities. </a:t>
            </a:r>
          </a:p>
        </p:txBody>
      </p:sp>
    </p:spTree>
    <p:extLst>
      <p:ext uri="{BB962C8B-B14F-4D97-AF65-F5344CB8AC3E}">
        <p14:creationId xmlns:p14="http://schemas.microsoft.com/office/powerpoint/2010/main" val="364047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782</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Roboto</vt:lpstr>
      <vt:lpstr>Office Theme</vt:lpstr>
      <vt:lpstr>Water Quality Analysis</vt:lpstr>
      <vt:lpstr>Objective</vt:lpstr>
      <vt:lpstr>Data Collection</vt:lpstr>
      <vt:lpstr>Visual Strategy</vt:lpstr>
      <vt:lpstr>PowerPoint Presentation</vt:lpstr>
      <vt:lpstr>PowerPoint Presentation</vt:lpstr>
      <vt:lpstr>Predictive 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Quality Analysis</dc:title>
  <dc:creator>akshay gopi</dc:creator>
  <cp:lastModifiedBy>akshay gopi</cp:lastModifiedBy>
  <cp:revision>1</cp:revision>
  <dcterms:created xsi:type="dcterms:W3CDTF">2023-09-30T14:21:49Z</dcterms:created>
  <dcterms:modified xsi:type="dcterms:W3CDTF">2023-09-30T14:34:28Z</dcterms:modified>
</cp:coreProperties>
</file>