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098A-568E-42CE-9759-F829835AB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15C01-22B2-4A87-8A58-78DB4431E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ABE0D-227F-4DE2-AB80-646FF52A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671E-02CD-4C25-AF56-3AA68BB31527}" type="datetimeFigureOut">
              <a:rPr lang="en-NG" smtClean="0"/>
              <a:t>08/02/2021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98A3-3972-4FB7-9810-8578AEAE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C961-5E99-45A7-BEEF-6F8013FF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9C6-D854-4A6B-B668-40844F74A3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1640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A068-C060-4461-B5AF-82B611C2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0C422-BADD-4501-A5EF-341E81007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EAF03-0CB6-4F36-A812-E817923E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671E-02CD-4C25-AF56-3AA68BB31527}" type="datetimeFigureOut">
              <a:rPr lang="en-NG" smtClean="0"/>
              <a:t>08/02/2021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E6925-0454-4B74-AB75-E6B470FD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FBEF5-F317-4425-B20A-2C7ED214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9C6-D854-4A6B-B668-40844F74A3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4473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CE939-B225-4E9B-BADB-C533D3363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26C6C-1759-4BC1-BBAA-B9D482113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E15B6-9B48-493A-81D7-3E99E60D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671E-02CD-4C25-AF56-3AA68BB31527}" type="datetimeFigureOut">
              <a:rPr lang="en-NG" smtClean="0"/>
              <a:t>08/02/2021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A2C8-0A7E-4366-B3D3-14825259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EC1B9-576B-4645-8251-49F53054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9C6-D854-4A6B-B668-40844F74A3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3113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A50F-5F62-4F72-BB1F-7FD3D688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93C5-FA27-4EDE-AB52-15AF1639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A1CEA-1142-4686-AE48-32E58A2B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671E-02CD-4C25-AF56-3AA68BB31527}" type="datetimeFigureOut">
              <a:rPr lang="en-NG" smtClean="0"/>
              <a:t>08/02/2021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E541-FF7C-4AF2-B50C-1371C6FA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5C6C-EE87-45E8-810B-DAD18A6F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9C6-D854-4A6B-B668-40844F74A3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5859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51CA-ED9B-4E3C-A95B-4E7AA521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49B32-4788-4326-850D-E6FF38DAA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99F05-1C5F-4356-B3DB-115507B2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671E-02CD-4C25-AF56-3AA68BB31527}" type="datetimeFigureOut">
              <a:rPr lang="en-NG" smtClean="0"/>
              <a:t>08/02/2021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66B7-41B0-43BB-9AA8-354C35F1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03EF-8E59-4A06-A812-1E35779F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9C6-D854-4A6B-B668-40844F74A3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3000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5099-9F0C-481D-BF1B-17EB6E61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85B2-8B16-4CDD-AD84-233B4CDE5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686A6-6009-43A9-BA6C-3EEDDE54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BC3CF-C117-4B46-BACA-4A2F1603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671E-02CD-4C25-AF56-3AA68BB31527}" type="datetimeFigureOut">
              <a:rPr lang="en-NG" smtClean="0"/>
              <a:t>08/02/2021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1BA0-80E2-4967-BCE7-5C9638F2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BE65F-FDAF-42C4-B650-BD2288E1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9C6-D854-4A6B-B668-40844F74A3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1358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35DF-F59A-44C6-96E9-1BE59065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8C120-C10D-44E5-B05E-798377966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42607-AB35-40B0-92FE-FBB1530EF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0483E-E650-40DA-AE97-D3A86BDCA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15F6F-C4F9-40C6-9B62-8FB8D12CE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1764D-2D85-465C-BC17-972F7D18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671E-02CD-4C25-AF56-3AA68BB31527}" type="datetimeFigureOut">
              <a:rPr lang="en-NG" smtClean="0"/>
              <a:t>08/02/2021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2E081-714B-43C6-A808-DCAEF057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F681D-8862-47C3-B767-AB3D07FD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9C6-D854-4A6B-B668-40844F74A3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261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3143-C8BC-4DDF-A64A-A1A886D4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D0197-2814-45E6-8E81-6E732F25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671E-02CD-4C25-AF56-3AA68BB31527}" type="datetimeFigureOut">
              <a:rPr lang="en-NG" smtClean="0"/>
              <a:t>08/02/2021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CA949-AEFB-4629-9F0B-E2A9ABE9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B51AE-BA6F-4467-A749-8319BCE9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9C6-D854-4A6B-B668-40844F74A3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7378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524A6-23DF-4BE8-951E-37B0B3E2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671E-02CD-4C25-AF56-3AA68BB31527}" type="datetimeFigureOut">
              <a:rPr lang="en-NG" smtClean="0"/>
              <a:t>08/02/2021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F4809-DB25-453A-B60A-D679AB30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41352-AB6A-4E71-AAB3-89C75BE6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9C6-D854-4A6B-B668-40844F74A3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086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6407-1E81-42AE-AFCA-65352ED5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EC78-FA99-4182-ADB6-18526CB5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D07D8-2E80-4466-91B3-A4201C7CC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DED63-A9C6-4F7E-B0AB-7A9FEFD9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671E-02CD-4C25-AF56-3AA68BB31527}" type="datetimeFigureOut">
              <a:rPr lang="en-NG" smtClean="0"/>
              <a:t>08/02/2021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5325B-D170-49D0-AB61-752A1CC8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D873A-C4DE-4A9E-B9FD-FE5E451C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9C6-D854-4A6B-B668-40844F74A3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112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71D6-41E5-4F63-9369-61E9CA67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5F3C0-CB84-4840-AD11-A35C0FF6C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3D1E6-3246-4ECD-AEDF-6D6839BA4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9BA03-C21D-4FCC-ACE3-4FB3FA2F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671E-02CD-4C25-AF56-3AA68BB31527}" type="datetimeFigureOut">
              <a:rPr lang="en-NG" smtClean="0"/>
              <a:t>08/02/2021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29AE-C3E2-4D14-8AE4-EBB3F56C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B42E3-6862-4967-B5F9-C504C20A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9C6-D854-4A6B-B668-40844F74A3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5556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47254-25E4-4ACF-886D-0FA8D788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F95A1-707A-4B28-AC0D-0D7F453A9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7E8F-1167-46E1-9A1F-47FFDF4F3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8671E-02CD-4C25-AF56-3AA68BB31527}" type="datetimeFigureOut">
              <a:rPr lang="en-NG" smtClean="0"/>
              <a:t>08/02/2021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2C0F9-055B-451A-A762-9C5D231DD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73E8D-2398-4359-B8BF-74AE1FBB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F9C6-D854-4A6B-B668-40844F74A32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2149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9000">
              <a:schemeClr val="accent1">
                <a:lumMod val="95000"/>
                <a:lumOff val="5000"/>
              </a:schemeClr>
            </a:gs>
            <a:gs pos="76000">
              <a:schemeClr val="accent1">
                <a:lumMod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D727-9EBC-4BE1-87B1-0CDD38D1D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9600" dirty="0"/>
              <a:t>ACME .Inc</a:t>
            </a:r>
            <a:endParaRPr lang="en-NG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B7E23-15CC-439B-97B0-B2F634368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886" y="3692843"/>
            <a:ext cx="6387547" cy="78187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Making life more colorful.....</a:t>
            </a:r>
            <a:endParaRPr lang="en-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1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EF700F-3460-4F13-97F5-3357373A18D8}"/>
              </a:ext>
            </a:extLst>
          </p:cNvPr>
          <p:cNvSpPr/>
          <p:nvPr/>
        </p:nvSpPr>
        <p:spPr>
          <a:xfrm>
            <a:off x="0" y="0"/>
            <a:ext cx="121920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ECD8D-1329-4E27-AAE3-A4E830DD2820}"/>
              </a:ext>
            </a:extLst>
          </p:cNvPr>
          <p:cNvSpPr/>
          <p:nvPr/>
        </p:nvSpPr>
        <p:spPr>
          <a:xfrm>
            <a:off x="9906000" y="0"/>
            <a:ext cx="1308100" cy="198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0657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 ACME .Inc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ACME .Inc</dc:title>
  <dc:creator>User</dc:creator>
  <cp:lastModifiedBy>User</cp:lastModifiedBy>
  <cp:revision>3</cp:revision>
  <dcterms:created xsi:type="dcterms:W3CDTF">2021-02-08T09:49:49Z</dcterms:created>
  <dcterms:modified xsi:type="dcterms:W3CDTF">2021-02-08T10:00:25Z</dcterms:modified>
</cp:coreProperties>
</file>