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F23E-82BE-4845-B5EA-60CB0FEA5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47933-00F1-4A98-AFB7-BDEE8C4C01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6699449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</cp:revision>
  <dcterms:created xsi:type="dcterms:W3CDTF">2021-01-29T09:38:09Z</dcterms:created>
  <dcterms:modified xsi:type="dcterms:W3CDTF">2021-01-29T10:03:26Z</dcterms:modified>
</cp:coreProperties>
</file>