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1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6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5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8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D76A-0B3C-4060-936F-79FEB7CA5D5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601B-CC30-4BEB-BEF9-2DCB581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ture, Panorama, Landscape, Mount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" y="-15240"/>
            <a:ext cx="18289343" cy="712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ummer, Sun, Sunset, Mountains,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3861" y="-27542"/>
            <a:ext cx="10614061" cy="707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urkey, Nature, Landscape, Kaçk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554163"/>
            <a:ext cx="488632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Leprechaun</a:t>
            </a:r>
          </a:p>
          <a:p>
            <a:r>
              <a:rPr lang="en-US" dirty="0" smtClean="0"/>
              <a:t>Nature </a:t>
            </a:r>
            <a:r>
              <a:rPr lang="en-US" smtClean="0"/>
              <a:t>fishing scene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4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Jewish Federations of North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TAYLAL1H</dc:creator>
  <cp:lastModifiedBy>TAYLAL1H</cp:lastModifiedBy>
  <cp:revision>3</cp:revision>
  <dcterms:created xsi:type="dcterms:W3CDTF">2018-04-13T18:09:38Z</dcterms:created>
  <dcterms:modified xsi:type="dcterms:W3CDTF">2018-04-16T15:44:41Z</dcterms:modified>
</cp:coreProperties>
</file>