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120D-16BA-D04D-952D-E90FE406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8EB8F-4A44-0D4E-9221-FFA6EBDEC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80E9-8D31-CB45-9477-95441470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DB75-2EE2-BB41-A8F5-33145DA1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2EAA-D746-2841-94A5-46D64A75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0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5543-764F-3A4B-B999-99E8233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A721-5C98-D446-9C50-1295E3CC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9B0E-B3F4-8548-B87C-13F18B82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2D0F-F3A3-554D-A232-D2450AE0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B54A-1B06-5B48-8471-5A9B646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1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958B4-DE50-E14B-9029-1988BFD54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93084-4843-F941-AB06-61C8E13D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84FE-4F34-E749-8711-08CB0D02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A4E6-23B7-8A4B-A467-F95F4569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0FA4A-1FCD-DB40-883A-8BB34CAD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09C1-902A-7546-94CD-4474C6B0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D055-12FB-2240-9BB2-B475B387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22C8-DEA0-8947-940F-BD57F2E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B663E-FD83-B044-8480-F46C39D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42EA-44DA-4D47-A282-337D140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4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6AE8-69B3-1247-A729-FD613D0E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7A9A6-D84C-A64A-AFC2-029B7666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CE7C-EA9F-CF44-AB44-AB02B31C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42B1-7659-814D-BD05-B894844E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4868-6593-2342-A15A-60BB9BAE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69A0-93A6-DE44-BA14-8D0A6AFA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EE5D0-11B3-954A-8A8B-EC46F56B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F514-8ACD-E641-8061-DDDBC9BCB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55CDA-F2EE-B943-8370-8FA8F9AB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5FADF-030D-1D43-B366-DCF84C50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02FC6-1E17-E84D-8AB4-83B55720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1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7F09-1695-B148-8817-3AA78766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096C-31B1-394F-AB46-C815BE89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BA06C-A8E5-AD43-BCA8-6B6555EBF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AD8EF-DE61-E749-BC3D-73FBCFE14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E298A-FDC9-6F4A-8EAF-58507D449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46E4A-D773-FE4C-AB48-81D68DF1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B0CC5-8B19-054D-986E-74CCE09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8367-80AE-E744-906F-714F7C4E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0AAD-0D48-2C40-AC31-943B9B9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2E337-1F50-D746-94DE-B287F261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E12D8-C2E3-2C43-937B-62BDA2E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9DEA7-78C0-DC4A-B3EC-6DB3E669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4216D-A6FD-C547-9759-7339A0F2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BB0DA-C49A-7D4E-A7EB-BAF5C7B7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705D-94F1-CA4B-9FE1-12749E51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32A1-572D-AB4F-A831-FFC11A70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E42B-BF1E-6847-BB5E-643221C0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A648-60D1-C54F-A6F0-06256101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E319-DD89-1442-AACF-B72749DD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45A7F-55F7-E24A-8E8F-4AA3C55C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A4FD5-AF34-F64E-B1A9-F38F99A9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D629-FEEA-144A-847F-ED3B7C40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7246A-4954-6649-BF50-AFF459D79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F7F7-01FA-5441-AF71-1269D236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E73C-6C24-694A-9D37-0C1B8AD7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C102F-E949-0647-B78E-4280A17C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851D-AD90-1D4D-8264-B392FA9A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92CE9-CFB4-A243-95F5-ED20C061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9758-D824-8243-9B8D-1C3C1A27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7DA2-E0BF-9C45-AEB7-73A702B0D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757A-CBE9-F74F-92E4-6DBD0FD3D25E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E00A-F21B-EB41-B2AD-05E9F321D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B7E4-64AC-274E-91C9-71CD1A167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01D5-998D-9443-975B-E54DE0723A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8689A-666A-E748-BF67-5516F53A1092}"/>
              </a:ext>
            </a:extLst>
          </p:cNvPr>
          <p:cNvSpPr txBox="1"/>
          <p:nvPr userDrawn="1"/>
        </p:nvSpPr>
        <p:spPr>
          <a:xfrm>
            <a:off x="10352690" y="0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HackBio</a:t>
            </a:r>
          </a:p>
        </p:txBody>
      </p:sp>
    </p:spTree>
    <p:extLst>
      <p:ext uri="{BB962C8B-B14F-4D97-AF65-F5344CB8AC3E}">
        <p14:creationId xmlns:p14="http://schemas.microsoft.com/office/powerpoint/2010/main" val="18777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tagged/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EE2-5005-8E4F-B0F1-66CA9208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7576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Lecture 2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B5F91-4E91-7540-8D6C-0820C801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1999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Winfred Gatua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24/03/2021</a:t>
            </a:r>
          </a:p>
        </p:txBody>
      </p:sp>
    </p:spTree>
    <p:extLst>
      <p:ext uri="{BB962C8B-B14F-4D97-AF65-F5344CB8AC3E}">
        <p14:creationId xmlns:p14="http://schemas.microsoft.com/office/powerpoint/2010/main" val="95344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522-E149-B14B-B2E4-E2334CD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531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What is R and Why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1EB9-C0FD-284E-8D38-F4367DAB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1370"/>
            <a:ext cx="12192000" cy="5968375"/>
          </a:xfrm>
        </p:spPr>
        <p:txBody>
          <a:bodyPr/>
          <a:lstStyle/>
          <a:p>
            <a:r>
              <a:rPr lang="en-US" dirty="0"/>
              <a:t>R a free and powerful programming language for statistical computing and data visualization</a:t>
            </a:r>
          </a:p>
          <a:p>
            <a:pPr marL="914400" lvl="1" indent="-457200">
              <a:buAutoNum type="arabicPeriod"/>
            </a:pPr>
            <a:r>
              <a:rPr lang="en-US" dirty="0"/>
              <a:t>R can be used to compute a large variety of classical statistic tests including:</a:t>
            </a:r>
          </a:p>
          <a:p>
            <a:pPr marL="457200" lvl="1" indent="0">
              <a:buNone/>
            </a:pPr>
            <a:r>
              <a:rPr lang="en-US" dirty="0"/>
              <a:t>T-test, chi-square test, Correlation analysis etc.</a:t>
            </a:r>
          </a:p>
          <a:p>
            <a:pPr marL="914400" lvl="1" indent="-457200">
              <a:buAutoNum type="arabicPeriod" startAt="2"/>
            </a:pPr>
            <a:r>
              <a:rPr lang="en-US" dirty="0"/>
              <a:t>Also possible to use R for performing classification analysis : PCA, Clustering</a:t>
            </a:r>
          </a:p>
          <a:p>
            <a:pPr marL="914400" lvl="1" indent="-457200">
              <a:buAutoNum type="arabicPeriod" startAt="2"/>
            </a:pPr>
            <a:r>
              <a:rPr lang="en-US" dirty="0"/>
              <a:t>Many types of graphs can be drawn, including histogram, scatter plot</a:t>
            </a:r>
          </a:p>
          <a:p>
            <a:pPr marL="914400" lvl="1" indent="-457200">
              <a:buAutoNum type="arabicPeriod" startAt="2"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Why learn R?</a:t>
            </a:r>
          </a:p>
          <a:p>
            <a:pPr marL="457200" lvl="1" indent="0">
              <a:buNone/>
            </a:pPr>
            <a:r>
              <a:rPr lang="en-US" dirty="0"/>
              <a:t>It is open source, free.</a:t>
            </a:r>
          </a:p>
          <a:p>
            <a:pPr marL="457200" lvl="1" indent="0">
              <a:buNone/>
            </a:pPr>
            <a:r>
              <a:rPr lang="en-US" dirty="0"/>
              <a:t>It is cross-platform compatible; Windows, Mac </a:t>
            </a:r>
            <a:r>
              <a:rPr lang="en-US" dirty="0" err="1"/>
              <a:t>Osx</a:t>
            </a:r>
            <a:r>
              <a:rPr lang="en-US" dirty="0"/>
              <a:t> and Linux</a:t>
            </a:r>
          </a:p>
          <a:p>
            <a:pPr marL="457200" lvl="1" indent="0">
              <a:buNone/>
            </a:pPr>
            <a:r>
              <a:rPr lang="en-US" dirty="0"/>
              <a:t>It provides a wide variety of statistical techniques and graphical capabilities</a:t>
            </a:r>
          </a:p>
          <a:p>
            <a:pPr marL="457200" lvl="1" indent="0">
              <a:buNone/>
            </a:pPr>
            <a:r>
              <a:rPr lang="en-US" dirty="0"/>
              <a:t>It ensures reproducible research by embedding script and results in a single file</a:t>
            </a:r>
          </a:p>
          <a:p>
            <a:pPr marL="457200" lvl="1" indent="0">
              <a:buNone/>
            </a:pPr>
            <a:r>
              <a:rPr lang="en-US" dirty="0"/>
              <a:t>Has vast community both. In academia and in business</a:t>
            </a:r>
          </a:p>
          <a:p>
            <a:pPr marL="457200" lvl="1" indent="0">
              <a:buNone/>
            </a:pPr>
            <a:r>
              <a:rPr lang="en-US" dirty="0"/>
              <a:t>It is highly extensible and with thousands of well-documented extensions (R packages)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522-E149-B14B-B2E4-E2334CDFC4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463"/>
            <a:ext cx="12192000" cy="8540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Launching Rstudio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DFEB9-AFA1-1C47-A54C-B8A5FF2EDD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63850" y="1169988"/>
            <a:ext cx="64643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B522-E149-B14B-B2E4-E2334CDF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531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 programming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B07C0-20BD-8040-81E2-EAC9178A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65006"/>
            <a:ext cx="12191999" cy="5792993"/>
          </a:xfrm>
        </p:spPr>
        <p:txBody>
          <a:bodyPr/>
          <a:lstStyle/>
          <a:p>
            <a:pPr lvl="1"/>
            <a:r>
              <a:rPr lang="en-US" dirty="0"/>
              <a:t>Basic arithmetic operations</a:t>
            </a:r>
          </a:p>
          <a:p>
            <a:pPr lvl="1"/>
            <a:r>
              <a:rPr lang="en-US" dirty="0"/>
              <a:t>Basic arithmetic functions</a:t>
            </a:r>
          </a:p>
          <a:p>
            <a:pPr lvl="1"/>
            <a:r>
              <a:rPr lang="en-US" dirty="0"/>
              <a:t>Getting help with functions in R programming</a:t>
            </a:r>
          </a:p>
          <a:p>
            <a:pPr lvl="1"/>
            <a:r>
              <a:rPr lang="en-US" dirty="0"/>
              <a:t>Installing and using R packages</a:t>
            </a:r>
          </a:p>
          <a:p>
            <a:pPr lvl="1"/>
            <a:r>
              <a:rPr lang="en-US" dirty="0"/>
              <a:t>Assigning values to variables</a:t>
            </a:r>
          </a:p>
          <a:p>
            <a:pPr lvl="1"/>
            <a:r>
              <a:rPr lang="en-US" dirty="0"/>
              <a:t>Basic data types</a:t>
            </a:r>
          </a:p>
          <a:p>
            <a:pPr lvl="1"/>
            <a:r>
              <a:rPr lang="en-US" dirty="0"/>
              <a:t>Writing your own functions</a:t>
            </a:r>
          </a:p>
          <a:p>
            <a:pPr lvl="1"/>
            <a:r>
              <a:rPr lang="en-US" dirty="0"/>
              <a:t>R built in datasets</a:t>
            </a:r>
          </a:p>
          <a:p>
            <a:pPr lvl="1"/>
            <a:r>
              <a:rPr lang="en-US" dirty="0"/>
              <a:t>Importing data into R</a:t>
            </a:r>
          </a:p>
          <a:p>
            <a:pPr lvl="1"/>
            <a:r>
              <a:rPr lang="en-US" dirty="0"/>
              <a:t>Exporting data from R</a:t>
            </a:r>
          </a:p>
          <a:p>
            <a:pPr lvl="1"/>
            <a:r>
              <a:rPr lang="en-US" dirty="0"/>
              <a:t>Getting help </a:t>
            </a:r>
            <a:r>
              <a:rPr lang="en-US" dirty="0">
                <a:hlinkClick r:id="rId2"/>
              </a:rPr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198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Lecture 2  Introduction to R</vt:lpstr>
      <vt:lpstr>What is R and Why learn R</vt:lpstr>
      <vt:lpstr>Launching Rstudio</vt:lpstr>
      <vt:lpstr>R programming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R</dc:title>
  <dc:creator>Microsoft Office User</dc:creator>
  <cp:lastModifiedBy>Microsoft Office User</cp:lastModifiedBy>
  <cp:revision>8</cp:revision>
  <dcterms:created xsi:type="dcterms:W3CDTF">2021-03-22T16:15:59Z</dcterms:created>
  <dcterms:modified xsi:type="dcterms:W3CDTF">2021-03-24T05:09:41Z</dcterms:modified>
</cp:coreProperties>
</file>