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58"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1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DE"/>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268189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06542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66883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224764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768766CE-E2DA-411C-BAAF-5935AEAC8670}" type="datetimeFigureOut">
              <a:rPr lang="de-DE" smtClean="0"/>
              <a:t>04.12.2017</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18651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044183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DE"/>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768766CE-E2DA-411C-BAAF-5935AEAC8670}" type="datetimeFigureOut">
              <a:rPr lang="de-DE" smtClean="0"/>
              <a:t>04.12.2017</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351961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768766CE-E2DA-411C-BAAF-5935AEAC8670}" type="datetimeFigureOut">
              <a:rPr lang="de-DE" smtClean="0"/>
              <a:t>04.12.2017</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424024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768766CE-E2DA-411C-BAAF-5935AEAC8670}" type="datetimeFigureOut">
              <a:rPr lang="de-DE" smtClean="0"/>
              <a:t>04.12.2017</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2760157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150514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DE"/>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768766CE-E2DA-411C-BAAF-5935AEAC8670}" type="datetimeFigureOut">
              <a:rPr lang="de-DE" smtClean="0"/>
              <a:t>04.12.2017</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5E7FF09-2E7A-4397-8AA3-9A8AB229F5F0}" type="slidenum">
              <a:rPr lang="de-DE" smtClean="0"/>
              <a:t>‹Nr.›</a:t>
            </a:fld>
            <a:endParaRPr lang="de-DE"/>
          </a:p>
        </p:txBody>
      </p:sp>
    </p:spTree>
    <p:extLst>
      <p:ext uri="{BB962C8B-B14F-4D97-AF65-F5344CB8AC3E}">
        <p14:creationId xmlns:p14="http://schemas.microsoft.com/office/powerpoint/2010/main" val="69293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766CE-E2DA-411C-BAAF-5935AEAC8670}" type="datetimeFigureOut">
              <a:rPr lang="de-DE" smtClean="0"/>
              <a:t>04.12.2017</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7FF09-2E7A-4397-8AA3-9A8AB229F5F0}" type="slidenum">
              <a:rPr lang="de-DE" smtClean="0"/>
              <a:t>‹Nr.›</a:t>
            </a:fld>
            <a:endParaRPr lang="de-DE"/>
          </a:p>
        </p:txBody>
      </p:sp>
    </p:spTree>
    <p:extLst>
      <p:ext uri="{BB962C8B-B14F-4D97-AF65-F5344CB8AC3E}">
        <p14:creationId xmlns:p14="http://schemas.microsoft.com/office/powerpoint/2010/main" val="3514911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Tourismus App</a:t>
            </a:r>
            <a:endParaRPr lang="de-DE" dirty="0"/>
          </a:p>
        </p:txBody>
      </p:sp>
      <p:sp>
        <p:nvSpPr>
          <p:cNvPr id="3" name="Untertitel 2"/>
          <p:cNvSpPr>
            <a:spLocks noGrp="1"/>
          </p:cNvSpPr>
          <p:nvPr>
            <p:ph type="subTitle" idx="1"/>
          </p:nvPr>
        </p:nvSpPr>
        <p:spPr/>
        <p:txBody>
          <a:bodyPr/>
          <a:lstStyle/>
          <a:p>
            <a:endParaRPr lang="de-DE"/>
          </a:p>
        </p:txBody>
      </p:sp>
    </p:spTree>
    <p:extLst>
      <p:ext uri="{BB962C8B-B14F-4D97-AF65-F5344CB8AC3E}">
        <p14:creationId xmlns:p14="http://schemas.microsoft.com/office/powerpoint/2010/main" val="385684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Definition</a:t>
            </a:r>
            <a:endParaRPr lang="de-DE" dirty="0"/>
          </a:p>
        </p:txBody>
      </p:sp>
      <p:sp>
        <p:nvSpPr>
          <p:cNvPr id="3" name="Inhaltsplatzhalter 2"/>
          <p:cNvSpPr>
            <a:spLocks noGrp="1"/>
          </p:cNvSpPr>
          <p:nvPr>
            <p:ph idx="1"/>
          </p:nvPr>
        </p:nvSpPr>
        <p:spPr/>
        <p:txBody>
          <a:bodyPr/>
          <a:lstStyle/>
          <a:p>
            <a:pPr marL="0" indent="0">
              <a:buNone/>
            </a:pPr>
            <a:r>
              <a:rPr lang="de-DE" dirty="0" smtClean="0"/>
              <a:t>Unsere App soll Nutzern eine Möglichkeit bieten, auf spielerische Weise neue Städte zu erkunden, sich kulturrelevante Informationen beizubringen und selbst am Schaffen neuer Routen zu beteiligen. Hierzu werden dem Nutzer auf einer Karte Checkpoints angezeigt, welche es abzulaufen gilt. An jedem Checkpoint erwartet den Nutzer ein Steckbrief des POI mit textuellen und Audiovisuellen Informationen.</a:t>
            </a:r>
            <a:endParaRPr lang="de-DE" dirty="0"/>
          </a:p>
        </p:txBody>
      </p:sp>
    </p:spTree>
    <p:extLst>
      <p:ext uri="{BB962C8B-B14F-4D97-AF65-F5344CB8AC3E}">
        <p14:creationId xmlns:p14="http://schemas.microsoft.com/office/powerpoint/2010/main" val="3463430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Layout</a:t>
            </a:r>
            <a:endParaRPr lang="de-DE" dirty="0"/>
          </a:p>
        </p:txBody>
      </p:sp>
      <p:sp>
        <p:nvSpPr>
          <p:cNvPr id="3" name="Inhaltsplatzhalter 2"/>
          <p:cNvSpPr>
            <a:spLocks noGrp="1"/>
          </p:cNvSpPr>
          <p:nvPr>
            <p:ph idx="1"/>
          </p:nvPr>
        </p:nvSpPr>
        <p:spPr/>
        <p:txBody>
          <a:bodyPr/>
          <a:lstStyle/>
          <a:p>
            <a:endParaRPr lang="de-DE"/>
          </a:p>
        </p:txBody>
      </p:sp>
    </p:spTree>
    <p:extLst>
      <p:ext uri="{BB962C8B-B14F-4D97-AF65-F5344CB8AC3E}">
        <p14:creationId xmlns:p14="http://schemas.microsoft.com/office/powerpoint/2010/main" val="314058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Funktionalitäten</a:t>
            </a:r>
            <a:endParaRPr lang="de-DE" dirty="0"/>
          </a:p>
        </p:txBody>
      </p:sp>
      <p:sp>
        <p:nvSpPr>
          <p:cNvPr id="3" name="Inhaltsplatzhalter 2"/>
          <p:cNvSpPr>
            <a:spLocks noGrp="1"/>
          </p:cNvSpPr>
          <p:nvPr>
            <p:ph idx="1"/>
          </p:nvPr>
        </p:nvSpPr>
        <p:spPr/>
        <p:txBody>
          <a:bodyPr/>
          <a:lstStyle/>
          <a:p>
            <a:r>
              <a:rPr lang="de-DE" dirty="0" smtClean="0"/>
              <a:t>Standortbestimmung</a:t>
            </a:r>
          </a:p>
          <a:p>
            <a:r>
              <a:rPr lang="de-DE" dirty="0" smtClean="0"/>
              <a:t>Erkennt Erreichen eines POI</a:t>
            </a:r>
          </a:p>
          <a:p>
            <a:r>
              <a:rPr lang="de-DE" dirty="0" smtClean="0"/>
              <a:t>Scoring (XP für Erfolgreiches laufen einer Route)</a:t>
            </a:r>
            <a:endParaRPr lang="de-DE" dirty="0"/>
          </a:p>
          <a:p>
            <a:r>
              <a:rPr lang="de-DE" dirty="0" smtClean="0"/>
              <a:t>Kategorisierbarkeit der Routen (per Tags???)</a:t>
            </a:r>
            <a:endParaRPr lang="de-DE" dirty="0"/>
          </a:p>
        </p:txBody>
      </p:sp>
    </p:spTree>
    <p:extLst>
      <p:ext uri="{BB962C8B-B14F-4D97-AF65-F5344CB8AC3E}">
        <p14:creationId xmlns:p14="http://schemas.microsoft.com/office/powerpoint/2010/main" val="170303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1</a:t>
            </a:r>
            <a:endParaRPr lang="de-DE" dirty="0"/>
          </a:p>
        </p:txBody>
      </p:sp>
      <p:sp>
        <p:nvSpPr>
          <p:cNvPr id="3" name="Inhaltsplatzhalter 2"/>
          <p:cNvSpPr>
            <a:spLocks noGrp="1"/>
          </p:cNvSpPr>
          <p:nvPr>
            <p:ph idx="1"/>
          </p:nvPr>
        </p:nvSpPr>
        <p:spPr/>
        <p:txBody>
          <a:bodyPr/>
          <a:lstStyle/>
          <a:p>
            <a:pPr marL="0" indent="0">
              <a:buNone/>
            </a:pPr>
            <a:r>
              <a:rPr lang="de-DE" dirty="0" smtClean="0"/>
              <a:t>Alice macht Urlaub in Mainz. Nachdem sie in ihr Hotel eingecheckt hat, möchte sie die Stadt erkunden. Sie geht nach draußen und öffnet unsere App. Ihr aktueller Standort wird auf der Karte angezeigt, zusammen mit einer Meldung, dass eine gewisse Anzahl an Routen in der Nähe beginnen. Alice sucht sich eine Route aus mit dem Tag „Kultur“ und die App zeigt ihr mit Hilfe eines Kompass die Richtung zum nächsten Checkpoint. Als sie sich diesem bis auf x Meter nähert, registriert ihr Smartphone die Ankunft und meldet sich (per Vibration </a:t>
            </a:r>
            <a:r>
              <a:rPr lang="de-DE" dirty="0" err="1" smtClean="0"/>
              <a:t>zB</a:t>
            </a:r>
            <a:r>
              <a:rPr lang="de-DE" dirty="0" smtClean="0"/>
              <a:t>). Alice zieht ihr Handy aus der Tasche und bekommt Informationen über den Checkpoint.</a:t>
            </a:r>
            <a:endParaRPr lang="de-DE" dirty="0"/>
          </a:p>
        </p:txBody>
      </p:sp>
    </p:spTree>
    <p:extLst>
      <p:ext uri="{BB962C8B-B14F-4D97-AF65-F5344CB8AC3E}">
        <p14:creationId xmlns:p14="http://schemas.microsoft.com/office/powerpoint/2010/main" val="4037353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1</a:t>
            </a:r>
            <a:endParaRPr lang="de-DE" dirty="0"/>
          </a:p>
        </p:txBody>
      </p:sp>
      <p:sp>
        <p:nvSpPr>
          <p:cNvPr id="3" name="Inhaltsplatzhalter 2"/>
          <p:cNvSpPr>
            <a:spLocks noGrp="1"/>
          </p:cNvSpPr>
          <p:nvPr>
            <p:ph idx="1"/>
          </p:nvPr>
        </p:nvSpPr>
        <p:spPr/>
        <p:txBody>
          <a:bodyPr/>
          <a:lstStyle/>
          <a:p>
            <a:pPr marL="0" indent="0">
              <a:buNone/>
            </a:pPr>
            <a:r>
              <a:rPr lang="de-DE" dirty="0" smtClean="0"/>
              <a:t>Die App wählt als Ziel den nächsten Checkpoint und führt Alice weiter durch die Stadt. Für jeden erfolgreich angesteuerten Checkpoint bekommt Alice Erfahrungspunkte, für das Ablaufen der ganzen Strecke wieder. Am Ende wird Alice gebeten die Strecke zu bewerten.</a:t>
            </a:r>
            <a:endParaRPr lang="de-DE" dirty="0"/>
          </a:p>
        </p:txBody>
      </p:sp>
    </p:spTree>
    <p:extLst>
      <p:ext uri="{BB962C8B-B14F-4D97-AF65-F5344CB8AC3E}">
        <p14:creationId xmlns:p14="http://schemas.microsoft.com/office/powerpoint/2010/main" val="341283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Use</a:t>
            </a:r>
            <a:r>
              <a:rPr lang="de-DE" dirty="0" smtClean="0"/>
              <a:t>-Case 2</a:t>
            </a:r>
            <a:endParaRPr lang="de-DE" dirty="0"/>
          </a:p>
        </p:txBody>
      </p:sp>
      <p:sp>
        <p:nvSpPr>
          <p:cNvPr id="3" name="Inhaltsplatzhalter 2"/>
          <p:cNvSpPr>
            <a:spLocks noGrp="1"/>
          </p:cNvSpPr>
          <p:nvPr>
            <p:ph idx="1"/>
          </p:nvPr>
        </p:nvSpPr>
        <p:spPr/>
        <p:txBody>
          <a:bodyPr/>
          <a:lstStyle/>
          <a:p>
            <a:pPr marL="0" indent="0">
              <a:buNone/>
            </a:pPr>
            <a:r>
              <a:rPr lang="de-DE" dirty="0" smtClean="0"/>
              <a:t>Bob wohnt schon länger in Bingen und möchte eine Route erstellen. </a:t>
            </a:r>
            <a:endParaRPr lang="de-DE" dirty="0"/>
          </a:p>
        </p:txBody>
      </p:sp>
    </p:spTree>
    <p:extLst>
      <p:ext uri="{BB962C8B-B14F-4D97-AF65-F5344CB8AC3E}">
        <p14:creationId xmlns:p14="http://schemas.microsoft.com/office/powerpoint/2010/main" val="427368215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Breitbild</PresentationFormat>
  <Paragraphs>15</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Arial</vt:lpstr>
      <vt:lpstr>Calibri</vt:lpstr>
      <vt:lpstr>Calibri Light</vt:lpstr>
      <vt:lpstr>Larissa</vt:lpstr>
      <vt:lpstr>Tourismus App</vt:lpstr>
      <vt:lpstr>Definition</vt:lpstr>
      <vt:lpstr>Layout</vt:lpstr>
      <vt:lpstr>Funktionalitäten</vt:lpstr>
      <vt:lpstr>Use-Case 1</vt:lpstr>
      <vt:lpstr>Use-Case 1</vt:lpstr>
      <vt:lpstr>Use-Case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Tourismus App</dc:title>
  <dc:creator>Marvin Kretzschmar</dc:creator>
  <cp:lastModifiedBy>Marvin Kretzschmar</cp:lastModifiedBy>
  <cp:revision>5</cp:revision>
  <dcterms:created xsi:type="dcterms:W3CDTF">2017-12-04T13:53:19Z</dcterms:created>
  <dcterms:modified xsi:type="dcterms:W3CDTF">2017-12-04T15:32:53Z</dcterms:modified>
</cp:coreProperties>
</file>