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image" Target="../media/image78.png"/><Relationship Id="rId6" Type="http://schemas.openxmlformats.org/officeDocument/2006/relationships/image" Target="../media/image79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image" Target="../media/image83.png"/><Relationship Id="rId6" Type="http://schemas.openxmlformats.org/officeDocument/2006/relationships/image" Target="../media/image84.png"/><Relationship Id="rId7" Type="http://schemas.openxmlformats.org/officeDocument/2006/relationships/image" Target="../media/image85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6.png"/><Relationship Id="rId3" Type="http://schemas.openxmlformats.org/officeDocument/2006/relationships/image" Target="../media/image87.png"/><Relationship Id="rId4" Type="http://schemas.openxmlformats.org/officeDocument/2006/relationships/image" Target="../media/image88.png"/><Relationship Id="rId5" Type="http://schemas.openxmlformats.org/officeDocument/2006/relationships/image" Target="../media/image89.png"/><Relationship Id="rId6" Type="http://schemas.openxmlformats.org/officeDocument/2006/relationships/image" Target="../media/image90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1.png"/><Relationship Id="rId3" Type="http://schemas.openxmlformats.org/officeDocument/2006/relationships/image" Target="../media/image92.png"/><Relationship Id="rId4" Type="http://schemas.openxmlformats.org/officeDocument/2006/relationships/image" Target="../media/image93.png"/><Relationship Id="rId5" Type="http://schemas.openxmlformats.org/officeDocument/2006/relationships/image" Target="../media/image94.png"/><Relationship Id="rId6" Type="http://schemas.openxmlformats.org/officeDocument/2006/relationships/image" Target="../media/image95.png"/><Relationship Id="rId7" Type="http://schemas.openxmlformats.org/officeDocument/2006/relationships/image" Target="../media/image96.png"/><Relationship Id="rId8" Type="http://schemas.openxmlformats.org/officeDocument/2006/relationships/image" Target="../media/image97.png"/><Relationship Id="rId9" Type="http://schemas.openxmlformats.org/officeDocument/2006/relationships/image" Target="../media/image98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9.png"/><Relationship Id="rId3" Type="http://schemas.openxmlformats.org/officeDocument/2006/relationships/image" Target="../media/image100.png"/><Relationship Id="rId4" Type="http://schemas.openxmlformats.org/officeDocument/2006/relationships/image" Target="../media/image101.png"/><Relationship Id="rId5" Type="http://schemas.openxmlformats.org/officeDocument/2006/relationships/image" Target="../media/image102.png"/><Relationship Id="rId6" Type="http://schemas.openxmlformats.org/officeDocument/2006/relationships/image" Target="../media/image103.png"/><Relationship Id="rId7" Type="http://schemas.openxmlformats.org/officeDocument/2006/relationships/image" Target="../media/image104.png"/><Relationship Id="rId8" Type="http://schemas.openxmlformats.org/officeDocument/2006/relationships/image" Target="../media/image105.png"/><Relationship Id="rId9" Type="http://schemas.openxmlformats.org/officeDocument/2006/relationships/image" Target="../media/image106.png"/><Relationship Id="rId10" Type="http://schemas.openxmlformats.org/officeDocument/2006/relationships/image" Target="../media/image107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8.png"/><Relationship Id="rId3" Type="http://schemas.openxmlformats.org/officeDocument/2006/relationships/image" Target="../media/image109.png"/><Relationship Id="rId4" Type="http://schemas.openxmlformats.org/officeDocument/2006/relationships/image" Target="../media/image110.png"/><Relationship Id="rId5" Type="http://schemas.openxmlformats.org/officeDocument/2006/relationships/image" Target="../media/image111.png"/><Relationship Id="rId6" Type="http://schemas.openxmlformats.org/officeDocument/2006/relationships/image" Target="../media/image112.png"/><Relationship Id="rId7" Type="http://schemas.openxmlformats.org/officeDocument/2006/relationships/image" Target="../media/image113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4.png"/><Relationship Id="rId3" Type="http://schemas.openxmlformats.org/officeDocument/2006/relationships/image" Target="../media/image115.png"/><Relationship Id="rId4" Type="http://schemas.openxmlformats.org/officeDocument/2006/relationships/image" Target="../media/image116.png"/><Relationship Id="rId5" Type="http://schemas.openxmlformats.org/officeDocument/2006/relationships/image" Target="../media/image117.png"/><Relationship Id="rId6" Type="http://schemas.openxmlformats.org/officeDocument/2006/relationships/image" Target="../media/image118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9.png"/><Relationship Id="rId3" Type="http://schemas.openxmlformats.org/officeDocument/2006/relationships/image" Target="../media/image120.png"/><Relationship Id="rId4" Type="http://schemas.openxmlformats.org/officeDocument/2006/relationships/image" Target="../media/image121.png"/><Relationship Id="rId5" Type="http://schemas.openxmlformats.org/officeDocument/2006/relationships/image" Target="../media/image122.png"/><Relationship Id="rId6" Type="http://schemas.openxmlformats.org/officeDocument/2006/relationships/image" Target="../media/image123.png"/><Relationship Id="rId7" Type="http://schemas.openxmlformats.org/officeDocument/2006/relationships/image" Target="../media/image124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5.png"/><Relationship Id="rId3" Type="http://schemas.openxmlformats.org/officeDocument/2006/relationships/image" Target="../media/image126.png"/><Relationship Id="rId4" Type="http://schemas.openxmlformats.org/officeDocument/2006/relationships/image" Target="../media/image127.png"/><Relationship Id="rId5" Type="http://schemas.openxmlformats.org/officeDocument/2006/relationships/image" Target="../media/image128.png"/><Relationship Id="rId6" Type="http://schemas.openxmlformats.org/officeDocument/2006/relationships/image" Target="../media/image129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0.png"/><Relationship Id="rId3" Type="http://schemas.openxmlformats.org/officeDocument/2006/relationships/image" Target="../media/image131.png"/><Relationship Id="rId4" Type="http://schemas.openxmlformats.org/officeDocument/2006/relationships/image" Target="../media/image132.png"/><Relationship Id="rId5" Type="http://schemas.openxmlformats.org/officeDocument/2006/relationships/image" Target="../media/image133.png"/><Relationship Id="rId6" Type="http://schemas.openxmlformats.org/officeDocument/2006/relationships/image" Target="../media/image134.png"/><Relationship Id="rId7" Type="http://schemas.openxmlformats.org/officeDocument/2006/relationships/image" Target="../media/image135.png"/><Relationship Id="rId8" Type="http://schemas.openxmlformats.org/officeDocument/2006/relationships/image" Target="../media/image136.png"/><Relationship Id="rId9" Type="http://schemas.openxmlformats.org/officeDocument/2006/relationships/image" Target="../media/image137.png"/><Relationship Id="rId10" Type="http://schemas.openxmlformats.org/officeDocument/2006/relationships/image" Target="../media/image13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9.png"/><Relationship Id="rId3" Type="http://schemas.openxmlformats.org/officeDocument/2006/relationships/image" Target="../media/image140.png"/><Relationship Id="rId4" Type="http://schemas.openxmlformats.org/officeDocument/2006/relationships/image" Target="../media/image141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openxmlformats.org/officeDocument/2006/relationships/image" Target="../media/image25.png"/><Relationship Id="rId10" Type="http://schemas.openxmlformats.org/officeDocument/2006/relationships/image" Target="../media/image26.png"/><Relationship Id="rId11" Type="http://schemas.openxmlformats.org/officeDocument/2006/relationships/image" Target="../media/image27.png"/><Relationship Id="rId12" Type="http://schemas.openxmlformats.org/officeDocument/2006/relationships/image" Target="../media/image28.png"/><Relationship Id="rId13" Type="http://schemas.openxmlformats.org/officeDocument/2006/relationships/image" Target="../media/image29.png"/><Relationship Id="rId14" Type="http://schemas.openxmlformats.org/officeDocument/2006/relationships/image" Target="../media/image30.png"/><Relationship Id="rId15" Type="http://schemas.openxmlformats.org/officeDocument/2006/relationships/image" Target="../media/image3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Relationship Id="rId9" Type="http://schemas.openxmlformats.org/officeDocument/2006/relationships/image" Target="../media/image39.png"/><Relationship Id="rId10" Type="http://schemas.openxmlformats.org/officeDocument/2006/relationships/image" Target="../media/image40.png"/><Relationship Id="rId11" Type="http://schemas.openxmlformats.org/officeDocument/2006/relationships/image" Target="../media/image4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8" Type="http://schemas.openxmlformats.org/officeDocument/2006/relationships/image" Target="../media/image48.png"/><Relationship Id="rId9" Type="http://schemas.openxmlformats.org/officeDocument/2006/relationships/image" Target="../media/image49.png"/><Relationship Id="rId10" Type="http://schemas.openxmlformats.org/officeDocument/2006/relationships/image" Target="../media/image50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image" Target="../media/image5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60.png"/><Relationship Id="rId7" Type="http://schemas.openxmlformats.org/officeDocument/2006/relationships/image" Target="../media/image6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image" Target="../media/image65.png"/><Relationship Id="rId6" Type="http://schemas.openxmlformats.org/officeDocument/2006/relationships/image" Target="../media/image66.png"/><Relationship Id="rId7" Type="http://schemas.openxmlformats.org/officeDocument/2006/relationships/image" Target="../media/image67.png"/><Relationship Id="rId8" Type="http://schemas.openxmlformats.org/officeDocument/2006/relationships/image" Target="../media/image68.png"/><Relationship Id="rId9" Type="http://schemas.openxmlformats.org/officeDocument/2006/relationships/image" Target="../media/image69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8537370"/>
            <a:ext cx="18285714" cy="1748344"/>
            <a:chOff x="0" y="8537370"/>
            <a:chExt cx="18285714" cy="174834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8537370"/>
              <a:ext cx="18285714" cy="174834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643342" y="9137571"/>
            <a:ext cx="4532926" cy="31794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45152" y="9124399"/>
            <a:ext cx="4354050" cy="35561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931352" y="3026839"/>
            <a:ext cx="2302579" cy="2302579"/>
            <a:chOff x="2931352" y="3026839"/>
            <a:chExt cx="2302579" cy="230257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31352" y="3026839"/>
              <a:ext cx="2302579" cy="2302579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74276" y="2585000"/>
            <a:ext cx="18727648" cy="458087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4648754" y="4049797"/>
            <a:ext cx="199941" cy="199941"/>
            <a:chOff x="14648754" y="4049797"/>
            <a:chExt cx="199941" cy="19994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648754" y="4049797"/>
              <a:ext cx="199941" cy="19994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035428" y="4374074"/>
            <a:ext cx="595535" cy="595535"/>
            <a:chOff x="15035428" y="4374074"/>
            <a:chExt cx="595535" cy="59553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035428" y="4374074"/>
              <a:ext cx="595535" cy="59553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594203" y="2803997"/>
            <a:ext cx="1001503" cy="1001503"/>
            <a:chOff x="2594203" y="2803997"/>
            <a:chExt cx="1001503" cy="100150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594203" y="2803997"/>
              <a:ext cx="1001503" cy="100150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241036" y="7114192"/>
            <a:ext cx="3815560" cy="3815560"/>
            <a:chOff x="10241036" y="7114192"/>
            <a:chExt cx="3815560" cy="381556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241036" y="7114192"/>
              <a:ext cx="3815560" cy="3815560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856471" y="4727906"/>
            <a:ext cx="6109818" cy="1742132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44763" y="859048"/>
            <a:ext cx="2008874" cy="36088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6193070"/>
            <a:ext cx="18285714" cy="4073597"/>
            <a:chOff x="0" y="6193070"/>
            <a:chExt cx="18285714" cy="407359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193070"/>
              <a:ext cx="18285714" cy="407359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83648" y="1597204"/>
            <a:ext cx="9387409" cy="7982674"/>
            <a:chOff x="783648" y="1597204"/>
            <a:chExt cx="9387409" cy="798267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3648" y="1597204"/>
              <a:ext cx="9387409" cy="798267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0622" y="600261"/>
            <a:ext cx="4545451" cy="66665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58808" y="3278496"/>
            <a:ext cx="1616015" cy="6000289"/>
            <a:chOff x="1058808" y="3278496"/>
            <a:chExt cx="1616015" cy="600028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8808" y="3278496"/>
              <a:ext cx="1616015" cy="600028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677825" y="1898768"/>
            <a:ext cx="7170137" cy="461423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296296" y="0"/>
            <a:ext cx="7179894" cy="10285714"/>
            <a:chOff x="11296296" y="0"/>
            <a:chExt cx="717989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96296" y="0"/>
              <a:ext cx="717989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826572" y="653594"/>
            <a:ext cx="1362750" cy="27504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663521" y="924070"/>
            <a:ext cx="6445445" cy="4492828"/>
            <a:chOff x="11663521" y="924070"/>
            <a:chExt cx="6445445" cy="449282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63521" y="924070"/>
              <a:ext cx="6445445" cy="4492828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0622" y="600261"/>
            <a:ext cx="4971690" cy="66665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73002" y="2163538"/>
            <a:ext cx="9754278" cy="6998187"/>
            <a:chOff x="873002" y="2163538"/>
            <a:chExt cx="9754278" cy="699818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3002" y="2163538"/>
              <a:ext cx="9754278" cy="6998187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780206" y="6359692"/>
            <a:ext cx="6258784" cy="34575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0582" y="6212117"/>
            <a:ext cx="18285714" cy="4073597"/>
            <a:chOff x="-10582" y="6212117"/>
            <a:chExt cx="18285714" cy="407359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0582" y="6212117"/>
              <a:ext cx="18285714" cy="407359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18285714" cy="1197899"/>
            <a:chOff x="0" y="0"/>
            <a:chExt cx="18285714" cy="119789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19789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826572" y="653594"/>
            <a:ext cx="1362750" cy="27504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9158" y="619309"/>
            <a:ext cx="4284737" cy="65712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94917" y="2129066"/>
            <a:ext cx="16295880" cy="7364134"/>
            <a:chOff x="994917" y="2129066"/>
            <a:chExt cx="16295880" cy="736413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94917" y="2129066"/>
              <a:ext cx="16295880" cy="736413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197899"/>
            <a:chOff x="0" y="0"/>
            <a:chExt cx="18285714" cy="119789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19789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201058" y="0"/>
            <a:ext cx="7179894" cy="10285714"/>
            <a:chOff x="11201058" y="0"/>
            <a:chExt cx="7179894" cy="1028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201058" y="0"/>
              <a:ext cx="7179894" cy="1028571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826572" y="653594"/>
            <a:ext cx="1362750" cy="27504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9158" y="619309"/>
            <a:ext cx="5926109" cy="65712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501180" y="889779"/>
            <a:ext cx="6579651" cy="4541787"/>
            <a:chOff x="11501180" y="889779"/>
            <a:chExt cx="6579651" cy="454178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501180" y="889779"/>
              <a:ext cx="6579651" cy="4541787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826572" y="653594"/>
            <a:ext cx="1362750" cy="27504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85714" y="2113532"/>
            <a:ext cx="10594531" cy="6521782"/>
            <a:chOff x="285714" y="2113532"/>
            <a:chExt cx="10594531" cy="652178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5714" y="2113532"/>
              <a:ext cx="10594531" cy="6521782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684242" y="6527807"/>
            <a:ext cx="6260539" cy="271929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291" y="6307356"/>
            <a:ext cx="18285714" cy="4073597"/>
            <a:chOff x="5291" y="6307356"/>
            <a:chExt cx="18285714" cy="407359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91" y="6307356"/>
              <a:ext cx="18285714" cy="407359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18285714" cy="1197899"/>
            <a:chOff x="0" y="0"/>
            <a:chExt cx="18285714" cy="119789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19789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9158" y="619309"/>
            <a:ext cx="6444042" cy="65712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8205" y="2317890"/>
            <a:ext cx="5896053" cy="83955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16935" y="1799865"/>
            <a:ext cx="2260024" cy="55584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27221" y="3827715"/>
            <a:ext cx="6280492" cy="189151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58967" y="6798288"/>
            <a:ext cx="6126139" cy="150530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064379" y="1216133"/>
            <a:ext cx="5407684" cy="4942692"/>
            <a:chOff x="11064379" y="1216133"/>
            <a:chExt cx="5407684" cy="494269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064379" y="1216133"/>
              <a:ext cx="5407684" cy="4942692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027049" y="6782420"/>
            <a:ext cx="6145111" cy="16089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0582" y="6212117"/>
            <a:ext cx="18285714" cy="4073597"/>
            <a:chOff x="-10582" y="6212117"/>
            <a:chExt cx="18285714" cy="407359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0582" y="6212117"/>
              <a:ext cx="18285714" cy="407359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18285714" cy="1197899"/>
            <a:chOff x="0" y="0"/>
            <a:chExt cx="18285714" cy="119789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19789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9158" y="619309"/>
            <a:ext cx="4235290" cy="65712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920683" y="7092883"/>
            <a:ext cx="8140279" cy="274359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17533" y="1597315"/>
            <a:ext cx="8314742" cy="8048334"/>
            <a:chOff x="817533" y="1597315"/>
            <a:chExt cx="8314742" cy="804833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7533" y="1597315"/>
              <a:ext cx="8314742" cy="804833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894521" y="1540172"/>
            <a:ext cx="6192690" cy="4909638"/>
            <a:chOff x="10894521" y="1540172"/>
            <a:chExt cx="6192690" cy="490963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894521" y="1540172"/>
              <a:ext cx="6192690" cy="490963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0582" y="6212117"/>
            <a:ext cx="18285714" cy="4073597"/>
            <a:chOff x="-10582" y="6212117"/>
            <a:chExt cx="18285714" cy="407359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0582" y="6212117"/>
              <a:ext cx="18285714" cy="407359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18285714" cy="1197899"/>
            <a:chOff x="0" y="0"/>
            <a:chExt cx="18285714" cy="119789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19789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9158" y="619309"/>
            <a:ext cx="4749423" cy="66665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71981" y="8110219"/>
            <a:ext cx="12855296" cy="216993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210776" y="1389327"/>
            <a:ext cx="13906624" cy="6738630"/>
            <a:chOff x="2210776" y="1389327"/>
            <a:chExt cx="13906624" cy="673863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10776" y="1389327"/>
              <a:ext cx="13906624" cy="673863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0582" y="6212117"/>
            <a:ext cx="18285714" cy="4073597"/>
            <a:chOff x="-10582" y="6212117"/>
            <a:chExt cx="18285714" cy="407359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0582" y="6212117"/>
              <a:ext cx="18285714" cy="407359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18285714" cy="1197899"/>
            <a:chOff x="0" y="0"/>
            <a:chExt cx="18285714" cy="119789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19789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9158" y="619309"/>
            <a:ext cx="6981985" cy="68888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55492" y="7663463"/>
            <a:ext cx="6716117" cy="158692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12800" y="1662675"/>
            <a:ext cx="7749952" cy="5402141"/>
            <a:chOff x="1112800" y="1662675"/>
            <a:chExt cx="7749952" cy="540214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12800" y="1662675"/>
              <a:ext cx="7749952" cy="540214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390476" y="1662675"/>
            <a:ext cx="7826039" cy="5402141"/>
            <a:chOff x="9390476" y="1662675"/>
            <a:chExt cx="7826039" cy="540214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390476" y="1662675"/>
              <a:ext cx="7826039" cy="54021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0582" y="6212117"/>
            <a:ext cx="18285714" cy="4073597"/>
            <a:chOff x="-10582" y="6212117"/>
            <a:chExt cx="18285714" cy="407359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0582" y="6212117"/>
              <a:ext cx="18285714" cy="407359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18285714" cy="1197899"/>
            <a:chOff x="0" y="0"/>
            <a:chExt cx="18285714" cy="119789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19789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9158" y="619309"/>
            <a:ext cx="3945947" cy="66665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01039" y="1642814"/>
            <a:ext cx="15483636" cy="8723810"/>
            <a:chOff x="1401039" y="1642814"/>
            <a:chExt cx="15483636" cy="8723810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401039" y="1642814"/>
              <a:ext cx="7750303" cy="8719091"/>
              <a:chOff x="1401039" y="1642814"/>
              <a:chExt cx="7750303" cy="8719091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401039" y="1642814"/>
                <a:ext cx="7750303" cy="8719091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9132294" y="1642814"/>
              <a:ext cx="7750303" cy="8719091"/>
              <a:chOff x="9132294" y="1642814"/>
              <a:chExt cx="7750303" cy="8719091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132294" y="1642814"/>
                <a:ext cx="7750303" cy="8719091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197899"/>
            <a:chOff x="0" y="0"/>
            <a:chExt cx="18285714" cy="119789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19789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9158" y="619309"/>
            <a:ext cx="6978070" cy="76825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56430" y="1542857"/>
            <a:ext cx="8086427" cy="8228571"/>
            <a:chOff x="1056430" y="1542857"/>
            <a:chExt cx="8086427" cy="8228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6430" y="1542857"/>
              <a:ext cx="8086427" cy="8228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0" y="0"/>
            <a:ext cx="18285714" cy="1197899"/>
            <a:chOff x="0" y="0"/>
            <a:chExt cx="18285714" cy="119789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8285714" cy="119789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201058" y="0"/>
            <a:ext cx="7179894" cy="10285714"/>
            <a:chOff x="11201058" y="0"/>
            <a:chExt cx="7179894" cy="1028571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201058" y="0"/>
              <a:ext cx="7179894" cy="10285714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826572" y="653594"/>
            <a:ext cx="1362750" cy="27504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39158" y="619309"/>
            <a:ext cx="5678661" cy="66665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826572" y="653594"/>
            <a:ext cx="1362750" cy="27504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482206" y="1886397"/>
            <a:ext cx="6599689" cy="38659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4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2388626"/>
            <a:chOff x="0" y="0"/>
            <a:chExt cx="18285714" cy="238862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238862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3810" y="610293"/>
            <a:ext cx="2655340" cy="32443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9929" y="2688310"/>
            <a:ext cx="9497304" cy="119381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47830" y="4288116"/>
            <a:ext cx="4333099" cy="173311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89526" y="1342916"/>
            <a:ext cx="2703459" cy="97205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E4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29117"/>
            <a:ext cx="18285714" cy="1477707"/>
            <a:chOff x="0" y="29117"/>
            <a:chExt cx="18285714" cy="14777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9117"/>
              <a:ext cx="18285714" cy="147770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9158" y="619309"/>
            <a:ext cx="3119061" cy="65712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0390" y="1841915"/>
            <a:ext cx="14108415" cy="688615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4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9048"/>
            <a:ext cx="9212792" cy="10285714"/>
            <a:chOff x="0" y="19048"/>
            <a:chExt cx="9212792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9048"/>
              <a:ext cx="9212792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826572" y="653594"/>
            <a:ext cx="1362750" cy="27504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59451" y="423620"/>
            <a:ext cx="3477697" cy="83934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456756" y="1398255"/>
            <a:ext cx="4457608" cy="2529685"/>
            <a:chOff x="2456756" y="1398255"/>
            <a:chExt cx="4457608" cy="252968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4961" y="215011"/>
              <a:ext cx="8915215" cy="5059370"/>
            </a:xfrm>
            <a:prstGeom prst="rect">
              <a:avLst/>
            </a:prstGeom>
          </p:spPr>
        </p:pic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56756" y="1398255"/>
              <a:ext cx="4457608" cy="252968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045908" y="2152051"/>
            <a:ext cx="2347302" cy="55048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948782" y="2924878"/>
            <a:ext cx="1533749" cy="51238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914364" y="2184118"/>
            <a:ext cx="1796338" cy="478980"/>
            <a:chOff x="6914364" y="2184118"/>
            <a:chExt cx="1796338" cy="47898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914364" y="2184118"/>
              <a:ext cx="1796338" cy="47898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991369" y="2960365"/>
            <a:ext cx="4719333" cy="482662"/>
            <a:chOff x="3991369" y="2960365"/>
            <a:chExt cx="4719333" cy="48266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91369" y="2960365"/>
              <a:ext cx="4719333" cy="48266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510779" y="2221535"/>
            <a:ext cx="13717994" cy="1118408"/>
            <a:chOff x="5510779" y="2221535"/>
            <a:chExt cx="13717994" cy="111840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804253" y="2184058"/>
              <a:ext cx="5843346" cy="465336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473302" y="2958928"/>
              <a:ext cx="9839726" cy="46221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31830" y="5348210"/>
            <a:ext cx="7687395" cy="4504831"/>
            <a:chOff x="1131830" y="5348210"/>
            <a:chExt cx="7687395" cy="450483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31830" y="5348210"/>
              <a:ext cx="7687395" cy="4504831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89163" y="4693211"/>
            <a:ext cx="5257720" cy="615110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498968" y="5705054"/>
            <a:ext cx="8383270" cy="386628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0582" y="6212117"/>
            <a:ext cx="18285714" cy="4073597"/>
            <a:chOff x="-10582" y="6212117"/>
            <a:chExt cx="18285714" cy="407359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0582" y="6212117"/>
              <a:ext cx="18285714" cy="407359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18285714" cy="1197899"/>
            <a:chOff x="0" y="0"/>
            <a:chExt cx="18285714" cy="119789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19789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826572" y="653594"/>
            <a:ext cx="1362750" cy="27504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59450" y="423620"/>
            <a:ext cx="3477697" cy="83934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025325" y="1958144"/>
            <a:ext cx="12235065" cy="1583584"/>
            <a:chOff x="3025325" y="1958144"/>
            <a:chExt cx="12235065" cy="158358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25325" y="1958144"/>
              <a:ext cx="12235065" cy="158358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025325" y="3902365"/>
            <a:ext cx="12264458" cy="1867542"/>
            <a:chOff x="3025325" y="3902365"/>
            <a:chExt cx="12264458" cy="186754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25325" y="3902365"/>
              <a:ext cx="12264458" cy="186754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298453" y="4957234"/>
            <a:ext cx="1179254" cy="378526"/>
            <a:chOff x="8298453" y="4957234"/>
            <a:chExt cx="1179254" cy="37852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298453" y="4957234"/>
              <a:ext cx="1179254" cy="37852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477707" y="3064604"/>
            <a:ext cx="1164695" cy="477123"/>
            <a:chOff x="9477707" y="3064604"/>
            <a:chExt cx="1164695" cy="47712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477707" y="3064604"/>
              <a:ext cx="1164695" cy="47712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119199" y="3064604"/>
            <a:ext cx="1179254" cy="477123"/>
            <a:chOff x="7119199" y="3064604"/>
            <a:chExt cx="1179254" cy="47712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119199" y="3064604"/>
              <a:ext cx="1179254" cy="477123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987911" y="6829663"/>
            <a:ext cx="13770698" cy="196105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697" y="6192185"/>
            <a:ext cx="18285714" cy="4073597"/>
            <a:chOff x="14697" y="6192185"/>
            <a:chExt cx="18285714" cy="407359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697" y="6192185"/>
              <a:ext cx="18285714" cy="407359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6255794"/>
            <a:ext cx="18285714" cy="4073597"/>
            <a:chOff x="0" y="6255794"/>
            <a:chExt cx="18285714" cy="407359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255794"/>
              <a:ext cx="18285714" cy="407359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0" y="14559"/>
            <a:ext cx="18285714" cy="1197899"/>
            <a:chOff x="0" y="14559"/>
            <a:chExt cx="18285714" cy="119789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4559"/>
              <a:ext cx="18285714" cy="119789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538182" y="1098032"/>
            <a:ext cx="12950971" cy="6679394"/>
            <a:chOff x="2538182" y="1098032"/>
            <a:chExt cx="12950971" cy="667939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38182" y="1098032"/>
              <a:ext cx="12950971" cy="6679394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885997" y="7740016"/>
            <a:ext cx="4922632" cy="196105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4718699" y="7260700"/>
            <a:ext cx="770454" cy="385698"/>
            <a:chOff x="14718699" y="7260700"/>
            <a:chExt cx="770454" cy="38569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718699" y="7260700"/>
              <a:ext cx="770454" cy="385698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836096" y="653594"/>
            <a:ext cx="1362750" cy="275046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477939" y="7667538"/>
            <a:ext cx="3920482" cy="1191520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59450" y="423620"/>
            <a:ext cx="9787868" cy="89269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4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2388626"/>
            <a:chOff x="0" y="0"/>
            <a:chExt cx="18285714" cy="238862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238862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3810" y="610293"/>
            <a:ext cx="2675826" cy="32443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89526" y="1342916"/>
            <a:ext cx="2703459" cy="97205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99929" y="2688310"/>
            <a:ext cx="7273866" cy="1184294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47830" y="4288116"/>
            <a:ext cx="2385537" cy="173311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5888" y="6212117"/>
            <a:ext cx="18285714" cy="4073597"/>
            <a:chOff x="105888" y="6212117"/>
            <a:chExt cx="18285714" cy="407359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888" y="6212117"/>
              <a:ext cx="18285714" cy="407359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18285714" cy="1197899"/>
            <a:chOff x="0" y="0"/>
            <a:chExt cx="18285714" cy="119789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19789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9158" y="619309"/>
            <a:ext cx="4284737" cy="65712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241646" y="1653142"/>
            <a:ext cx="5770127" cy="5851684"/>
            <a:chOff x="11241646" y="1653142"/>
            <a:chExt cx="5770127" cy="585168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41646" y="1653142"/>
              <a:ext cx="5770127" cy="585168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96299" y="1369247"/>
            <a:ext cx="9171425" cy="6361239"/>
            <a:chOff x="796299" y="1369247"/>
            <a:chExt cx="9171425" cy="636123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6299" y="1369247"/>
              <a:ext cx="9171425" cy="6361239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40860" y="7955130"/>
            <a:ext cx="7559232" cy="8386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0582" y="6212117"/>
            <a:ext cx="18285714" cy="4073597"/>
            <a:chOff x="-10582" y="6212117"/>
            <a:chExt cx="18285714" cy="407359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0582" y="6212117"/>
              <a:ext cx="18285714" cy="407359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18285714" cy="1197899"/>
            <a:chOff x="0" y="0"/>
            <a:chExt cx="18285714" cy="119789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19789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81556" y="1742198"/>
            <a:ext cx="8327642" cy="5920433"/>
            <a:chOff x="781556" y="1742198"/>
            <a:chExt cx="8327642" cy="592043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1556" y="1742198"/>
              <a:ext cx="8327642" cy="59204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617110" y="1742198"/>
            <a:ext cx="8319011" cy="5699368"/>
            <a:chOff x="9617110" y="1742198"/>
            <a:chExt cx="8319011" cy="569936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17110" y="1742198"/>
              <a:ext cx="8319011" cy="569936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24414" y="541808"/>
            <a:ext cx="4206718" cy="65712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058714" y="7906764"/>
            <a:ext cx="4695238" cy="1723810"/>
            <a:chOff x="10058714" y="7906764"/>
            <a:chExt cx="4695238" cy="1723810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0058714" y="7906764"/>
              <a:ext cx="4686012" cy="1719253"/>
              <a:chOff x="10058714" y="7906764"/>
              <a:chExt cx="4686012" cy="1719253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058714" y="7906764"/>
                <a:ext cx="4686012" cy="1719253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2066835" y="7906764"/>
              <a:ext cx="806980" cy="1719253"/>
              <a:chOff x="12066835" y="7906764"/>
              <a:chExt cx="806980" cy="1719253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2066835" y="7906764"/>
                <a:ext cx="806980" cy="1719253"/>
              </a:xfrm>
              <a:prstGeom prst="rect">
                <a:avLst/>
              </a:prstGeom>
            </p:spPr>
          </p:pic>
        </p:grpSp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40863" y="7955130"/>
            <a:ext cx="7686508" cy="121279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0582" y="6212117"/>
            <a:ext cx="18285714" cy="4073597"/>
            <a:chOff x="-10582" y="6212117"/>
            <a:chExt cx="18285714" cy="407359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0582" y="6212117"/>
              <a:ext cx="18285714" cy="407359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18285714" cy="1197899"/>
            <a:chOff x="0" y="0"/>
            <a:chExt cx="18285714" cy="119789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19789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124489" y="1680834"/>
            <a:ext cx="11751023" cy="5404880"/>
            <a:chOff x="3124489" y="1680834"/>
            <a:chExt cx="11751023" cy="540488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24489" y="1680834"/>
              <a:ext cx="11751023" cy="540488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4415" y="541808"/>
            <a:ext cx="3966156" cy="65712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87073" y="7143540"/>
            <a:ext cx="12368213" cy="274359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2022-06-29T21:49:35Z</dcterms:created>
  <dcterms:modified xsi:type="dcterms:W3CDTF">2022-06-29T21:49:35Z</dcterms:modified>
</cp:coreProperties>
</file>