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388d4b35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388d4b35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388d4b35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388d4b3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39801e573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39801e573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388d4b35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388d4b3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9801e573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39801e573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388d4b35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388d4b35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388d4b35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388d4b35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181230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Escape Room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QUEST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463450" y="823125"/>
            <a:ext cx="6696000" cy="6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CODEBREAKERS team presents</a:t>
            </a:r>
            <a:endParaRPr b="1" sz="2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390275" y="4248150"/>
            <a:ext cx="66096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IRONHACK, Data Analytics Bootcamp                     WEEK 1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312225" y="158150"/>
            <a:ext cx="8221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 Brief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137275" y="1071925"/>
            <a:ext cx="43314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0" lang="en" sz="18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Code a text-based game, ‘Escape Room’, utilizing Python skills learned in the bootcamp</a:t>
            </a:r>
            <a:endParaRPr b="0"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0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Implement Python code, enhance it and test the game to ensure robustness. </a:t>
            </a:r>
            <a:br>
              <a:rPr b="0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0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Each room presents unique challenges. The goal is to escape from the starting room (</a:t>
            </a: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Game Room</a:t>
            </a:r>
            <a:r>
              <a:rPr b="0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 to the end (</a:t>
            </a: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Outside</a:t>
            </a:r>
            <a:r>
              <a:rPr b="0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700" y="809763"/>
            <a:ext cx="4583424" cy="35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267900" y="0"/>
            <a:ext cx="86082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How is the game’s structure organized? Which functions do you have and how are they imported?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130825" y="1432800"/>
            <a:ext cx="44307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The rooms, items and paths are defined using </a:t>
            </a:r>
            <a:r>
              <a:rPr b="1" lang="en" sz="1700">
                <a:solidFill>
                  <a:schemeClr val="dk2"/>
                </a:solidFill>
              </a:rPr>
              <a:t>nested lists and dictionaries</a:t>
            </a:r>
            <a:r>
              <a:rPr lang="en" sz="1700">
                <a:solidFill>
                  <a:schemeClr val="dk2"/>
                </a:solidFill>
              </a:rPr>
              <a:t>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For </a:t>
            </a:r>
            <a:r>
              <a:rPr lang="en" sz="1700">
                <a:solidFill>
                  <a:schemeClr val="dk2"/>
                </a:solidFill>
              </a:rPr>
              <a:t>and</a:t>
            </a:r>
            <a:r>
              <a:rPr b="1" lang="en" sz="1700">
                <a:solidFill>
                  <a:schemeClr val="dk2"/>
                </a:solidFill>
              </a:rPr>
              <a:t> if/else functions</a:t>
            </a:r>
            <a:r>
              <a:rPr lang="en" sz="1700">
                <a:solidFill>
                  <a:schemeClr val="dk2"/>
                </a:solidFill>
              </a:rPr>
              <a:t> are used for control flow and interactions with user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In the sample code only the game room was defined and was directly connected with the outside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00" y="1207150"/>
            <a:ext cx="1726850" cy="384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369350" y="1321913"/>
            <a:ext cx="24492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Addition of new rooms and items in them. </a:t>
            </a:r>
            <a:endParaRPr b="0" sz="17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b="0" lang="en" sz="17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Definition of relations between new objects, rooms and paths between them. </a:t>
            </a:r>
            <a:endParaRPr b="0" sz="17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475" y="1003550"/>
            <a:ext cx="5723951" cy="39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486375" y="0"/>
            <a:ext cx="8523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Which features did you add to the game?</a:t>
            </a:r>
            <a:endParaRPr sz="2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55225" y="0"/>
            <a:ext cx="818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Which features did you add to the game?</a:t>
            </a:r>
            <a:endParaRPr sz="2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487200" y="1168750"/>
            <a:ext cx="74910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Simplified the user interaction with the game:</a:t>
            </a:r>
            <a:endParaRPr b="0" sz="170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b="0" lang="en" sz="17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Made</a:t>
            </a:r>
            <a:r>
              <a:rPr b="0" lang="en" sz="17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the messages displayed to user more user-friendly</a:t>
            </a:r>
            <a:endParaRPr b="0" sz="170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b="0" lang="en" sz="17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User can choose just numbers (0,1..) to make action</a:t>
            </a:r>
            <a:endParaRPr b="0" sz="170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b="0" lang="en" sz="17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User can either ‘examine’ an object,  ‘solve a puzzle’ or ‘go back’ to a room that was already visited</a:t>
            </a:r>
            <a:endParaRPr b="0" sz="170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7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778" y="3620053"/>
            <a:ext cx="3048975" cy="10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45500" y="-18775"/>
            <a:ext cx="818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Which features did you add to the game?</a:t>
            </a:r>
            <a:endParaRPr sz="2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365700" y="835775"/>
            <a:ext cx="82359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0" lang="en" sz="17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‘go back’ option: </a:t>
            </a:r>
            <a:r>
              <a:rPr b="0" lang="en" sz="17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‘history’ parameter  was added for tracking the rooms that were visited. A new go_back() function was defined.</a:t>
            </a:r>
            <a:endParaRPr b="0" sz="17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25" y="2409575"/>
            <a:ext cx="8001026" cy="6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4294967295" type="title"/>
          </p:nvPr>
        </p:nvSpPr>
        <p:spPr>
          <a:xfrm>
            <a:off x="365700" y="1717775"/>
            <a:ext cx="827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b="0" lang="en" sz="17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Add ‘solve the puzzle’  function to answer a riddle and get a clue where the key is</a:t>
            </a:r>
            <a:endParaRPr b="0" sz="17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8"/>
          <p:cNvSpPr txBox="1"/>
          <p:nvPr>
            <p:ph idx="4294967295" type="title"/>
          </p:nvPr>
        </p:nvSpPr>
        <p:spPr>
          <a:xfrm>
            <a:off x="325675" y="3169975"/>
            <a:ext cx="80634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b="0" lang="en" sz="17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lang="en" sz="17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nclude sounds when the key is </a:t>
            </a:r>
            <a:r>
              <a:rPr b="0" lang="en" sz="17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found, after answer to a puzzle or  when you finish the game.</a:t>
            </a:r>
            <a:br>
              <a:rPr b="0" lang="en" sz="17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sz="17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b="0" lang="en" sz="17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 a christmas tree when it is examined</a:t>
            </a:r>
            <a:endParaRPr b="0" sz="17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7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650" y="3660975"/>
            <a:ext cx="1018356" cy="13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83100" y="712150"/>
            <a:ext cx="86316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Technical challenge</a:t>
            </a:r>
            <a:endParaRPr sz="4200">
              <a:solidFill>
                <a:schemeClr val="accent5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76125" y="2193050"/>
            <a:ext cx="8190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was </a:t>
            </a:r>
            <a:r>
              <a:rPr b="1"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most important</a:t>
            </a:r>
            <a:r>
              <a:rPr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technical challenge you faced?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did you overcome that challenge?</a:t>
            </a:r>
            <a:endParaRPr sz="2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83100" y="712150"/>
            <a:ext cx="86316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Big mistake</a:t>
            </a:r>
            <a:endParaRPr sz="4200">
              <a:solidFill>
                <a:schemeClr val="accent5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76125" y="2193050"/>
            <a:ext cx="8190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was the biggest mistake you made during this project?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did you learn from it?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ctrTitle"/>
          </p:nvPr>
        </p:nvSpPr>
        <p:spPr>
          <a:xfrm>
            <a:off x="2390275" y="2193300"/>
            <a:ext cx="63315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2390275" y="4248150"/>
            <a:ext cx="66096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IRONHACK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, Data Analytics Bootcamp                     WEEK 1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463450" y="823125"/>
            <a:ext cx="6696000" cy="6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CODEBREAKERS team</a:t>
            </a:r>
            <a:endParaRPr b="1" sz="2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