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4" r:id="rId7"/>
    <p:sldId id="285" r:id="rId8"/>
    <p:sldId id="286" r:id="rId9"/>
    <p:sldId id="306" r:id="rId10"/>
    <p:sldId id="288" r:id="rId11"/>
    <p:sldId id="289" r:id="rId12"/>
    <p:sldId id="308" r:id="rId13"/>
    <p:sldId id="304" r:id="rId14"/>
    <p:sldId id="303" r:id="rId15"/>
    <p:sldId id="309" r:id="rId16"/>
    <p:sldId id="307" r:id="rId17"/>
    <p:sldId id="30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0279" autoAdjust="0"/>
  </p:normalViewPr>
  <p:slideViewPr>
    <p:cSldViewPr snapToGrid="0">
      <p:cViewPr>
        <p:scale>
          <a:sx n="66" d="100"/>
          <a:sy n="66" d="100"/>
        </p:scale>
        <p:origin x="-704" y="-50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on, we’ll talk about things like inline blocks.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7074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 structural elements</a:t>
            </a:r>
          </a:p>
          <a:p>
            <a:r>
              <a:rPr lang="en-US" dirty="0" smtClean="0"/>
              <a:t>Inline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07708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07708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07708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Page Layout</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Elements interacting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10204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float </a:t>
            </a:r>
            <a:r>
              <a:rPr lang="en-US" dirty="0" smtClean="0"/>
              <a:t>property</a:t>
            </a:r>
            <a:endParaRPr lang="en-US" dirty="0"/>
          </a:p>
        </p:txBody>
      </p:sp>
      <p:sp>
        <p:nvSpPr>
          <p:cNvPr id="3" name="Content Placeholder 2"/>
          <p:cNvSpPr>
            <a:spLocks noGrp="1"/>
          </p:cNvSpPr>
          <p:nvPr>
            <p:ph sz="quarter" idx="10"/>
          </p:nvPr>
        </p:nvSpPr>
        <p:spPr/>
        <p:txBody>
          <a:bodyPr/>
          <a:lstStyle/>
          <a:p>
            <a:r>
              <a:rPr lang="en-US" dirty="0" smtClean="0"/>
              <a:t>Horizontally anchors an element</a:t>
            </a:r>
          </a:p>
          <a:p>
            <a:r>
              <a:rPr lang="en-US" dirty="0" smtClean="0"/>
              <a:t>Allows </a:t>
            </a:r>
            <a:r>
              <a:rPr lang="en-US" dirty="0"/>
              <a:t>other elements to flow </a:t>
            </a:r>
            <a:r>
              <a:rPr lang="en-US" dirty="0" smtClean="0"/>
              <a:t>around</a:t>
            </a:r>
            <a:endParaRPr lang="en-US" dirty="0"/>
          </a:p>
          <a:p>
            <a:r>
              <a:rPr lang="en-US" dirty="0"/>
              <a:t>Allows block elements to be positioned on the same </a:t>
            </a:r>
            <a:r>
              <a:rPr lang="en-US" dirty="0" smtClean="0"/>
              <a:t>row</a:t>
            </a:r>
            <a:endParaRPr lang="en-US" dirty="0"/>
          </a:p>
          <a:p>
            <a:pPr marL="0" indent="0">
              <a:buNone/>
            </a:pPr>
            <a:r>
              <a:rPr lang="en-US" sz="2400" dirty="0" smtClean="0"/>
              <a:t>*</a:t>
            </a:r>
            <a:r>
              <a:rPr lang="en-US" sz="2400" dirty="0"/>
              <a:t>doesn’t apply to absolutely positioned elements</a:t>
            </a:r>
          </a:p>
          <a:p>
            <a:endParaRPr lang="en-US" dirty="0" smtClean="0"/>
          </a:p>
          <a:p>
            <a:pPr marL="0" indent="0">
              <a:buNone/>
            </a:pPr>
            <a:r>
              <a:rPr lang="en-US" dirty="0" smtClean="0"/>
              <a:t> </a:t>
            </a:r>
            <a:endParaRPr lang="en-US" dirty="0"/>
          </a:p>
        </p:txBody>
      </p:sp>
      <p:sp>
        <p:nvSpPr>
          <p:cNvPr id="7" name="TextBox 6"/>
          <p:cNvSpPr txBox="1"/>
          <p:nvPr/>
        </p:nvSpPr>
        <p:spPr>
          <a:xfrm>
            <a:off x="7138671" y="3906595"/>
            <a:ext cx="4560277" cy="2636288"/>
          </a:xfrm>
          <a:prstGeom prst="rect">
            <a:avLst/>
          </a:prstGeom>
          <a:noFill/>
        </p:spPr>
        <p:txBody>
          <a:bodyPr wrap="square" rtlCol="0">
            <a:spAutoFit/>
          </a:bodyPr>
          <a:lstStyle/>
          <a:p>
            <a:r>
              <a:rPr lang="en-US" sz="2000" dirty="0"/>
              <a:t>Lorem ipsum </a:t>
            </a:r>
            <a:r>
              <a:rPr lang="en-US" sz="2000" dirty="0" smtClean="0"/>
              <a:t>dolor</a:t>
            </a:r>
          </a:p>
          <a:p>
            <a:r>
              <a:rPr lang="en-US" sz="2000" dirty="0" smtClean="0"/>
              <a:t> </a:t>
            </a:r>
            <a:r>
              <a:rPr lang="en-US" sz="2000" dirty="0"/>
              <a:t>sit amet, consectetur </a:t>
            </a:r>
            <a:endParaRPr lang="en-US" sz="2000" dirty="0" smtClean="0"/>
          </a:p>
          <a:p>
            <a:r>
              <a:rPr lang="en-US" sz="2000" dirty="0" smtClean="0"/>
              <a:t>adipiscing </a:t>
            </a:r>
            <a:r>
              <a:rPr lang="en-US" sz="2000" dirty="0"/>
              <a:t>elit, sed </a:t>
            </a:r>
            <a:r>
              <a:rPr lang="en-US" sz="2000" dirty="0" smtClean="0"/>
              <a:t>do</a:t>
            </a:r>
          </a:p>
          <a:p>
            <a:r>
              <a:rPr lang="en-US" sz="2000" dirty="0" smtClean="0"/>
              <a:t> </a:t>
            </a:r>
            <a:r>
              <a:rPr lang="en-US" sz="2000" dirty="0"/>
              <a:t>eiusmod tempor </a:t>
            </a:r>
            <a:endParaRPr lang="en-US" sz="2000" dirty="0" smtClean="0"/>
          </a:p>
          <a:p>
            <a:r>
              <a:rPr lang="en-US" sz="2000" dirty="0" smtClean="0"/>
              <a:t>incididunt </a:t>
            </a:r>
            <a:r>
              <a:rPr lang="en-US" sz="2000" dirty="0"/>
              <a:t>ut labore et dolore magna </a:t>
            </a:r>
            <a:endParaRPr lang="en-US" sz="2000" dirty="0" smtClean="0"/>
          </a:p>
          <a:p>
            <a:r>
              <a:rPr lang="en-US" sz="2000" dirty="0" smtClean="0"/>
              <a:t>aliqua</a:t>
            </a:r>
            <a:r>
              <a:rPr lang="en-US" sz="2000" dirty="0"/>
              <a:t>. Ut enim ad minim veniam, quis </a:t>
            </a:r>
            <a:endParaRPr lang="en-US" sz="2000" dirty="0" smtClean="0"/>
          </a:p>
          <a:p>
            <a:r>
              <a:rPr lang="en-US" sz="2000" dirty="0" smtClean="0"/>
              <a:t>nostrud </a:t>
            </a:r>
            <a:r>
              <a:rPr lang="en-US" sz="2000" dirty="0"/>
              <a:t>exercitation ullamco laboris nisi </a:t>
            </a:r>
            <a:endParaRPr lang="en-US" sz="2000" dirty="0" smtClean="0"/>
          </a:p>
          <a:p>
            <a:r>
              <a:rPr lang="en-US" sz="2000" dirty="0" smtClean="0"/>
              <a:t>ut </a:t>
            </a:r>
            <a:r>
              <a:rPr lang="en-US" sz="2000" dirty="0"/>
              <a:t>aliquip ex ea commodo consequat. </a:t>
            </a:r>
          </a:p>
        </p:txBody>
      </p:sp>
      <p:sp>
        <p:nvSpPr>
          <p:cNvPr id="6" name="Rectangle 5"/>
          <p:cNvSpPr/>
          <p:nvPr/>
        </p:nvSpPr>
        <p:spPr>
          <a:xfrm>
            <a:off x="9583653" y="3983462"/>
            <a:ext cx="1807429" cy="113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1109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Inline-Blocks</a:t>
            </a:r>
            <a:endParaRPr lang="en-US" dirty="0"/>
          </a:p>
        </p:txBody>
      </p:sp>
      <p:sp>
        <p:nvSpPr>
          <p:cNvPr id="3" name="Content Placeholder 2"/>
          <p:cNvSpPr>
            <a:spLocks noGrp="1"/>
          </p:cNvSpPr>
          <p:nvPr>
            <p:ph sz="quarter" idx="10"/>
          </p:nvPr>
        </p:nvSpPr>
        <p:spPr/>
        <p:txBody>
          <a:bodyPr/>
          <a:lstStyle/>
          <a:p>
            <a:r>
              <a:rPr lang="en-US" dirty="0" smtClean="0"/>
              <a:t>The (much) easier way to position two or more block elements on the same line</a:t>
            </a:r>
          </a:p>
          <a:p>
            <a:r>
              <a:rPr lang="en-US" dirty="0" smtClean="0"/>
              <a:t>May need to be specifically aligned</a:t>
            </a:r>
            <a:endParaRPr lang="en-US" dirty="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9051473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the elements</a:t>
            </a:r>
            <a:endParaRPr lang="en-US" dirty="0"/>
          </a:p>
        </p:txBody>
      </p:sp>
      <p:sp>
        <p:nvSpPr>
          <p:cNvPr id="3" name="Content Placeholder 2"/>
          <p:cNvSpPr>
            <a:spLocks noGrp="1"/>
          </p:cNvSpPr>
          <p:nvPr>
            <p:ph sz="quarter" idx="10"/>
          </p:nvPr>
        </p:nvSpPr>
        <p:spPr/>
        <p:txBody>
          <a:bodyPr/>
          <a:lstStyle/>
          <a:p>
            <a:r>
              <a:rPr lang="en-US" dirty="0"/>
              <a:t>Lining up multiple elements in one row </a:t>
            </a:r>
            <a:endParaRPr lang="en-US" dirty="0" smtClean="0"/>
          </a:p>
          <a:p>
            <a:r>
              <a:rPr lang="en-US" dirty="0" smtClean="0"/>
              <a:t>Centering elements</a:t>
            </a:r>
            <a:endParaRPr lang="en-US" dirty="0"/>
          </a:p>
          <a:p>
            <a:r>
              <a:rPr lang="en-US" dirty="0" smtClean="0"/>
              <a:t>What happens when a div is larger than its </a:t>
            </a:r>
            <a:r>
              <a:rPr lang="en-US" dirty="0" smtClean="0"/>
              <a:t>parent</a:t>
            </a:r>
            <a:r>
              <a:rPr lang="en-US" dirty="0"/>
              <a:t>?</a:t>
            </a:r>
            <a:endParaRPr lang="en-US" dirty="0" smtClean="0"/>
          </a:p>
        </p:txBody>
      </p:sp>
    </p:spTree>
    <p:extLst>
      <p:ext uri="{BB962C8B-B14F-4D97-AF65-F5344CB8AC3E}">
        <p14:creationId xmlns:p14="http://schemas.microsoft.com/office/powerpoint/2010/main" val="3218807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a:t>
            </a:r>
            <a:r>
              <a:rPr lang="en-US" dirty="0" smtClean="0"/>
              <a:t>interactions &amp; inline-block</a:t>
            </a:r>
            <a:endParaRPr lang="en-US" dirty="0"/>
          </a:p>
        </p:txBody>
      </p:sp>
    </p:spTree>
    <p:extLst>
      <p:ext uri="{BB962C8B-B14F-4D97-AF65-F5344CB8AC3E}">
        <p14:creationId xmlns:p14="http://schemas.microsoft.com/office/powerpoint/2010/main" val="25896863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Positioning elements</a:t>
            </a:r>
            <a:endParaRPr lang="en-GB" dirty="0"/>
          </a:p>
          <a:p>
            <a:r>
              <a:rPr lang="en-GB" dirty="0" smtClean="0"/>
              <a:t>Margins &amp; Padding</a:t>
            </a:r>
          </a:p>
          <a:p>
            <a:r>
              <a:rPr lang="en-GB" dirty="0" smtClean="0"/>
              <a:t>Interacting elements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Positioning Elements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i="1" dirty="0" smtClean="0"/>
              <a:t>display </a:t>
            </a:r>
            <a:r>
              <a:rPr lang="en-US" dirty="0" smtClean="0"/>
              <a:t>property</a:t>
            </a:r>
            <a:endParaRPr lang="en-US" dirty="0"/>
          </a:p>
        </p:txBody>
      </p:sp>
      <p:sp>
        <p:nvSpPr>
          <p:cNvPr id="5" name="Content Placeholder 4"/>
          <p:cNvSpPr>
            <a:spLocks noGrp="1"/>
          </p:cNvSpPr>
          <p:nvPr>
            <p:ph sz="quarter" idx="10"/>
          </p:nvPr>
        </p:nvSpPr>
        <p:spPr/>
        <p:txBody>
          <a:bodyPr/>
          <a:lstStyle/>
          <a:p>
            <a:pPr marL="0" indent="0">
              <a:buNone/>
            </a:pPr>
            <a:r>
              <a:rPr lang="en-US" dirty="0" smtClean="0"/>
              <a:t>Determines if and how an element shows up on the page</a:t>
            </a:r>
          </a:p>
          <a:p>
            <a:r>
              <a:rPr lang="en-US" b="1" dirty="0" smtClean="0"/>
              <a:t>Block</a:t>
            </a:r>
            <a:r>
              <a:rPr lang="en-US" dirty="0" smtClean="0"/>
              <a:t> – needs a new row for itself</a:t>
            </a:r>
          </a:p>
          <a:p>
            <a:pPr marL="457046" lvl="1" indent="0">
              <a:buNone/>
            </a:pPr>
            <a:r>
              <a:rPr lang="en-US" dirty="0" smtClean="0"/>
              <a:t>&lt;p&gt; &lt;div&gt; &lt;form&gt; &lt;h1&gt;</a:t>
            </a:r>
          </a:p>
          <a:p>
            <a:r>
              <a:rPr lang="en-US" b="1" dirty="0" smtClean="0"/>
              <a:t>Inline</a:t>
            </a:r>
            <a:r>
              <a:rPr lang="en-US" dirty="0" smtClean="0"/>
              <a:t> – used for elements that are displayed in-line</a:t>
            </a:r>
          </a:p>
          <a:p>
            <a:pPr marL="457046" lvl="1" indent="0">
              <a:buNone/>
            </a:pPr>
            <a:r>
              <a:rPr lang="en-US" dirty="0" smtClean="0"/>
              <a:t>&lt;span&gt; &lt;a&gt; &lt;b&gt;</a:t>
            </a:r>
          </a:p>
          <a:p>
            <a:r>
              <a:rPr lang="en-US" b="1" dirty="0" smtClean="0"/>
              <a:t>None</a:t>
            </a:r>
            <a:r>
              <a:rPr lang="en-US" dirty="0" smtClean="0"/>
              <a:t> – hides an element on the page</a:t>
            </a:r>
          </a:p>
          <a:p>
            <a:endParaRPr lang="en-US" dirty="0" smtClean="0"/>
          </a:p>
        </p:txBody>
      </p:sp>
    </p:spTree>
    <p:extLst>
      <p:ext uri="{BB962C8B-B14F-4D97-AF65-F5344CB8AC3E}">
        <p14:creationId xmlns:p14="http://schemas.microsoft.com/office/powerpoint/2010/main" val="9773649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position</a:t>
            </a:r>
            <a:r>
              <a:rPr lang="en-US" dirty="0" smtClean="0"/>
              <a:t> property</a:t>
            </a:r>
            <a:endParaRPr lang="en-US" dirty="0"/>
          </a:p>
        </p:txBody>
      </p:sp>
      <p:sp>
        <p:nvSpPr>
          <p:cNvPr id="3" name="Content Placeholder 2"/>
          <p:cNvSpPr>
            <a:spLocks noGrp="1"/>
          </p:cNvSpPr>
          <p:nvPr>
            <p:ph sz="quarter" idx="10"/>
          </p:nvPr>
        </p:nvSpPr>
        <p:spPr/>
        <p:txBody>
          <a:bodyPr/>
          <a:lstStyle/>
          <a:p>
            <a:r>
              <a:rPr lang="en-US" b="1" dirty="0" smtClean="0"/>
              <a:t>Static</a:t>
            </a:r>
            <a:r>
              <a:rPr lang="en-US" dirty="0" smtClean="0"/>
              <a:t> (default)</a:t>
            </a:r>
          </a:p>
          <a:p>
            <a:r>
              <a:rPr lang="en-US" b="1" dirty="0" smtClean="0"/>
              <a:t>Relative</a:t>
            </a:r>
            <a:r>
              <a:rPr lang="en-US" dirty="0" smtClean="0"/>
              <a:t> – relative to where its default position would be</a:t>
            </a:r>
          </a:p>
          <a:p>
            <a:pPr marL="457046" lvl="1" indent="0">
              <a:buNone/>
            </a:pPr>
            <a:r>
              <a:rPr lang="en-US" dirty="0" smtClean="0"/>
              <a:t>If you want something to move a little to the left/right</a:t>
            </a:r>
          </a:p>
          <a:p>
            <a:r>
              <a:rPr lang="en-US" b="1" dirty="0" smtClean="0"/>
              <a:t>Fixed</a:t>
            </a:r>
            <a:r>
              <a:rPr lang="en-US" dirty="0" smtClean="0"/>
              <a:t> – relative to the browser window</a:t>
            </a:r>
          </a:p>
          <a:p>
            <a:pPr marL="457046" lvl="1" indent="0">
              <a:buNone/>
            </a:pPr>
            <a:r>
              <a:rPr lang="en-US" dirty="0" smtClean="0"/>
              <a:t>Used for headers that move with you as you scroll</a:t>
            </a:r>
          </a:p>
          <a:p>
            <a:r>
              <a:rPr lang="en-US" b="1" dirty="0" smtClean="0"/>
              <a:t>Absolute</a:t>
            </a:r>
            <a:r>
              <a:rPr lang="en-US" dirty="0" smtClean="0"/>
              <a:t> – relative to its first positioned parent element</a:t>
            </a:r>
          </a:p>
          <a:p>
            <a:pPr marL="457046" lvl="1" indent="0">
              <a:buNone/>
            </a:pPr>
            <a:r>
              <a:rPr lang="en-US" dirty="0" smtClean="0"/>
              <a:t>For elements you want to give an exact position to</a:t>
            </a:r>
            <a:endParaRPr lang="en-US" dirty="0"/>
          </a:p>
        </p:txBody>
      </p:sp>
    </p:spTree>
    <p:extLst>
      <p:ext uri="{BB962C8B-B14F-4D97-AF65-F5344CB8AC3E}">
        <p14:creationId xmlns:p14="http://schemas.microsoft.com/office/powerpoint/2010/main" val="1127165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elements</a:t>
            </a:r>
            <a:endParaRPr lang="en-US" dirty="0"/>
          </a:p>
        </p:txBody>
      </p:sp>
    </p:spTree>
    <p:extLst>
      <p:ext uri="{BB962C8B-B14F-4D97-AF65-F5344CB8AC3E}">
        <p14:creationId xmlns:p14="http://schemas.microsoft.com/office/powerpoint/2010/main" val="14705202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CSS Box Model</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Box Model</a:t>
            </a:r>
            <a:endParaRPr lang="en-US" dirty="0"/>
          </a:p>
        </p:txBody>
      </p:sp>
      <p:sp>
        <p:nvSpPr>
          <p:cNvPr id="5" name="Content Placeholder 4"/>
          <p:cNvSpPr>
            <a:spLocks noGrp="1"/>
          </p:cNvSpPr>
          <p:nvPr>
            <p:ph sz="quarter" idx="10"/>
          </p:nvPr>
        </p:nvSpPr>
        <p:spPr>
          <a:xfrm>
            <a:off x="378696" y="1108598"/>
            <a:ext cx="11525250" cy="5290388"/>
          </a:xfrm>
        </p:spPr>
        <p:txBody>
          <a:bodyPr/>
          <a:lstStyle/>
          <a:p>
            <a:r>
              <a:rPr lang="en-US" dirty="0" smtClean="0"/>
              <a:t>Margin – space outside/around an element</a:t>
            </a:r>
          </a:p>
          <a:p>
            <a:r>
              <a:rPr lang="en-US" dirty="0" smtClean="0"/>
              <a:t>Border – visible border around element</a:t>
            </a:r>
          </a:p>
          <a:p>
            <a:r>
              <a:rPr lang="en-US" dirty="0" smtClean="0"/>
              <a:t>Padding – space within an element, but outside the content </a:t>
            </a:r>
          </a:p>
          <a:p>
            <a:endParaRPr lang="en-US" dirty="0" smtClean="0"/>
          </a:p>
          <a:p>
            <a:pPr marL="0" indent="0">
              <a:buNone/>
            </a:pPr>
            <a:endParaRPr lang="en-US" dirty="0"/>
          </a:p>
        </p:txBody>
      </p:sp>
      <p:sp>
        <p:nvSpPr>
          <p:cNvPr id="2" name="Rectangle 1"/>
          <p:cNvSpPr/>
          <p:nvPr/>
        </p:nvSpPr>
        <p:spPr>
          <a:xfrm>
            <a:off x="2943975" y="3309930"/>
            <a:ext cx="5830224" cy="3386903"/>
          </a:xfrm>
          <a:prstGeom prst="rect">
            <a:avLst/>
          </a:prstGeom>
          <a:ln>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500" y="3660594"/>
            <a:ext cx="4830512" cy="2651365"/>
          </a:xfrm>
          <a:prstGeom prst="rect">
            <a:avLst/>
          </a:prstGeom>
          <a:ln w="762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117716" y="4252874"/>
            <a:ext cx="3425018" cy="148177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prstDash val="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endParaRPr lang="en-US" dirty="0"/>
          </a:p>
        </p:txBody>
      </p:sp>
      <p:sp>
        <p:nvSpPr>
          <p:cNvPr id="8" name="TextBox 7"/>
          <p:cNvSpPr txBox="1"/>
          <p:nvPr/>
        </p:nvSpPr>
        <p:spPr>
          <a:xfrm>
            <a:off x="2943975" y="6331202"/>
            <a:ext cx="1500850" cy="369332"/>
          </a:xfrm>
          <a:prstGeom prst="rect">
            <a:avLst/>
          </a:prstGeom>
          <a:noFill/>
        </p:spPr>
        <p:txBody>
          <a:bodyPr wrap="square" rtlCol="0">
            <a:spAutoFit/>
          </a:bodyPr>
          <a:lstStyle/>
          <a:p>
            <a:r>
              <a:rPr lang="en-US" dirty="0" smtClean="0"/>
              <a:t>margin</a:t>
            </a:r>
            <a:endParaRPr lang="en-US" dirty="0"/>
          </a:p>
        </p:txBody>
      </p:sp>
      <p:sp>
        <p:nvSpPr>
          <p:cNvPr id="9" name="TextBox 8"/>
          <p:cNvSpPr txBox="1"/>
          <p:nvPr/>
        </p:nvSpPr>
        <p:spPr>
          <a:xfrm>
            <a:off x="7292590" y="5830863"/>
            <a:ext cx="1154500" cy="369332"/>
          </a:xfrm>
          <a:prstGeom prst="rect">
            <a:avLst/>
          </a:prstGeom>
          <a:noFill/>
        </p:spPr>
        <p:txBody>
          <a:bodyPr wrap="square" rtlCol="0">
            <a:spAutoFit/>
          </a:bodyPr>
          <a:lstStyle/>
          <a:p>
            <a:r>
              <a:rPr lang="en-US" dirty="0" smtClean="0"/>
              <a:t>padding</a:t>
            </a:r>
            <a:endParaRPr lang="en-US" dirty="0"/>
          </a:p>
        </p:txBody>
      </p:sp>
      <p:sp>
        <p:nvSpPr>
          <p:cNvPr id="10" name="Rectangle 9"/>
          <p:cNvSpPr/>
          <p:nvPr/>
        </p:nvSpPr>
        <p:spPr>
          <a:xfrm>
            <a:off x="5280033" y="5953913"/>
            <a:ext cx="954266" cy="377288"/>
          </a:xfrm>
          <a:prstGeom prst="rect">
            <a:avLst/>
          </a:prstGeom>
        </p:spPr>
        <p:txBody>
          <a:bodyPr wrap="square">
            <a:spAutoFit/>
          </a:bodyPr>
          <a:lstStyle/>
          <a:p>
            <a:r>
              <a:rPr lang="en-US" dirty="0" smtClean="0"/>
              <a:t>border</a:t>
            </a:r>
            <a:endParaRPr lang="en-US" dirty="0"/>
          </a:p>
        </p:txBody>
      </p:sp>
    </p:spTree>
    <p:extLst>
      <p:ext uri="{BB962C8B-B14F-4D97-AF65-F5344CB8AC3E}">
        <p14:creationId xmlns:p14="http://schemas.microsoft.com/office/powerpoint/2010/main" val="39244825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Box Model Sizing</a:t>
            </a:r>
            <a:endParaRPr lang="en-US" dirty="0"/>
          </a:p>
        </p:txBody>
      </p:sp>
    </p:spTree>
    <p:extLst>
      <p:ext uri="{BB962C8B-B14F-4D97-AF65-F5344CB8AC3E}">
        <p14:creationId xmlns:p14="http://schemas.microsoft.com/office/powerpoint/2010/main" val="6911295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f62f3d-88fb-416f-8aeb-e1a0b982e955"/>
    <ds:schemaRef ds:uri="http://www.w3.org/XML/1998/namespace"/>
    <ds:schemaRef ds:uri="http://purl.org/dc/dcmitype/"/>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3796</TotalTime>
  <Words>349</Words>
  <Application>Microsoft Macintosh PowerPoint</Application>
  <PresentationFormat>Custom</PresentationFormat>
  <Paragraphs>70</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PowerPoint Presentation</vt:lpstr>
      <vt:lpstr>Module Overview</vt:lpstr>
      <vt:lpstr>PowerPoint Presentation</vt:lpstr>
      <vt:lpstr>The display property</vt:lpstr>
      <vt:lpstr>The position property</vt:lpstr>
      <vt:lpstr>Positioning elements</vt:lpstr>
      <vt:lpstr>PowerPoint Presentation</vt:lpstr>
      <vt:lpstr>CSS Box Model</vt:lpstr>
      <vt:lpstr>Box Model Sizing</vt:lpstr>
      <vt:lpstr>PowerPoint Presentation</vt:lpstr>
      <vt:lpstr>The float property</vt:lpstr>
      <vt:lpstr>Inline-Blocks</vt:lpstr>
      <vt:lpstr>Taming the elements</vt:lpstr>
      <vt:lpstr>Element interactions &amp; inline-block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90</cp:revision>
  <dcterms:created xsi:type="dcterms:W3CDTF">2013-02-15T23:12:42Z</dcterms:created>
  <dcterms:modified xsi:type="dcterms:W3CDTF">2014-12-03T08:40:34Z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