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77" r:id="rId5"/>
    <p:sldId id="278" r:id="rId6"/>
    <p:sldId id="284" r:id="rId7"/>
    <p:sldId id="286" r:id="rId8"/>
    <p:sldId id="306" r:id="rId9"/>
    <p:sldId id="307" r:id="rId10"/>
    <p:sldId id="288" r:id="rId11"/>
    <p:sldId id="311" r:id="rId12"/>
    <p:sldId id="315" r:id="rId13"/>
    <p:sldId id="320" r:id="rId14"/>
    <p:sldId id="317" r:id="rId15"/>
    <p:sldId id="319" r:id="rId16"/>
    <p:sldId id="31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0279" autoAdjust="0"/>
  </p:normalViewPr>
  <p:slideViewPr>
    <p:cSldViewPr snapToGrid="0">
      <p:cViewPr varScale="1">
        <p:scale>
          <a:sx n="61" d="100"/>
          <a:sy n="61" d="100"/>
        </p:scale>
        <p:origin x="1212" y="78"/>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76419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633895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20450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3024892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3024892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2620509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13108597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 CSS Preprocessors</a:t>
            </a:r>
            <a:endParaRPr lang="en-US" dirty="0"/>
          </a:p>
        </p:txBody>
      </p:sp>
      <p:sp>
        <p:nvSpPr>
          <p:cNvPr id="4" name="Subtitle 3"/>
          <p:cNvSpPr>
            <a:spLocks noGrp="1"/>
          </p:cNvSpPr>
          <p:nvPr>
            <p:ph type="subTitle" idx="1"/>
          </p:nvPr>
        </p:nvSpPr>
        <p:spPr/>
        <p:txBody>
          <a:bodyPr/>
          <a:lstStyle/>
          <a:p>
            <a:r>
              <a:rPr lang="en-US" dirty="0"/>
              <a:t>Helen Zeng | Developer Evangelist</a:t>
            </a:r>
          </a:p>
          <a:p>
            <a:r>
              <a:rPr lang="en-US" dirty="0"/>
              <a:t>Christopher Harrison | Content Developer</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Preprocessor Differences</a:t>
            </a:r>
            <a:endParaRPr lang="en-US" dirty="0"/>
          </a:p>
        </p:txBody>
      </p:sp>
    </p:spTree>
    <p:extLst>
      <p:ext uri="{BB962C8B-B14F-4D97-AF65-F5344CB8AC3E}">
        <p14:creationId xmlns:p14="http://schemas.microsoft.com/office/powerpoint/2010/main" val="40906101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195258" y="1302285"/>
            <a:ext cx="3892944" cy="4953001"/>
          </a:xfrm>
        </p:spPr>
        <p:txBody>
          <a:bodyPr/>
          <a:lstStyle/>
          <a:p>
            <a:pPr marL="0" indent="0">
              <a:buNone/>
            </a:pPr>
            <a:r>
              <a:rPr lang="en-US" dirty="0" smtClean="0"/>
              <a:t>SASS</a:t>
            </a:r>
          </a:p>
          <a:p>
            <a:r>
              <a:rPr lang="en-US" sz="2800" b="0" dirty="0" smtClean="0"/>
              <a:t>Largest feature set</a:t>
            </a:r>
            <a:endParaRPr lang="en-US" sz="2800" b="0" dirty="0"/>
          </a:p>
          <a:p>
            <a:r>
              <a:rPr lang="en-US" sz="2800" b="0" dirty="0" smtClean="0"/>
              <a:t>Supported by Compass, a </a:t>
            </a:r>
            <a:r>
              <a:rPr lang="en-US" sz="2800" b="0" dirty="0" smtClean="0"/>
              <a:t>hugely </a:t>
            </a:r>
            <a:r>
              <a:rPr lang="en-US" sz="2800" b="0" dirty="0" smtClean="0"/>
              <a:t>popular </a:t>
            </a:r>
            <a:r>
              <a:rPr lang="en-US" sz="2800" b="0" dirty="0" err="1" smtClean="0"/>
              <a:t>mixin</a:t>
            </a:r>
            <a:r>
              <a:rPr lang="en-US" sz="2800" b="0" dirty="0" smtClean="0"/>
              <a:t> library</a:t>
            </a:r>
            <a:endParaRPr lang="en-US" sz="2800" b="0" dirty="0"/>
          </a:p>
          <a:p>
            <a:endParaRPr lang="en-US" dirty="0" smtClean="0"/>
          </a:p>
          <a:p>
            <a:endParaRPr lang="en-US" dirty="0"/>
          </a:p>
        </p:txBody>
      </p:sp>
      <p:sp>
        <p:nvSpPr>
          <p:cNvPr id="2" name="Title 1"/>
          <p:cNvSpPr>
            <a:spLocks noGrp="1"/>
          </p:cNvSpPr>
          <p:nvPr>
            <p:ph type="title"/>
          </p:nvPr>
        </p:nvSpPr>
        <p:spPr/>
        <p:txBody>
          <a:bodyPr/>
          <a:lstStyle/>
          <a:p>
            <a:r>
              <a:rPr lang="en-US" dirty="0" smtClean="0"/>
              <a:t>General Differences</a:t>
            </a:r>
            <a:endParaRPr lang="en-US" dirty="0"/>
          </a:p>
        </p:txBody>
      </p:sp>
      <p:sp>
        <p:nvSpPr>
          <p:cNvPr id="5" name="Content Placeholder 2"/>
          <p:cNvSpPr txBox="1">
            <a:spLocks/>
          </p:cNvSpPr>
          <p:nvPr/>
        </p:nvSpPr>
        <p:spPr>
          <a:xfrm>
            <a:off x="531912" y="1302285"/>
            <a:ext cx="3645950" cy="4953001"/>
          </a:xfrm>
          <a:prstGeom prst="rect">
            <a:avLst/>
          </a:prstGeom>
        </p:spPr>
        <p:txBody>
          <a:bodyPr>
            <a:noAutofit/>
          </a:bodyPr>
          <a:lst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r>
              <a:rPr lang="en-US" dirty="0" smtClean="0"/>
              <a:t>LESS</a:t>
            </a:r>
          </a:p>
          <a:p>
            <a:r>
              <a:rPr lang="en-US" sz="2800" b="0" dirty="0" smtClean="0"/>
              <a:t>Conservative (but wise) </a:t>
            </a:r>
            <a:r>
              <a:rPr lang="en-US" sz="2800" b="0" dirty="0" smtClean="0"/>
              <a:t>about features</a:t>
            </a:r>
          </a:p>
          <a:p>
            <a:r>
              <a:rPr lang="en-US" sz="2800" b="0" dirty="0" smtClean="0"/>
              <a:t>“</a:t>
            </a:r>
            <a:r>
              <a:rPr lang="en-US" sz="2800" b="0" dirty="0"/>
              <a:t>T</a:t>
            </a:r>
            <a:r>
              <a:rPr lang="en-US" sz="2800" b="0" dirty="0" smtClean="0"/>
              <a:t>rue” to CSS</a:t>
            </a:r>
          </a:p>
          <a:p>
            <a:r>
              <a:rPr lang="en-US" sz="2800" b="0" dirty="0" smtClean="0"/>
              <a:t>Works beautifully with Bootstrap</a:t>
            </a:r>
          </a:p>
          <a:p>
            <a:r>
              <a:rPr lang="en-US" sz="2800" b="0" dirty="0" smtClean="0"/>
              <a:t>Can be run in the browser*</a:t>
            </a:r>
          </a:p>
          <a:p>
            <a:endParaRPr lang="en-US" dirty="0" smtClean="0"/>
          </a:p>
          <a:p>
            <a:endParaRPr lang="en-US" dirty="0" smtClean="0"/>
          </a:p>
          <a:p>
            <a:endParaRPr lang="en-US" dirty="0"/>
          </a:p>
        </p:txBody>
      </p:sp>
      <p:sp>
        <p:nvSpPr>
          <p:cNvPr id="6" name="Content Placeholder 2"/>
          <p:cNvSpPr>
            <a:spLocks noGrp="1"/>
          </p:cNvSpPr>
          <p:nvPr>
            <p:ph sz="half" idx="2"/>
          </p:nvPr>
        </p:nvSpPr>
        <p:spPr>
          <a:xfrm>
            <a:off x="8105598" y="1302284"/>
            <a:ext cx="3892944" cy="4953001"/>
          </a:xfrm>
        </p:spPr>
        <p:txBody>
          <a:bodyPr/>
          <a:lstStyle/>
          <a:p>
            <a:pPr marL="0" indent="0">
              <a:buNone/>
            </a:pPr>
            <a:r>
              <a:rPr lang="en-US" dirty="0" smtClean="0"/>
              <a:t>Stylus</a:t>
            </a:r>
          </a:p>
          <a:p>
            <a:r>
              <a:rPr lang="en-US" sz="2800" b="0" dirty="0" smtClean="0"/>
              <a:t>Fairly full-featured</a:t>
            </a:r>
          </a:p>
          <a:p>
            <a:r>
              <a:rPr lang="en-US" sz="2800" b="0" dirty="0" smtClean="0"/>
              <a:t>Can be extremely concise</a:t>
            </a:r>
          </a:p>
          <a:p>
            <a:r>
              <a:rPr lang="en-US" sz="2800" b="0" dirty="0" smtClean="0"/>
              <a:t>Perfect for </a:t>
            </a:r>
            <a:r>
              <a:rPr lang="en-US" sz="2800" b="0" dirty="0" err="1" smtClean="0"/>
              <a:t>CoffeeScript</a:t>
            </a:r>
            <a:r>
              <a:rPr lang="en-US" sz="2800" b="0" dirty="0"/>
              <a:t> </a:t>
            </a:r>
            <a:r>
              <a:rPr lang="en-US" sz="2800" b="0" dirty="0" smtClean="0"/>
              <a:t>lovers or </a:t>
            </a:r>
            <a:r>
              <a:rPr lang="en-US" sz="2800" b="0" dirty="0" err="1" smtClean="0"/>
              <a:t>Rubyists</a:t>
            </a:r>
            <a:endParaRPr lang="en-US" sz="2800" b="0" dirty="0"/>
          </a:p>
          <a:p>
            <a:endParaRPr lang="en-US" dirty="0" smtClean="0"/>
          </a:p>
          <a:p>
            <a:endParaRPr lang="en-US" dirty="0" smtClean="0"/>
          </a:p>
          <a:p>
            <a:endParaRPr lang="en-US" dirty="0"/>
          </a:p>
        </p:txBody>
      </p:sp>
    </p:spTree>
    <p:extLst>
      <p:ext uri="{BB962C8B-B14F-4D97-AF65-F5344CB8AC3E}">
        <p14:creationId xmlns:p14="http://schemas.microsoft.com/office/powerpoint/2010/main" val="259925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one should I choose?</a:t>
            </a:r>
            <a:endParaRPr lang="en-US" dirty="0"/>
          </a:p>
        </p:txBody>
      </p:sp>
      <p:sp>
        <p:nvSpPr>
          <p:cNvPr id="3" name="Content Placeholder 2"/>
          <p:cNvSpPr>
            <a:spLocks noGrp="1"/>
          </p:cNvSpPr>
          <p:nvPr>
            <p:ph sz="quarter" idx="10"/>
          </p:nvPr>
        </p:nvSpPr>
        <p:spPr/>
        <p:txBody>
          <a:bodyPr/>
          <a:lstStyle/>
          <a:p>
            <a:r>
              <a:rPr lang="en-US" dirty="0" smtClean="0"/>
              <a:t>Do you really need a preprocessor?</a:t>
            </a:r>
          </a:p>
          <a:p>
            <a:r>
              <a:rPr lang="en-US" dirty="0"/>
              <a:t>What other technologies are you already using?</a:t>
            </a:r>
          </a:p>
          <a:p>
            <a:r>
              <a:rPr lang="en-US" dirty="0" smtClean="0"/>
              <a:t>Do you prefer declarative or imperative programming?</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32736726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21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a </a:t>
            </a:r>
            <a:r>
              <a:rPr lang="en-GB" dirty="0" err="1" smtClean="0"/>
              <a:t>preprocessor</a:t>
            </a:r>
            <a:r>
              <a:rPr lang="en-GB" dirty="0" smtClean="0"/>
              <a:t>?</a:t>
            </a:r>
          </a:p>
          <a:p>
            <a:r>
              <a:rPr lang="en-GB" dirty="0" smtClean="0"/>
              <a:t>The Big Three (LESS, SASS, Stylus)</a:t>
            </a:r>
          </a:p>
          <a:p>
            <a:r>
              <a:rPr lang="en-GB" dirty="0" smtClean="0"/>
              <a:t>Practical Differences</a:t>
            </a:r>
          </a:p>
          <a:p>
            <a:r>
              <a:rPr lang="en-GB" dirty="0" smtClean="0"/>
              <a:t>General Differences</a:t>
            </a:r>
          </a:p>
          <a:p>
            <a:r>
              <a:rPr lang="en-GB" dirty="0" smtClean="0"/>
              <a:t>Example Usage</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What’s a preprocessor?</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2851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preprocessor?</a:t>
            </a:r>
            <a:endParaRPr lang="en-US" dirty="0"/>
          </a:p>
        </p:txBody>
      </p:sp>
      <p:sp>
        <p:nvSpPr>
          <p:cNvPr id="3" name="Content Placeholder 2"/>
          <p:cNvSpPr>
            <a:spLocks noGrp="1"/>
          </p:cNvSpPr>
          <p:nvPr>
            <p:ph sz="quarter" idx="10"/>
          </p:nvPr>
        </p:nvSpPr>
        <p:spPr/>
        <p:txBody>
          <a:bodyPr/>
          <a:lstStyle/>
          <a:p>
            <a:r>
              <a:rPr lang="en-US" dirty="0" smtClean="0"/>
              <a:t>Extends vanilla CSS with extra features</a:t>
            </a:r>
          </a:p>
          <a:p>
            <a:r>
              <a:rPr lang="en-US" dirty="0" smtClean="0"/>
              <a:t>Compiles into standard CSS</a:t>
            </a:r>
          </a:p>
          <a:p>
            <a:endParaRPr lang="en-US" dirty="0" smtClean="0"/>
          </a:p>
          <a:p>
            <a:endParaRPr lang="en-US" dirty="0"/>
          </a:p>
        </p:txBody>
      </p:sp>
    </p:spTree>
    <p:extLst>
      <p:ext uri="{BB962C8B-B14F-4D97-AF65-F5344CB8AC3E}">
        <p14:creationId xmlns:p14="http://schemas.microsoft.com/office/powerpoint/2010/main" val="1127165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sz="quarter" idx="10"/>
          </p:nvPr>
        </p:nvSpPr>
        <p:spPr/>
        <p:txBody>
          <a:bodyPr/>
          <a:lstStyle/>
          <a:p>
            <a:r>
              <a:rPr lang="en-US" dirty="0" smtClean="0"/>
              <a:t>Cleaner, more reusable code</a:t>
            </a:r>
          </a:p>
          <a:p>
            <a:r>
              <a:rPr lang="en-US" dirty="0" smtClean="0"/>
              <a:t>More flexibility and features </a:t>
            </a:r>
          </a:p>
          <a:p>
            <a:r>
              <a:rPr lang="en-US" dirty="0" smtClean="0"/>
              <a:t>Easily cross-browser compatible</a:t>
            </a:r>
          </a:p>
          <a:p>
            <a:endParaRPr lang="en-US" dirty="0" smtClean="0"/>
          </a:p>
          <a:p>
            <a:endParaRPr lang="en-US" dirty="0" smtClean="0"/>
          </a:p>
          <a:p>
            <a:endParaRPr lang="en-US" dirty="0"/>
          </a:p>
        </p:txBody>
      </p:sp>
    </p:spTree>
    <p:extLst>
      <p:ext uri="{BB962C8B-B14F-4D97-AF65-F5344CB8AC3E}">
        <p14:creationId xmlns:p14="http://schemas.microsoft.com/office/powerpoint/2010/main" val="2779193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and functions</a:t>
            </a:r>
            <a:endParaRPr lang="en-US" dirty="0"/>
          </a:p>
        </p:txBody>
      </p:sp>
      <p:sp>
        <p:nvSpPr>
          <p:cNvPr id="3" name="Content Placeholder 2"/>
          <p:cNvSpPr>
            <a:spLocks noGrp="1"/>
          </p:cNvSpPr>
          <p:nvPr>
            <p:ph sz="quarter" idx="10"/>
          </p:nvPr>
        </p:nvSpPr>
        <p:spPr/>
        <p:txBody>
          <a:bodyPr/>
          <a:lstStyle/>
          <a:p>
            <a:r>
              <a:rPr lang="en-US" dirty="0" smtClean="0"/>
              <a:t>Cleaner, more reusable code</a:t>
            </a:r>
          </a:p>
          <a:p>
            <a:r>
              <a:rPr lang="en-US" dirty="0" smtClean="0"/>
              <a:t>More flexibility and features </a:t>
            </a:r>
          </a:p>
          <a:p>
            <a:r>
              <a:rPr lang="en-US" dirty="0" smtClean="0"/>
              <a:t>Easily cross-browser compatible</a:t>
            </a:r>
          </a:p>
          <a:p>
            <a:endParaRPr lang="en-US" dirty="0" smtClean="0"/>
          </a:p>
          <a:p>
            <a:endParaRPr lang="en-US" dirty="0" smtClean="0"/>
          </a:p>
          <a:p>
            <a:endParaRPr lang="en-US" dirty="0"/>
          </a:p>
        </p:txBody>
      </p:sp>
    </p:spTree>
    <p:extLst>
      <p:ext uri="{BB962C8B-B14F-4D97-AF65-F5344CB8AC3E}">
        <p14:creationId xmlns:p14="http://schemas.microsoft.com/office/powerpoint/2010/main" val="17429340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The big three (LESS, SASS, Stylus)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9891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Preprocessors</a:t>
            </a:r>
            <a:endParaRPr lang="en-US" dirty="0"/>
          </a:p>
        </p:txBody>
      </p:sp>
      <p:pic>
        <p:nvPicPr>
          <p:cNvPr id="4" name="Picture 3"/>
          <p:cNvPicPr>
            <a:picLocks noChangeAspect="1"/>
          </p:cNvPicPr>
          <p:nvPr/>
        </p:nvPicPr>
        <p:blipFill>
          <a:blip r:embed="rId3"/>
          <a:stretch>
            <a:fillRect/>
          </a:stretch>
        </p:blipFill>
        <p:spPr>
          <a:xfrm>
            <a:off x="4245168" y="2804619"/>
            <a:ext cx="3516585" cy="2637439"/>
          </a:xfrm>
          <a:prstGeom prst="rect">
            <a:avLst/>
          </a:prstGeom>
        </p:spPr>
      </p:pic>
      <p:pic>
        <p:nvPicPr>
          <p:cNvPr id="12" name="Content Placeholder 11"/>
          <p:cNvPicPr>
            <a:picLocks noGrp="1" noChangeAspect="1"/>
          </p:cNvPicPr>
          <p:nvPr>
            <p:ph sz="half" idx="2"/>
          </p:nvPr>
        </p:nvPicPr>
        <p:blipFill>
          <a:blip r:embed="rId4"/>
          <a:srcRect t="5907" b="5907"/>
          <a:stretch>
            <a:fillRect/>
          </a:stretch>
        </p:blipFill>
        <p:spPr>
          <a:xfrm>
            <a:off x="393778" y="928176"/>
            <a:ext cx="3839906" cy="3386033"/>
          </a:xfrm>
        </p:spPr>
      </p:pic>
      <p:pic>
        <p:nvPicPr>
          <p:cNvPr id="13" name="Picture 12"/>
          <p:cNvPicPr>
            <a:picLocks noChangeAspect="1"/>
          </p:cNvPicPr>
          <p:nvPr/>
        </p:nvPicPr>
        <p:blipFill>
          <a:blip r:embed="rId5"/>
          <a:stretch>
            <a:fillRect/>
          </a:stretch>
        </p:blipFill>
        <p:spPr>
          <a:xfrm>
            <a:off x="8307711" y="2196279"/>
            <a:ext cx="2794000" cy="2654300"/>
          </a:xfrm>
          <a:prstGeom prst="rect">
            <a:avLst/>
          </a:prstGeom>
        </p:spPr>
      </p:pic>
    </p:spTree>
    <p:extLst>
      <p:ext uri="{BB962C8B-B14F-4D97-AF65-F5344CB8AC3E}">
        <p14:creationId xmlns:p14="http://schemas.microsoft.com/office/powerpoint/2010/main" val="1273630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195258" y="1524001"/>
            <a:ext cx="3892944" cy="4953001"/>
          </a:xfrm>
        </p:spPr>
        <p:txBody>
          <a:bodyPr/>
          <a:lstStyle/>
          <a:p>
            <a:pPr marL="0" indent="0">
              <a:buNone/>
            </a:pPr>
            <a:r>
              <a:rPr lang="en-US" dirty="0" smtClean="0"/>
              <a:t>SASS</a:t>
            </a:r>
          </a:p>
          <a:p>
            <a:r>
              <a:rPr lang="en-US" sz="2800" b="0" dirty="0" smtClean="0"/>
              <a:t>Variables are prefixed with $</a:t>
            </a:r>
            <a:endParaRPr lang="en-US" sz="2800" b="0" dirty="0"/>
          </a:p>
          <a:p>
            <a:r>
              <a:rPr lang="en-US" sz="2800" b="0" dirty="0" smtClean="0"/>
              <a:t>Values assigned with :</a:t>
            </a:r>
          </a:p>
          <a:p>
            <a:r>
              <a:rPr lang="en-US" sz="2800" b="0" dirty="0"/>
              <a:t>Similar syntax to </a:t>
            </a:r>
            <a:r>
              <a:rPr lang="en-US" sz="2800" b="0" dirty="0" smtClean="0"/>
              <a:t>CSS, but with JS-like directives</a:t>
            </a:r>
            <a:endParaRPr lang="en-US" sz="2800" b="0" dirty="0"/>
          </a:p>
          <a:p>
            <a:endParaRPr lang="en-US" dirty="0" smtClean="0"/>
          </a:p>
          <a:p>
            <a:endParaRPr lang="en-US" dirty="0"/>
          </a:p>
        </p:txBody>
      </p:sp>
      <p:sp>
        <p:nvSpPr>
          <p:cNvPr id="2" name="Title 1"/>
          <p:cNvSpPr>
            <a:spLocks noGrp="1"/>
          </p:cNvSpPr>
          <p:nvPr>
            <p:ph type="title"/>
          </p:nvPr>
        </p:nvSpPr>
        <p:spPr/>
        <p:txBody>
          <a:bodyPr/>
          <a:lstStyle/>
          <a:p>
            <a:r>
              <a:rPr lang="en-US" dirty="0" smtClean="0"/>
              <a:t>Variables &amp; Syntax</a:t>
            </a:r>
            <a:endParaRPr lang="en-US" dirty="0"/>
          </a:p>
        </p:txBody>
      </p:sp>
      <p:sp>
        <p:nvSpPr>
          <p:cNvPr id="5" name="Content Placeholder 2"/>
          <p:cNvSpPr txBox="1">
            <a:spLocks/>
          </p:cNvSpPr>
          <p:nvPr/>
        </p:nvSpPr>
        <p:spPr>
          <a:xfrm>
            <a:off x="531912" y="1524001"/>
            <a:ext cx="3645950" cy="4953001"/>
          </a:xfrm>
          <a:prstGeom prst="rect">
            <a:avLst/>
          </a:prstGeom>
        </p:spPr>
        <p:txBody>
          <a:bodyPr>
            <a:normAutofit/>
          </a:bodyPr>
          <a:lst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r>
              <a:rPr lang="en-US" dirty="0" smtClean="0"/>
              <a:t>LESS</a:t>
            </a:r>
          </a:p>
          <a:p>
            <a:r>
              <a:rPr lang="en-US" sz="2800" b="0" dirty="0" smtClean="0"/>
              <a:t>Variables are prefixed with @</a:t>
            </a:r>
          </a:p>
          <a:p>
            <a:r>
              <a:rPr lang="en-US" sz="2800" b="0" dirty="0" smtClean="0"/>
              <a:t>Values assigned with :</a:t>
            </a:r>
          </a:p>
          <a:p>
            <a:r>
              <a:rPr lang="en-US" sz="2800" b="0" dirty="0" smtClean="0"/>
              <a:t>Most similar syntax to CSS</a:t>
            </a:r>
          </a:p>
          <a:p>
            <a:endParaRPr lang="en-US" dirty="0"/>
          </a:p>
        </p:txBody>
      </p:sp>
      <p:sp>
        <p:nvSpPr>
          <p:cNvPr id="6" name="Content Placeholder 2"/>
          <p:cNvSpPr>
            <a:spLocks noGrp="1"/>
          </p:cNvSpPr>
          <p:nvPr>
            <p:ph sz="half" idx="2"/>
          </p:nvPr>
        </p:nvSpPr>
        <p:spPr>
          <a:xfrm>
            <a:off x="8105598" y="1524000"/>
            <a:ext cx="3747354" cy="4953001"/>
          </a:xfrm>
        </p:spPr>
        <p:txBody>
          <a:bodyPr/>
          <a:lstStyle/>
          <a:p>
            <a:pPr marL="0" indent="0">
              <a:buNone/>
            </a:pPr>
            <a:r>
              <a:rPr lang="en-US" dirty="0" smtClean="0"/>
              <a:t>Stylus</a:t>
            </a:r>
          </a:p>
          <a:p>
            <a:r>
              <a:rPr lang="en-US" sz="2800" b="0" dirty="0" smtClean="0"/>
              <a:t>Variables don’t need prefixes</a:t>
            </a:r>
          </a:p>
          <a:p>
            <a:r>
              <a:rPr lang="en-US" sz="2800" b="0" dirty="0" smtClean="0"/>
              <a:t>Values assigned with =</a:t>
            </a:r>
          </a:p>
          <a:p>
            <a:r>
              <a:rPr lang="en-US" sz="2800" b="0" dirty="0" smtClean="0"/>
              <a:t>Minimal </a:t>
            </a:r>
            <a:r>
              <a:rPr lang="en-US" sz="2800" b="0" dirty="0"/>
              <a:t>s</a:t>
            </a:r>
            <a:r>
              <a:rPr lang="en-US" sz="2800" b="0" dirty="0" smtClean="0"/>
              <a:t>yntax, most similar to JS</a:t>
            </a:r>
            <a:endParaRPr lang="en-US" sz="2800" b="0" dirty="0"/>
          </a:p>
          <a:p>
            <a:endParaRPr lang="en-US" dirty="0" smtClean="0"/>
          </a:p>
          <a:p>
            <a:endParaRPr lang="en-US" dirty="0" smtClean="0"/>
          </a:p>
          <a:p>
            <a:endParaRPr lang="en-US" dirty="0"/>
          </a:p>
        </p:txBody>
      </p:sp>
    </p:spTree>
    <p:extLst>
      <p:ext uri="{BB962C8B-B14F-4D97-AF65-F5344CB8AC3E}">
        <p14:creationId xmlns:p14="http://schemas.microsoft.com/office/powerpoint/2010/main" val="94794707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50112AD8B795438BF76DC29E37E368" ma:contentTypeVersion="1" ma:contentTypeDescription="Create a new document." ma:contentTypeScope="" ma:versionID="ab64a1350ae4601b1700e84aab503654">
  <xsd:schema xmlns:xsd="http://www.w3.org/2001/XMLSchema" xmlns:xs="http://www.w3.org/2001/XMLSchema" xmlns:p="http://schemas.microsoft.com/office/2006/metadata/properties" xmlns:ns3="40f62f3d-88fb-416f-8aeb-e1a0b982e955" targetNamespace="http://schemas.microsoft.com/office/2006/metadata/properties" ma:root="true" ma:fieldsID="f35b2b2bf5bbfa784ec62d29f705a4d5" ns3:_="">
    <xsd:import namespace="40f62f3d-88fb-416f-8aeb-e1a0b982e9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f62f3d-88fb-416f-8aeb-e1a0b982e9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40f62f3d-88fb-416f-8aeb-e1a0b982e955"/>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B3568497-C095-4F98-82BE-21A944C27C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f62f3d-88fb-416f-8aeb-e1a0b982e9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5520</TotalTime>
  <Words>240</Words>
  <Application>Microsoft Office PowerPoint</Application>
  <PresentationFormat>Widescreen</PresentationFormat>
  <Paragraphs>69</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Segoe</vt:lpstr>
      <vt:lpstr>Segoe UI</vt:lpstr>
      <vt:lpstr>Segoe UI Light</vt:lpstr>
      <vt:lpstr>1_Office Theme</vt:lpstr>
      <vt:lpstr>PowerPoint Presentation</vt:lpstr>
      <vt:lpstr>Module Overview</vt:lpstr>
      <vt:lpstr>PowerPoint Presentation</vt:lpstr>
      <vt:lpstr>What’s a preprocessor?</vt:lpstr>
      <vt:lpstr>Advantages</vt:lpstr>
      <vt:lpstr>Features and functions</vt:lpstr>
      <vt:lpstr>PowerPoint Presentation</vt:lpstr>
      <vt:lpstr>Popular Preprocessors</vt:lpstr>
      <vt:lpstr>Variables &amp; Syntax</vt:lpstr>
      <vt:lpstr>Preprocessor Differences</vt:lpstr>
      <vt:lpstr>General Differences</vt:lpstr>
      <vt:lpstr>Which one should I choose?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Helen Zeng</cp:lastModifiedBy>
  <cp:revision>106</cp:revision>
  <dcterms:created xsi:type="dcterms:W3CDTF">2013-02-15T23:12:42Z</dcterms:created>
  <dcterms:modified xsi:type="dcterms:W3CDTF">2014-12-03T11:04:34Z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0x0101003950112AD8B795438BF76DC29E37E368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