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77" r:id="rId5"/>
    <p:sldId id="278" r:id="rId6"/>
    <p:sldId id="284" r:id="rId7"/>
    <p:sldId id="285" r:id="rId8"/>
    <p:sldId id="286" r:id="rId9"/>
    <p:sldId id="288" r:id="rId10"/>
    <p:sldId id="289" r:id="rId11"/>
    <p:sldId id="304" r:id="rId12"/>
    <p:sldId id="303" r:id="rId13"/>
    <p:sldId id="302"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0279" autoAdjust="0"/>
  </p:normalViewPr>
  <p:slideViewPr>
    <p:cSldViewPr snapToGrid="0">
      <p:cViewPr>
        <p:scale>
          <a:sx n="66" d="100"/>
          <a:sy n="66" d="100"/>
        </p:scale>
        <p:origin x="1008" y="4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11/24/2014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11/24/2014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3270740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76419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2077088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a:t>
            </a:r>
            <a:r>
              <a:rPr lang="en-US" dirty="0" smtClean="0"/>
              <a:t>| </a:t>
            </a:r>
            <a:r>
              <a:rPr lang="en-US" dirty="0" smtClean="0"/>
              <a:t>Page Layout</a:t>
            </a:r>
            <a:endParaRPr lang="en-US" dirty="0"/>
          </a:p>
        </p:txBody>
      </p:sp>
      <p:sp>
        <p:nvSpPr>
          <p:cNvPr id="4" name="Subtitle 3"/>
          <p:cNvSpPr>
            <a:spLocks noGrp="1"/>
          </p:cNvSpPr>
          <p:nvPr>
            <p:ph type="subTitle" idx="1"/>
          </p:nvPr>
        </p:nvSpPr>
        <p:spPr/>
        <p:txBody>
          <a:bodyPr/>
          <a:lstStyle/>
          <a:p>
            <a:r>
              <a:rPr lang="en-US" dirty="0"/>
              <a:t>Helen Zeng | Developer Evangelist</a:t>
            </a:r>
          </a:p>
          <a:p>
            <a:r>
              <a:rPr lang="en-US" dirty="0"/>
              <a:t>Christopher Harrison | Content Developer</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 conflicts</a:t>
            </a:r>
            <a:endParaRPr lang="en-US" dirty="0"/>
          </a:p>
        </p:txBody>
      </p:sp>
    </p:spTree>
    <p:extLst>
      <p:ext uri="{BB962C8B-B14F-4D97-AF65-F5344CB8AC3E}">
        <p14:creationId xmlns:p14="http://schemas.microsoft.com/office/powerpoint/2010/main" val="2589686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Positioning elements</a:t>
            </a:r>
            <a:endParaRPr lang="en-GB" dirty="0"/>
          </a:p>
          <a:p>
            <a:r>
              <a:rPr lang="en-GB" dirty="0" smtClean="0"/>
              <a:t>Margins &amp; Padding</a:t>
            </a:r>
          </a:p>
          <a:p>
            <a:r>
              <a:rPr lang="en-GB" dirty="0" smtClean="0"/>
              <a:t>Interacting elements</a:t>
            </a:r>
          </a:p>
          <a:p>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Positioning Elements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2851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t>
            </a:r>
            <a:r>
              <a:rPr lang="en-US" i="1" dirty="0" smtClean="0"/>
              <a:t>display </a:t>
            </a:r>
            <a:r>
              <a:rPr lang="en-US" dirty="0" smtClean="0"/>
              <a:t>property</a:t>
            </a:r>
            <a:endParaRPr lang="en-US" dirty="0"/>
          </a:p>
        </p:txBody>
      </p:sp>
      <p:sp>
        <p:nvSpPr>
          <p:cNvPr id="5" name="Content Placeholder 4"/>
          <p:cNvSpPr>
            <a:spLocks noGrp="1"/>
          </p:cNvSpPr>
          <p:nvPr>
            <p:ph sz="quarter" idx="10"/>
          </p:nvPr>
        </p:nvSpPr>
        <p:spPr/>
        <p:txBody>
          <a:bodyPr/>
          <a:lstStyle/>
          <a:p>
            <a:r>
              <a:rPr lang="en-US" dirty="0" smtClean="0"/>
              <a:t>Determines if and how an element shows up on the page</a:t>
            </a:r>
            <a:endParaRPr lang="en-US" dirty="0"/>
          </a:p>
          <a:p>
            <a:endParaRPr lang="en-US" dirty="0" smtClean="0"/>
          </a:p>
          <a:p>
            <a:r>
              <a:rPr lang="en-US" dirty="0" smtClean="0"/>
              <a:t>Block – needs a new row for itself</a:t>
            </a:r>
          </a:p>
          <a:p>
            <a:r>
              <a:rPr lang="en-US" dirty="0" smtClean="0"/>
              <a:t>Inline – used for elements that are displayed in-line, such as a link or perhaps a small picture</a:t>
            </a:r>
          </a:p>
          <a:p>
            <a:r>
              <a:rPr lang="en-US" dirty="0" smtClean="0"/>
              <a:t>None – hides an element</a:t>
            </a:r>
            <a:endParaRPr lang="en-US" dirty="0" smtClean="0"/>
          </a:p>
        </p:txBody>
      </p:sp>
    </p:spTree>
    <p:extLst>
      <p:ext uri="{BB962C8B-B14F-4D97-AF65-F5344CB8AC3E}">
        <p14:creationId xmlns:p14="http://schemas.microsoft.com/office/powerpoint/2010/main" val="977364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smtClean="0"/>
              <a:t>position</a:t>
            </a:r>
            <a:r>
              <a:rPr lang="en-US" dirty="0" smtClean="0"/>
              <a:t> property</a:t>
            </a:r>
            <a:endParaRPr lang="en-US" dirty="0"/>
          </a:p>
        </p:txBody>
      </p:sp>
      <p:sp>
        <p:nvSpPr>
          <p:cNvPr id="3" name="Content Placeholder 2"/>
          <p:cNvSpPr>
            <a:spLocks noGrp="1"/>
          </p:cNvSpPr>
          <p:nvPr>
            <p:ph sz="quarter" idx="10"/>
          </p:nvPr>
        </p:nvSpPr>
        <p:spPr/>
        <p:txBody>
          <a:bodyPr/>
          <a:lstStyle/>
          <a:p>
            <a:r>
              <a:rPr lang="en-US" dirty="0" smtClean="0"/>
              <a:t>Static (default)</a:t>
            </a:r>
          </a:p>
          <a:p>
            <a:r>
              <a:rPr lang="en-US" dirty="0" smtClean="0"/>
              <a:t>Relative – relative to where its default position</a:t>
            </a:r>
          </a:p>
          <a:p>
            <a:r>
              <a:rPr lang="en-US" dirty="0" smtClean="0"/>
              <a:t>Fixed – relative to the browser window</a:t>
            </a:r>
          </a:p>
          <a:p>
            <a:r>
              <a:rPr lang="en-US" dirty="0" smtClean="0"/>
              <a:t>Absolute – relative to its first positioned parent element</a:t>
            </a:r>
            <a:endParaRPr lang="en-US" dirty="0"/>
          </a:p>
        </p:txBody>
      </p:sp>
    </p:spTree>
    <p:extLst>
      <p:ext uri="{BB962C8B-B14F-4D97-AF65-F5344CB8AC3E}">
        <p14:creationId xmlns:p14="http://schemas.microsoft.com/office/powerpoint/2010/main" val="1127165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The CSS Box Model</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9891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element selection</a:t>
            </a:r>
            <a:endParaRPr lang="en-US" dirty="0"/>
          </a:p>
        </p:txBody>
      </p:sp>
      <p:sp>
        <p:nvSpPr>
          <p:cNvPr id="5" name="Content Placeholder 4"/>
          <p:cNvSpPr>
            <a:spLocks noGrp="1"/>
          </p:cNvSpPr>
          <p:nvPr>
            <p:ph sz="quarter" idx="10"/>
          </p:nvPr>
        </p:nvSpPr>
        <p:spPr>
          <a:xfrm>
            <a:off x="378696" y="1108598"/>
            <a:ext cx="11525250" cy="5290388"/>
          </a:xfrm>
        </p:spPr>
        <p:txBody>
          <a:bodyPr/>
          <a:lstStyle/>
          <a:p>
            <a:r>
              <a:rPr lang="en-US" dirty="0" smtClean="0"/>
              <a:t>Margin – </a:t>
            </a:r>
            <a:r>
              <a:rPr lang="en-US" dirty="0" smtClean="0"/>
              <a:t>space </a:t>
            </a:r>
            <a:r>
              <a:rPr lang="en-US" dirty="0" smtClean="0"/>
              <a:t>around an element</a:t>
            </a:r>
          </a:p>
          <a:p>
            <a:r>
              <a:rPr lang="en-US" dirty="0" smtClean="0"/>
              <a:t>Border – visible border around element</a:t>
            </a:r>
          </a:p>
          <a:p>
            <a:r>
              <a:rPr lang="en-US" dirty="0" smtClean="0"/>
              <a:t>Padding – space within an element</a:t>
            </a:r>
          </a:p>
          <a:p>
            <a:endParaRPr lang="en-US" dirty="0" smtClean="0"/>
          </a:p>
          <a:p>
            <a:r>
              <a:rPr lang="en-US" dirty="0" smtClean="0"/>
              <a:t>Box Sizing </a:t>
            </a:r>
            <a:endParaRPr lang="en-US" dirty="0"/>
          </a:p>
        </p:txBody>
      </p:sp>
      <p:pic>
        <p:nvPicPr>
          <p:cNvPr id="1026" name="Picture 2" descr="CSS box-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1321" y="3544661"/>
            <a:ext cx="510540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4825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Elements interacting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51020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smtClean="0"/>
              <a:t>float </a:t>
            </a:r>
            <a:r>
              <a:rPr lang="en-US" dirty="0" smtClean="0"/>
              <a:t>property</a:t>
            </a:r>
            <a:endParaRPr lang="en-US" dirty="0"/>
          </a:p>
        </p:txBody>
      </p:sp>
      <p:sp>
        <p:nvSpPr>
          <p:cNvPr id="3" name="Content Placeholder 2"/>
          <p:cNvSpPr>
            <a:spLocks noGrp="1"/>
          </p:cNvSpPr>
          <p:nvPr>
            <p:ph sz="quarter" idx="10"/>
          </p:nvPr>
        </p:nvSpPr>
        <p:spPr/>
        <p:txBody>
          <a:bodyPr/>
          <a:lstStyle/>
          <a:p>
            <a:r>
              <a:rPr lang="en-US" dirty="0" smtClean="0"/>
              <a:t>Doesn’t apply to absolute positioned elements</a:t>
            </a:r>
          </a:p>
          <a:p>
            <a:r>
              <a:rPr lang="en-US" dirty="0" smtClean="0"/>
              <a:t>Allows other elements to flow around</a:t>
            </a:r>
          </a:p>
          <a:p>
            <a:endParaRPr lang="en-US" dirty="0"/>
          </a:p>
          <a:p>
            <a:r>
              <a:rPr lang="en-US" dirty="0" smtClean="0"/>
              <a:t>Allows elements to be positioned on the same row</a:t>
            </a:r>
          </a:p>
          <a:p>
            <a:endParaRPr lang="en-US" dirty="0"/>
          </a:p>
          <a:p>
            <a:r>
              <a:rPr lang="en-US" dirty="0" smtClean="0"/>
              <a:t>Use </a:t>
            </a:r>
            <a:r>
              <a:rPr lang="en-US" i="1" dirty="0" smtClean="0"/>
              <a:t>clear </a:t>
            </a:r>
            <a:r>
              <a:rPr lang="en-US" dirty="0" smtClean="0"/>
              <a:t>to reset</a:t>
            </a:r>
            <a:endParaRPr lang="en-US" dirty="0"/>
          </a:p>
          <a:p>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2056110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50112AD8B795438BF76DC29E37E368" ma:contentTypeVersion="1" ma:contentTypeDescription="Create a new document." ma:contentTypeScope="" ma:versionID="ab64a1350ae4601b1700e84aab503654">
  <xsd:schema xmlns:xsd="http://www.w3.org/2001/XMLSchema" xmlns:xs="http://www.w3.org/2001/XMLSchema" xmlns:p="http://schemas.microsoft.com/office/2006/metadata/properties" xmlns:ns3="40f62f3d-88fb-416f-8aeb-e1a0b982e955" targetNamespace="http://schemas.microsoft.com/office/2006/metadata/properties" ma:root="true" ma:fieldsID="f35b2b2bf5bbfa784ec62d29f705a4d5" ns3:_="">
    <xsd:import namespace="40f62f3d-88fb-416f-8aeb-e1a0b982e9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f62f3d-88fb-416f-8aeb-e1a0b982e9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0f62f3d-88fb-416f-8aeb-e1a0b982e955"/>
    <ds:schemaRef ds:uri="http://www.w3.org/XML/1998/namespace"/>
    <ds:schemaRef ds:uri="http://purl.org/dc/dcmitype/"/>
  </ds:schemaRefs>
</ds:datastoreItem>
</file>

<file path=customXml/itemProps2.xml><?xml version="1.0" encoding="utf-8"?>
<ds:datastoreItem xmlns:ds="http://schemas.openxmlformats.org/officeDocument/2006/customXml" ds:itemID="{B3568497-C095-4F98-82BE-21A944C27C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f62f3d-88fb-416f-8aeb-e1a0b982e9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3598</TotalTime>
  <Words>167</Words>
  <Application>Microsoft Office PowerPoint</Application>
  <PresentationFormat>Widescreen</PresentationFormat>
  <Paragraphs>42</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Segoe</vt:lpstr>
      <vt:lpstr>Segoe UI</vt:lpstr>
      <vt:lpstr>Segoe UI Light</vt:lpstr>
      <vt:lpstr>1_Office Theme</vt:lpstr>
      <vt:lpstr>PowerPoint Presentation</vt:lpstr>
      <vt:lpstr>Module Overview</vt:lpstr>
      <vt:lpstr>PowerPoint Presentation</vt:lpstr>
      <vt:lpstr>The display property</vt:lpstr>
      <vt:lpstr>The position property</vt:lpstr>
      <vt:lpstr>PowerPoint Presentation</vt:lpstr>
      <vt:lpstr>Basic element selection</vt:lpstr>
      <vt:lpstr>PowerPoint Presentation</vt:lpstr>
      <vt:lpstr>The float property</vt:lpstr>
      <vt:lpstr>Element conflicts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Helen Zeng</cp:lastModifiedBy>
  <cp:revision>72</cp:revision>
  <dcterms:created xsi:type="dcterms:W3CDTF">2013-02-15T23:12:42Z</dcterms:created>
  <dcterms:modified xsi:type="dcterms:W3CDTF">2014-11-25T01:16:17Z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0x0101003950112AD8B795438BF76DC29E37E368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