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77" r:id="rId5"/>
    <p:sldId id="278" r:id="rId6"/>
    <p:sldId id="284" r:id="rId7"/>
    <p:sldId id="286" r:id="rId8"/>
    <p:sldId id="288" r:id="rId9"/>
    <p:sldId id="305"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0279" autoAdjust="0"/>
  </p:normalViewPr>
  <p:slideViewPr>
    <p:cSldViewPr snapToGrid="0">
      <p:cViewPr varScale="1">
        <p:scale>
          <a:sx n="61" d="100"/>
          <a:sy n="61" d="100"/>
        </p:scale>
        <p:origin x="1212"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78454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Media Queries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Querying for screens and devices</a:t>
            </a:r>
          </a:p>
          <a:p>
            <a:r>
              <a:rPr lang="en-GB" dirty="0" smtClean="0"/>
              <a:t>Mobile-only content</a:t>
            </a:r>
          </a:p>
          <a:p>
            <a:r>
              <a:rPr lang="en-GB" dirty="0" smtClean="0"/>
              <a:t>Reflowing your page</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Querying for screens and devices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Properties</a:t>
            </a:r>
            <a:endParaRPr lang="en-US" dirty="0"/>
          </a:p>
        </p:txBody>
      </p:sp>
      <p:sp>
        <p:nvSpPr>
          <p:cNvPr id="3" name="Content Placeholder 2"/>
          <p:cNvSpPr>
            <a:spLocks noGrp="1"/>
          </p:cNvSpPr>
          <p:nvPr>
            <p:ph sz="quarter" idx="10"/>
          </p:nvPr>
        </p:nvSpPr>
        <p:spPr/>
        <p:txBody>
          <a:bodyPr/>
          <a:lstStyle/>
          <a:p>
            <a:r>
              <a:rPr lang="en-US" dirty="0" smtClean="0"/>
              <a:t>Minimum width/height</a:t>
            </a:r>
          </a:p>
          <a:p>
            <a:r>
              <a:rPr lang="en-US" dirty="0" smtClean="0"/>
              <a:t>Maximum width/height</a:t>
            </a:r>
          </a:p>
          <a:p>
            <a:r>
              <a:rPr lang="en-US" dirty="0" smtClean="0"/>
              <a:t>Screen orientation</a:t>
            </a:r>
          </a:p>
          <a:p>
            <a:r>
              <a:rPr lang="en-US" dirty="0" smtClean="0"/>
              <a:t>Device width ***</a:t>
            </a:r>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Deciding and styling content</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and styling content</a:t>
            </a:r>
            <a:endParaRPr lang="en-US" dirty="0"/>
          </a:p>
        </p:txBody>
      </p:sp>
      <p:sp>
        <p:nvSpPr>
          <p:cNvPr id="3" name="Content Placeholder 2"/>
          <p:cNvSpPr>
            <a:spLocks noGrp="1"/>
          </p:cNvSpPr>
          <p:nvPr>
            <p:ph sz="quarter" idx="10"/>
          </p:nvPr>
        </p:nvSpPr>
        <p:spPr/>
        <p:txBody>
          <a:bodyPr/>
          <a:lstStyle/>
          <a:p>
            <a:r>
              <a:rPr lang="en-US" dirty="0" smtClean="0"/>
              <a:t>Decide </a:t>
            </a:r>
            <a:r>
              <a:rPr lang="en-US" dirty="0" smtClean="0"/>
              <a:t>on your breaking points</a:t>
            </a:r>
            <a:endParaRPr lang="en-US" dirty="0" smtClean="0"/>
          </a:p>
          <a:p>
            <a:r>
              <a:rPr lang="en-US" dirty="0" smtClean="0"/>
              <a:t>Optimize your text (size and margins)</a:t>
            </a:r>
          </a:p>
          <a:p>
            <a:r>
              <a:rPr lang="en-US" dirty="0" smtClean="0"/>
              <a:t>Adjust touch targets</a:t>
            </a:r>
          </a:p>
          <a:p>
            <a:r>
              <a:rPr lang="en-US" dirty="0" smtClean="0"/>
              <a:t>Use relative sizing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631310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f62f3d-88fb-416f-8aeb-e1a0b982e955"/>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5250</TotalTime>
  <Words>75</Words>
  <Application>Microsoft Office PowerPoint</Application>
  <PresentationFormat>Widescreen</PresentationFormat>
  <Paragraphs>25</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vt:lpstr>
      <vt:lpstr>Segoe UI</vt:lpstr>
      <vt:lpstr>Segoe UI Light</vt:lpstr>
      <vt:lpstr>1_Office Theme</vt:lpstr>
      <vt:lpstr>PowerPoint Presentation</vt:lpstr>
      <vt:lpstr>Module Overview</vt:lpstr>
      <vt:lpstr>PowerPoint Presentation</vt:lpstr>
      <vt:lpstr>Query Properties</vt:lpstr>
      <vt:lpstr>PowerPoint Presentation</vt:lpstr>
      <vt:lpstr>Deciding and styling content</vt:lpstr>
      <vt:lpstr>Media 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83</cp:revision>
  <dcterms:created xsi:type="dcterms:W3CDTF">2013-02-15T23:12:42Z</dcterms:created>
  <dcterms:modified xsi:type="dcterms:W3CDTF">2014-11-26T05:24:58Z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