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4" r:id="rId7"/>
    <p:sldId id="286" r:id="rId8"/>
    <p:sldId id="306" r:id="rId9"/>
    <p:sldId id="307" r:id="rId10"/>
    <p:sldId id="288" r:id="rId11"/>
    <p:sldId id="311" r:id="rId12"/>
    <p:sldId id="314"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61" d="100"/>
          <a:sy n="61" d="100"/>
        </p:scale>
        <p:origin x="1212"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3389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45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62050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310859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a:t>
            </a:r>
            <a:r>
              <a:rPr lang="en-US" dirty="0" smtClean="0"/>
              <a:t>| </a:t>
            </a:r>
            <a:r>
              <a:rPr lang="en-US" dirty="0" smtClean="0"/>
              <a:t>CSS Preprocessors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choose?</a:t>
            </a:r>
            <a:endParaRPr lang="en-US" dirty="0"/>
          </a:p>
        </p:txBody>
      </p:sp>
      <p:sp>
        <p:nvSpPr>
          <p:cNvPr id="3" name="Content Placeholder 2"/>
          <p:cNvSpPr>
            <a:spLocks noGrp="1"/>
          </p:cNvSpPr>
          <p:nvPr>
            <p:ph sz="quarter" idx="10"/>
          </p:nvPr>
        </p:nvSpPr>
        <p:spPr/>
        <p:txBody>
          <a:bodyPr/>
          <a:lstStyle/>
          <a:p>
            <a:r>
              <a:rPr lang="en-US" dirty="0" smtClean="0"/>
              <a:t>Do you really need a preprocessor?</a:t>
            </a:r>
          </a:p>
          <a:p>
            <a:r>
              <a:rPr lang="en-US" dirty="0"/>
              <a:t>What other technologies are you already using?</a:t>
            </a:r>
          </a:p>
          <a:p>
            <a:r>
              <a:rPr lang="en-US" dirty="0" smtClean="0"/>
              <a:t>Do you prefer declarative or imperative programming?</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2749728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a:t>
            </a:r>
            <a:r>
              <a:rPr lang="en-GB" dirty="0" err="1" smtClean="0"/>
              <a:t>preprocessor</a:t>
            </a:r>
            <a:r>
              <a:rPr lang="en-GB" dirty="0" smtClean="0"/>
              <a:t>?</a:t>
            </a:r>
          </a:p>
          <a:p>
            <a:r>
              <a:rPr lang="en-GB" dirty="0" smtClean="0"/>
              <a:t>The big 3 (LESS, SASS, </a:t>
            </a:r>
            <a:r>
              <a:rPr lang="en-GB" smtClean="0"/>
              <a:t>Stylus)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preprocessor?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preprocessor?</a:t>
            </a:r>
            <a:endParaRPr lang="en-US" dirty="0"/>
          </a:p>
        </p:txBody>
      </p:sp>
      <p:sp>
        <p:nvSpPr>
          <p:cNvPr id="3" name="Content Placeholder 2"/>
          <p:cNvSpPr>
            <a:spLocks noGrp="1"/>
          </p:cNvSpPr>
          <p:nvPr>
            <p:ph sz="quarter" idx="10"/>
          </p:nvPr>
        </p:nvSpPr>
        <p:spPr/>
        <p:txBody>
          <a:bodyPr/>
          <a:lstStyle/>
          <a:p>
            <a:r>
              <a:rPr lang="en-US" dirty="0" smtClean="0"/>
              <a:t>Extends vanilla CSS with extra features</a:t>
            </a:r>
          </a:p>
          <a:p>
            <a:r>
              <a:rPr lang="en-US" dirty="0" smtClean="0"/>
              <a:t>Compiles into standard CSS</a:t>
            </a:r>
            <a:endParaRPr lang="en-US" dirty="0" smtClean="0"/>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791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functions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42934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big three (LESS, SASS, Stylus)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dirty="0" smtClean="0"/>
              <a:t>Variables are prefixed with $</a:t>
            </a:r>
            <a:endParaRPr lang="en-US" dirty="0"/>
          </a:p>
          <a:p>
            <a:r>
              <a:rPr lang="en-US" dirty="0" smtClean="0"/>
              <a:t>Values assigned with :</a:t>
            </a:r>
            <a:endParaRPr lang="en-US" dirty="0" smtClean="0"/>
          </a:p>
          <a:p>
            <a:r>
              <a:rPr lang="en-US" dirty="0"/>
              <a:t>Similar syntax to </a:t>
            </a:r>
            <a:r>
              <a:rPr lang="en-US" dirty="0" smtClean="0"/>
              <a:t>CSS, but with JS-like directives</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Variables &amp; Syntax</a:t>
            </a:r>
            <a:endParaRPr lang="en-US" dirty="0"/>
          </a:p>
        </p:txBody>
      </p:sp>
      <p:sp>
        <p:nvSpPr>
          <p:cNvPr id="5" name="Content Placeholder 2"/>
          <p:cNvSpPr txBox="1">
            <a:spLocks/>
          </p:cNvSpPr>
          <p:nvPr/>
        </p:nvSpPr>
        <p:spPr>
          <a:xfrm>
            <a:off x="531912" y="1524001"/>
            <a:ext cx="3645950" cy="4953001"/>
          </a:xfrm>
          <a:prstGeom prst="rect">
            <a:avLst/>
          </a:prstGeom>
        </p:spPr>
        <p:txBody>
          <a:bodyPr>
            <a:norm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dirty="0" smtClean="0"/>
              <a:t>Variables are prefixed with @</a:t>
            </a:r>
          </a:p>
          <a:p>
            <a:r>
              <a:rPr lang="en-US" dirty="0" smtClean="0"/>
              <a:t>Values assigned with :</a:t>
            </a:r>
          </a:p>
          <a:p>
            <a:r>
              <a:rPr lang="en-US" dirty="0" smtClean="0"/>
              <a:t>Most similar syntax to CSS</a:t>
            </a:r>
          </a:p>
          <a:p>
            <a:endParaRPr lang="en-US" dirty="0"/>
          </a:p>
        </p:txBody>
      </p:sp>
      <p:sp>
        <p:nvSpPr>
          <p:cNvPr id="6" name="Content Placeholder 2"/>
          <p:cNvSpPr>
            <a:spLocks noGrp="1"/>
          </p:cNvSpPr>
          <p:nvPr>
            <p:ph sz="half" idx="2"/>
          </p:nvPr>
        </p:nvSpPr>
        <p:spPr>
          <a:xfrm>
            <a:off x="8105598" y="1524000"/>
            <a:ext cx="3892944" cy="4953001"/>
          </a:xfrm>
        </p:spPr>
        <p:txBody>
          <a:bodyPr/>
          <a:lstStyle/>
          <a:p>
            <a:pPr marL="0" indent="0">
              <a:buNone/>
            </a:pPr>
            <a:r>
              <a:rPr lang="en-US" dirty="0" smtClean="0"/>
              <a:t>Stylus</a:t>
            </a:r>
            <a:endParaRPr lang="en-US" dirty="0" smtClean="0"/>
          </a:p>
          <a:p>
            <a:r>
              <a:rPr lang="en-US" dirty="0" smtClean="0"/>
              <a:t>Variables don’t need prefixes</a:t>
            </a:r>
          </a:p>
          <a:p>
            <a:r>
              <a:rPr lang="en-US" dirty="0" smtClean="0"/>
              <a:t>Values assigned with =</a:t>
            </a:r>
            <a:endParaRPr lang="en-US" dirty="0" smtClean="0"/>
          </a:p>
          <a:p>
            <a:r>
              <a:rPr lang="en-US" dirty="0" smtClean="0"/>
              <a:t>Minimal </a:t>
            </a:r>
            <a:r>
              <a:rPr lang="en-US" dirty="0"/>
              <a:t>s</a:t>
            </a:r>
            <a:r>
              <a:rPr lang="en-US" dirty="0" smtClean="0"/>
              <a:t>yntax, most similar to JS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273630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dirty="0" smtClean="0"/>
              <a:t>Largest feature set</a:t>
            </a:r>
            <a:endParaRPr lang="en-US" dirty="0"/>
          </a:p>
          <a:p>
            <a:r>
              <a:rPr lang="en-US" dirty="0" smtClean="0"/>
              <a:t>Supported by Compass, a </a:t>
            </a:r>
            <a:r>
              <a:rPr lang="en-US" dirty="0" err="1" smtClean="0"/>
              <a:t>hugelt</a:t>
            </a:r>
            <a:r>
              <a:rPr lang="en-US" dirty="0" smtClean="0"/>
              <a:t> popular </a:t>
            </a:r>
            <a:r>
              <a:rPr lang="en-US" dirty="0" err="1" smtClean="0"/>
              <a:t>mixin</a:t>
            </a:r>
            <a:r>
              <a:rPr lang="en-US" dirty="0" smtClean="0"/>
              <a:t> library</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General Differences</a:t>
            </a:r>
            <a:endParaRPr lang="en-US" dirty="0"/>
          </a:p>
        </p:txBody>
      </p:sp>
      <p:sp>
        <p:nvSpPr>
          <p:cNvPr id="5" name="Content Placeholder 2"/>
          <p:cNvSpPr txBox="1">
            <a:spLocks/>
          </p:cNvSpPr>
          <p:nvPr/>
        </p:nvSpPr>
        <p:spPr>
          <a:xfrm>
            <a:off x="531912" y="1524001"/>
            <a:ext cx="3645950" cy="4953001"/>
          </a:xfrm>
          <a:prstGeom prst="rect">
            <a:avLst/>
          </a:prstGeom>
        </p:spPr>
        <p:txBody>
          <a:bodyPr>
            <a:normAutofit fontScale="92500"/>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dirty="0" smtClean="0"/>
              <a:t>Conservative but wise about features</a:t>
            </a:r>
          </a:p>
          <a:p>
            <a:r>
              <a:rPr lang="en-US" dirty="0" smtClean="0"/>
              <a:t>More “true” to CSS</a:t>
            </a:r>
          </a:p>
          <a:p>
            <a:r>
              <a:rPr lang="en-US" dirty="0" smtClean="0"/>
              <a:t>Works beautifully with Bootstrap</a:t>
            </a:r>
          </a:p>
          <a:p>
            <a:r>
              <a:rPr lang="en-US" dirty="0" smtClean="0"/>
              <a:t>Can be run in the browser*</a:t>
            </a:r>
          </a:p>
          <a:p>
            <a:endParaRPr lang="en-US" dirty="0" smtClean="0"/>
          </a:p>
          <a:p>
            <a:endParaRPr lang="en-US" dirty="0" smtClean="0"/>
          </a:p>
          <a:p>
            <a:endParaRPr lang="en-US" dirty="0"/>
          </a:p>
        </p:txBody>
      </p:sp>
      <p:sp>
        <p:nvSpPr>
          <p:cNvPr id="6" name="Content Placeholder 2"/>
          <p:cNvSpPr>
            <a:spLocks noGrp="1"/>
          </p:cNvSpPr>
          <p:nvPr>
            <p:ph sz="half" idx="2"/>
          </p:nvPr>
        </p:nvSpPr>
        <p:spPr>
          <a:xfrm>
            <a:off x="8105598" y="1524000"/>
            <a:ext cx="3892944" cy="4953001"/>
          </a:xfrm>
        </p:spPr>
        <p:txBody>
          <a:bodyPr/>
          <a:lstStyle/>
          <a:p>
            <a:pPr marL="0" indent="0">
              <a:buNone/>
            </a:pPr>
            <a:r>
              <a:rPr lang="en-US" dirty="0" smtClean="0"/>
              <a:t>Stylus</a:t>
            </a:r>
            <a:endParaRPr lang="en-US" dirty="0" smtClean="0"/>
          </a:p>
          <a:p>
            <a:r>
              <a:rPr lang="en-US" dirty="0" smtClean="0"/>
              <a:t>Fairly full-featured</a:t>
            </a:r>
          </a:p>
          <a:p>
            <a:r>
              <a:rPr lang="en-US" dirty="0" smtClean="0"/>
              <a:t>Can be extremely concise</a:t>
            </a:r>
          </a:p>
          <a:p>
            <a:r>
              <a:rPr lang="en-US" dirty="0" smtClean="0"/>
              <a:t>Perfect for </a:t>
            </a:r>
            <a:r>
              <a:rPr lang="en-US" dirty="0" err="1" smtClean="0"/>
              <a:t>CoffeeScript</a:t>
            </a:r>
            <a:r>
              <a:rPr lang="en-US" dirty="0"/>
              <a:t> </a:t>
            </a:r>
            <a:r>
              <a:rPr lang="en-US" dirty="0" smtClean="0"/>
              <a:t>lovers or </a:t>
            </a:r>
            <a:r>
              <a:rPr lang="en-US" dirty="0" err="1" smtClean="0"/>
              <a:t>Rubyists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88779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40f62f3d-88fb-416f-8aeb-e1a0b982e955"/>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5460</TotalTime>
  <Words>228</Words>
  <Application>Microsoft Office PowerPoint</Application>
  <PresentationFormat>Widescreen</PresentationFormat>
  <Paragraphs>63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PowerPoint Presentation</vt:lpstr>
      <vt:lpstr>What’s a preprocessor?</vt:lpstr>
      <vt:lpstr>Advantages</vt:lpstr>
      <vt:lpstr>Features and functions</vt:lpstr>
      <vt:lpstr>PowerPoint Presentation</vt:lpstr>
      <vt:lpstr>Variables &amp; Syntax</vt:lpstr>
      <vt:lpstr>General Differences</vt:lpstr>
      <vt:lpstr>Which one should I choose?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94</cp:revision>
  <dcterms:created xsi:type="dcterms:W3CDTF">2013-02-15T23:12:42Z</dcterms:created>
  <dcterms:modified xsi:type="dcterms:W3CDTF">2014-11-26T09:08:47Z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