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7" r:id="rId5"/>
    <p:sldId id="279" r:id="rId6"/>
    <p:sldId id="278"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8" d="100"/>
          <a:sy n="88" d="100"/>
        </p:scale>
        <p:origin x="114" y="72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a:t>
            </a:r>
            <a:r>
              <a:rPr lang="en-US" dirty="0" smtClean="0"/>
              <a:t>Transitions and transformations</a:t>
            </a:r>
            <a:endParaRPr lang="en-US" dirty="0"/>
          </a:p>
        </p:txBody>
      </p:sp>
      <p:sp>
        <p:nvSpPr>
          <p:cNvPr id="4" name="Subtitle 3"/>
          <p:cNvSpPr>
            <a:spLocks noGrp="1"/>
          </p:cNvSpPr>
          <p:nvPr>
            <p:ph type="subTitle" idx="1"/>
          </p:nvPr>
        </p:nvSpPr>
        <p:spPr/>
        <p:txBody>
          <a:bodyPr/>
          <a:lstStyle/>
          <a:p>
            <a:r>
              <a:rPr lang="en-US" dirty="0"/>
              <a:t>Helen Zeng | Developer </a:t>
            </a:r>
            <a:r>
              <a:rPr lang="en-US" dirty="0" smtClean="0"/>
              <a:t>Evangelist</a:t>
            </a:r>
            <a:endParaRPr lang="en-US" dirty="0"/>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None</a:t>
            </a:r>
            <a:endParaRPr lang="en-US" dirty="0"/>
          </a:p>
        </p:txBody>
      </p:sp>
    </p:spTree>
    <p:extLst>
      <p:ext uri="{BB962C8B-B14F-4D97-AF65-F5344CB8AC3E}">
        <p14:creationId xmlns:p14="http://schemas.microsoft.com/office/powerpoint/2010/main" val="1714553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Translations</a:t>
            </a:r>
            <a:endParaRPr lang="en-US" dirty="0"/>
          </a:p>
        </p:txBody>
      </p:sp>
    </p:spTree>
    <p:extLst>
      <p:ext uri="{BB962C8B-B14F-4D97-AF65-F5344CB8AC3E}">
        <p14:creationId xmlns:p14="http://schemas.microsoft.com/office/powerpoint/2010/main" val="3228318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Transitions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088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5" name="Content Placeholder 4"/>
          <p:cNvSpPr>
            <a:spLocks noGrp="1"/>
          </p:cNvSpPr>
          <p:nvPr>
            <p:ph sz="quarter" idx="10"/>
          </p:nvPr>
        </p:nvSpPr>
        <p:spPr/>
        <p:txBody>
          <a:bodyPr/>
          <a:lstStyle/>
          <a:p>
            <a:r>
              <a:rPr lang="en-US" dirty="0" smtClean="0"/>
              <a:t>Ease from current state to target values</a:t>
            </a:r>
          </a:p>
          <a:p>
            <a:r>
              <a:rPr lang="en-US" dirty="0" smtClean="0"/>
              <a:t>transition-property</a:t>
            </a:r>
          </a:p>
          <a:p>
            <a:pPr lvl="1"/>
            <a:r>
              <a:rPr lang="en-US" dirty="0" smtClean="0"/>
              <a:t>Properties to apply transitions to</a:t>
            </a:r>
          </a:p>
          <a:p>
            <a:r>
              <a:rPr lang="en-US" dirty="0" smtClean="0"/>
              <a:t>transition-duration</a:t>
            </a:r>
          </a:p>
          <a:p>
            <a:pPr lvl="1"/>
            <a:r>
              <a:rPr lang="en-US" dirty="0" smtClean="0"/>
              <a:t>How long the duration should take</a:t>
            </a:r>
          </a:p>
          <a:p>
            <a:r>
              <a:rPr lang="en-US" dirty="0" smtClean="0"/>
              <a:t>transition-delay</a:t>
            </a:r>
          </a:p>
          <a:p>
            <a:pPr lvl="1"/>
            <a:r>
              <a:rPr lang="en-US" dirty="0" smtClean="0"/>
              <a:t>Apply a delay before transition starts</a:t>
            </a:r>
            <a:endParaRPr lang="en-US" dirty="0"/>
          </a:p>
        </p:txBody>
      </p:sp>
    </p:spTree>
    <p:extLst>
      <p:ext uri="{BB962C8B-B14F-4D97-AF65-F5344CB8AC3E}">
        <p14:creationId xmlns:p14="http://schemas.microsoft.com/office/powerpoint/2010/main" val="1303892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transition-timing-function</a:t>
            </a:r>
            <a:endParaRPr lang="en-US" dirty="0"/>
          </a:p>
        </p:txBody>
      </p:sp>
      <p:sp>
        <p:nvSpPr>
          <p:cNvPr id="3" name="Content Placeholder 2"/>
          <p:cNvSpPr>
            <a:spLocks noGrp="1"/>
          </p:cNvSpPr>
          <p:nvPr>
            <p:ph sz="quarter" idx="10"/>
          </p:nvPr>
        </p:nvSpPr>
        <p:spPr/>
        <p:txBody>
          <a:bodyPr/>
          <a:lstStyle/>
          <a:p>
            <a:r>
              <a:rPr lang="en-US" dirty="0" smtClean="0"/>
              <a:t>ease</a:t>
            </a:r>
          </a:p>
          <a:p>
            <a:pPr lvl="1"/>
            <a:r>
              <a:rPr lang="en-US" dirty="0" smtClean="0"/>
              <a:t>Slow start and slow end</a:t>
            </a:r>
          </a:p>
          <a:p>
            <a:r>
              <a:rPr lang="en-US" dirty="0" smtClean="0"/>
              <a:t>ease-in</a:t>
            </a:r>
          </a:p>
          <a:p>
            <a:pPr lvl="1"/>
            <a:r>
              <a:rPr lang="en-US" dirty="0" smtClean="0"/>
              <a:t>Slow start</a:t>
            </a:r>
          </a:p>
          <a:p>
            <a:r>
              <a:rPr lang="en-US" dirty="0" smtClean="0"/>
              <a:t>ease-out</a:t>
            </a:r>
          </a:p>
          <a:p>
            <a:pPr lvl="1"/>
            <a:r>
              <a:rPr lang="en-US" dirty="0" smtClean="0"/>
              <a:t>Slow end</a:t>
            </a:r>
          </a:p>
          <a:p>
            <a:r>
              <a:rPr lang="en-US" dirty="0" smtClean="0"/>
              <a:t>linear</a:t>
            </a:r>
          </a:p>
          <a:p>
            <a:pPr lvl="1"/>
            <a:r>
              <a:rPr lang="en-US" dirty="0" smtClean="0"/>
              <a:t>Same speed throughout</a:t>
            </a:r>
            <a:endParaRPr lang="en-US" dirty="0"/>
          </a:p>
        </p:txBody>
      </p:sp>
    </p:spTree>
    <p:extLst>
      <p:ext uri="{BB962C8B-B14F-4D97-AF65-F5344CB8AC3E}">
        <p14:creationId xmlns:p14="http://schemas.microsoft.com/office/powerpoint/2010/main" val="4085939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 and buttons</a:t>
            </a:r>
            <a:endParaRPr lang="en-US" dirty="0"/>
          </a:p>
        </p:txBody>
      </p:sp>
    </p:spTree>
    <p:extLst>
      <p:ext uri="{BB962C8B-B14F-4D97-AF65-F5344CB8AC3E}">
        <p14:creationId xmlns:p14="http://schemas.microsoft.com/office/powerpoint/2010/main" val="2982894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Transitions and transformations</a:t>
            </a:r>
            <a:endParaRPr lang="en-US" dirty="0"/>
          </a:p>
        </p:txBody>
      </p:sp>
    </p:spTree>
    <p:extLst>
      <p:ext uri="{BB962C8B-B14F-4D97-AF65-F5344CB8AC3E}">
        <p14:creationId xmlns:p14="http://schemas.microsoft.com/office/powerpoint/2010/main" val="2967687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3360933" y="1927653"/>
            <a:ext cx="5538889" cy="646331"/>
          </a:xfrm>
          <a:prstGeom prst="rect">
            <a:avLst/>
          </a:prstGeom>
          <a:noFill/>
        </p:spPr>
        <p:txBody>
          <a:bodyPr wrap="none" rtlCol="0">
            <a:spAutoFit/>
          </a:bodyPr>
          <a:lstStyle/>
          <a:p>
            <a:r>
              <a:rPr lang="en-US" sz="3600" dirty="0" smtClean="0">
                <a:solidFill>
                  <a:schemeClr val="bg1"/>
                </a:solidFill>
              </a:rPr>
              <a:t>The fastest JavaScript code...</a:t>
            </a:r>
            <a:endParaRPr lang="en-US" sz="3600" dirty="0">
              <a:solidFill>
                <a:schemeClr val="bg1"/>
              </a:solidFill>
            </a:endParaRPr>
          </a:p>
        </p:txBody>
      </p:sp>
      <p:sp>
        <p:nvSpPr>
          <p:cNvPr id="5" name="TextBox 4"/>
          <p:cNvSpPr txBox="1"/>
          <p:nvPr/>
        </p:nvSpPr>
        <p:spPr>
          <a:xfrm>
            <a:off x="3334539" y="4221892"/>
            <a:ext cx="5522922" cy="646331"/>
          </a:xfrm>
          <a:prstGeom prst="rect">
            <a:avLst/>
          </a:prstGeom>
          <a:noFill/>
        </p:spPr>
        <p:txBody>
          <a:bodyPr wrap="none" rtlCol="0">
            <a:spAutoFit/>
          </a:bodyPr>
          <a:lstStyle/>
          <a:p>
            <a:r>
              <a:rPr lang="en-US" sz="3600" dirty="0" smtClean="0">
                <a:solidFill>
                  <a:schemeClr val="bg1"/>
                </a:solidFill>
              </a:rPr>
              <a:t>...is the code you don't write</a:t>
            </a:r>
            <a:endParaRPr lang="en-US" sz="3600" dirty="0">
              <a:solidFill>
                <a:schemeClr val="bg1"/>
              </a:solidFill>
            </a:endParaRPr>
          </a:p>
        </p:txBody>
      </p:sp>
    </p:spTree>
    <p:extLst>
      <p:ext uri="{BB962C8B-B14F-4D97-AF65-F5344CB8AC3E}">
        <p14:creationId xmlns:p14="http://schemas.microsoft.com/office/powerpoint/2010/main" val="154594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Transformations</a:t>
            </a:r>
          </a:p>
          <a:p>
            <a:r>
              <a:rPr lang="en-GB" dirty="0" smtClean="0"/>
              <a:t>Transitions</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Transformations</a:t>
            </a:r>
            <a:endParaRPr lang="en-US"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0625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Transformations</a:t>
            </a:r>
            <a:endParaRPr lang="en-US" dirty="0"/>
          </a:p>
        </p:txBody>
      </p:sp>
      <p:sp>
        <p:nvSpPr>
          <p:cNvPr id="5" name="Content Placeholder 4"/>
          <p:cNvSpPr>
            <a:spLocks noGrp="1"/>
          </p:cNvSpPr>
          <p:nvPr>
            <p:ph sz="quarter" idx="10"/>
          </p:nvPr>
        </p:nvSpPr>
        <p:spPr/>
        <p:txBody>
          <a:bodyPr/>
          <a:lstStyle/>
          <a:p>
            <a:r>
              <a:rPr lang="en-US" dirty="0" smtClean="0"/>
              <a:t>Resize, rotate and skew elements with CSS</a:t>
            </a:r>
          </a:p>
          <a:p>
            <a:r>
              <a:rPr lang="en-US" dirty="0" smtClean="0"/>
              <a:t>Can be used inside of any class, element, media query, etc.</a:t>
            </a:r>
            <a:endParaRPr lang="en-US" dirty="0"/>
          </a:p>
        </p:txBody>
      </p:sp>
    </p:spTree>
    <p:extLst>
      <p:ext uri="{BB962C8B-B14F-4D97-AF65-F5344CB8AC3E}">
        <p14:creationId xmlns:p14="http://schemas.microsoft.com/office/powerpoint/2010/main" val="96103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Translate</a:t>
            </a:r>
            <a:endParaRPr lang="en-US" dirty="0"/>
          </a:p>
        </p:txBody>
      </p:sp>
      <p:sp>
        <p:nvSpPr>
          <p:cNvPr id="3" name="Content Placeholder 2"/>
          <p:cNvSpPr>
            <a:spLocks noGrp="1"/>
          </p:cNvSpPr>
          <p:nvPr>
            <p:ph sz="quarter" idx="10"/>
          </p:nvPr>
        </p:nvSpPr>
        <p:spPr/>
        <p:txBody>
          <a:bodyPr/>
          <a:lstStyle/>
          <a:p>
            <a:r>
              <a:rPr lang="en-US" dirty="0" smtClean="0"/>
              <a:t>Move the element to another location</a:t>
            </a:r>
            <a:endParaRPr lang="en-US" dirty="0"/>
          </a:p>
        </p:txBody>
      </p:sp>
      <p:sp>
        <p:nvSpPr>
          <p:cNvPr id="8" name="Rectangle 7"/>
          <p:cNvSpPr/>
          <p:nvPr/>
        </p:nvSpPr>
        <p:spPr>
          <a:xfrm>
            <a:off x="379413" y="2187018"/>
            <a:ext cx="4251489" cy="116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 world!</a:t>
            </a:r>
            <a:endParaRPr lang="en-US" dirty="0"/>
          </a:p>
        </p:txBody>
      </p:sp>
    </p:spTree>
    <p:extLst>
      <p:ext uri="{BB962C8B-B14F-4D97-AF65-F5344CB8AC3E}">
        <p14:creationId xmlns:p14="http://schemas.microsoft.com/office/powerpoint/2010/main" val="105928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33333E-6 L 0.4487 0.27754 " pathEditMode="relative" rAng="0" ptsTypes="AA">
                                      <p:cBhvr>
                                        <p:cTn id="6" dur="2000" fill="hold"/>
                                        <p:tgtEl>
                                          <p:spTgt spid="8"/>
                                        </p:tgtEl>
                                        <p:attrNameLst>
                                          <p:attrName>ppt_x</p:attrName>
                                          <p:attrName>ppt_y</p:attrName>
                                        </p:attrNameLst>
                                      </p:cBhvr>
                                      <p:rCtr x="22435" y="138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sz="quarter" idx="10"/>
          </p:nvPr>
        </p:nvSpPr>
        <p:spPr/>
        <p:txBody>
          <a:bodyPr/>
          <a:lstStyle/>
          <a:p>
            <a:r>
              <a:rPr lang="en-US" dirty="0" smtClean="0"/>
              <a:t>Resize the element</a:t>
            </a:r>
            <a:endParaRPr lang="en-US" dirty="0"/>
          </a:p>
        </p:txBody>
      </p:sp>
      <p:sp>
        <p:nvSpPr>
          <p:cNvPr id="4" name="Rectangle 3"/>
          <p:cNvSpPr/>
          <p:nvPr/>
        </p:nvSpPr>
        <p:spPr>
          <a:xfrm>
            <a:off x="3933319" y="3233393"/>
            <a:ext cx="4251489" cy="116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 world!</a:t>
            </a:r>
            <a:endParaRPr lang="en-US" dirty="0"/>
          </a:p>
        </p:txBody>
      </p:sp>
    </p:spTree>
    <p:extLst>
      <p:ext uri="{BB962C8B-B14F-4D97-AF65-F5344CB8AC3E}">
        <p14:creationId xmlns:p14="http://schemas.microsoft.com/office/powerpoint/2010/main" val="107728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a:t>
            </a:r>
            <a:endParaRPr lang="en-US" dirty="0"/>
          </a:p>
        </p:txBody>
      </p:sp>
      <p:sp>
        <p:nvSpPr>
          <p:cNvPr id="3" name="Content Placeholder 2"/>
          <p:cNvSpPr>
            <a:spLocks noGrp="1"/>
          </p:cNvSpPr>
          <p:nvPr>
            <p:ph sz="quarter" idx="10"/>
          </p:nvPr>
        </p:nvSpPr>
        <p:spPr/>
        <p:txBody>
          <a:bodyPr/>
          <a:lstStyle/>
          <a:p>
            <a:r>
              <a:rPr lang="en-US" dirty="0" smtClean="0"/>
              <a:t>Rotates the element</a:t>
            </a:r>
            <a:endParaRPr lang="en-US" dirty="0"/>
          </a:p>
        </p:txBody>
      </p:sp>
      <p:sp>
        <p:nvSpPr>
          <p:cNvPr id="4" name="Rectangle 3"/>
          <p:cNvSpPr/>
          <p:nvPr/>
        </p:nvSpPr>
        <p:spPr>
          <a:xfrm>
            <a:off x="3082565" y="2864496"/>
            <a:ext cx="4251489" cy="116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 world!</a:t>
            </a:r>
            <a:endParaRPr lang="en-US" dirty="0"/>
          </a:p>
        </p:txBody>
      </p:sp>
    </p:spTree>
    <p:extLst>
      <p:ext uri="{BB962C8B-B14F-4D97-AF65-F5344CB8AC3E}">
        <p14:creationId xmlns:p14="http://schemas.microsoft.com/office/powerpoint/2010/main" val="301190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54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a:t>
            </a:r>
            <a:endParaRPr lang="en-US" dirty="0"/>
          </a:p>
        </p:txBody>
      </p:sp>
      <p:sp>
        <p:nvSpPr>
          <p:cNvPr id="3" name="Content Placeholder 2"/>
          <p:cNvSpPr>
            <a:spLocks noGrp="1"/>
          </p:cNvSpPr>
          <p:nvPr>
            <p:ph sz="quarter" idx="10"/>
          </p:nvPr>
        </p:nvSpPr>
        <p:spPr/>
        <p:txBody>
          <a:bodyPr/>
          <a:lstStyle/>
          <a:p>
            <a:r>
              <a:rPr lang="en-US" dirty="0" smtClean="0"/>
              <a:t>Skew the element</a:t>
            </a:r>
            <a:endParaRPr lang="en-US" dirty="0"/>
          </a:p>
        </p:txBody>
      </p:sp>
      <p:sp>
        <p:nvSpPr>
          <p:cNvPr id="4" name="Rectangle 3"/>
          <p:cNvSpPr/>
          <p:nvPr/>
        </p:nvSpPr>
        <p:spPr>
          <a:xfrm>
            <a:off x="1682011" y="3270427"/>
            <a:ext cx="4251489" cy="116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 world!</a:t>
            </a:r>
            <a:endParaRPr lang="en-US" dirty="0"/>
          </a:p>
        </p:txBody>
      </p:sp>
      <p:sp>
        <p:nvSpPr>
          <p:cNvPr id="5" name="Flowchart: Data 4"/>
          <p:cNvSpPr/>
          <p:nvPr/>
        </p:nvSpPr>
        <p:spPr>
          <a:xfrm>
            <a:off x="1682011" y="3270427"/>
            <a:ext cx="5029200" cy="117565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Hello, world!</a:t>
            </a:r>
            <a:endParaRPr lang="en-US" dirty="0"/>
          </a:p>
        </p:txBody>
      </p:sp>
    </p:spTree>
    <p:extLst>
      <p:ext uri="{BB962C8B-B14F-4D97-AF65-F5344CB8AC3E}">
        <p14:creationId xmlns:p14="http://schemas.microsoft.com/office/powerpoint/2010/main" val="42821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13446</TotalTime>
  <Words>151</Words>
  <Application>Microsoft Office PowerPoint</Application>
  <PresentationFormat>Widescreen</PresentationFormat>
  <Paragraphs>49</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vt:lpstr>
      <vt:lpstr>Segoe UI</vt:lpstr>
      <vt:lpstr>Segoe UI Light</vt:lpstr>
      <vt:lpstr>1_Office Theme</vt:lpstr>
      <vt:lpstr>PowerPoint Presentation</vt:lpstr>
      <vt:lpstr>PowerPoint Presentation</vt:lpstr>
      <vt:lpstr>Module Overview</vt:lpstr>
      <vt:lpstr>PowerPoint Presentation</vt:lpstr>
      <vt:lpstr>Transformations</vt:lpstr>
      <vt:lpstr>Translate</vt:lpstr>
      <vt:lpstr>Scale</vt:lpstr>
      <vt:lpstr>Rotate</vt:lpstr>
      <vt:lpstr>Skew</vt:lpstr>
      <vt:lpstr>None</vt:lpstr>
      <vt:lpstr>Translations</vt:lpstr>
      <vt:lpstr>PowerPoint Presentation</vt:lpstr>
      <vt:lpstr>Transitions</vt:lpstr>
      <vt:lpstr>transition-timing-function</vt:lpstr>
      <vt:lpstr>Transitions and buttons</vt:lpstr>
      <vt:lpstr>Transitions and transformations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72</cp:revision>
  <dcterms:created xsi:type="dcterms:W3CDTF">2013-02-15T23:12:42Z</dcterms:created>
  <dcterms:modified xsi:type="dcterms:W3CDTF">2014-12-01T20:01:41Z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