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4" r:id="rId7"/>
    <p:sldId id="306" r:id="rId8"/>
    <p:sldId id="286" r:id="rId9"/>
    <p:sldId id="307" r:id="rId10"/>
    <p:sldId id="309" r:id="rId11"/>
    <p:sldId id="288" r:id="rId12"/>
    <p:sldId id="305" r:id="rId13"/>
    <p:sldId id="3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0279" autoAdjust="0"/>
  </p:normalViewPr>
  <p:slideViewPr>
    <p:cSldViewPr snapToGrid="0">
      <p:cViewPr varScale="1">
        <p:scale>
          <a:sx n="63" d="100"/>
          <a:sy n="63" d="100"/>
        </p:scale>
        <p:origin x="-128" y="-56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7845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Media Queries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esponsive </a:t>
            </a:r>
            <a:r>
              <a:rPr lang="en-US" dirty="0" smtClean="0"/>
              <a:t>sites with media queries</a:t>
            </a:r>
            <a:endParaRPr lang="en-US" dirty="0"/>
          </a:p>
        </p:txBody>
      </p:sp>
    </p:spTree>
    <p:extLst>
      <p:ext uri="{BB962C8B-B14F-4D97-AF65-F5344CB8AC3E}">
        <p14:creationId xmlns:p14="http://schemas.microsoft.com/office/powerpoint/2010/main" val="25896863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Querying for screens and devices</a:t>
            </a:r>
          </a:p>
          <a:p>
            <a:r>
              <a:rPr lang="en-GB" dirty="0" smtClean="0"/>
              <a:t>Mobile-only content</a:t>
            </a:r>
          </a:p>
          <a:p>
            <a:r>
              <a:rPr lang="en-GB" dirty="0" smtClean="0"/>
              <a:t>Reflowing your page</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Querying for screens and devices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query</a:t>
            </a:r>
            <a:endParaRPr lang="en-US" dirty="0"/>
          </a:p>
        </p:txBody>
      </p:sp>
      <p:sp>
        <p:nvSpPr>
          <p:cNvPr id="3" name="Content Placeholder 2"/>
          <p:cNvSpPr>
            <a:spLocks noGrp="1"/>
          </p:cNvSpPr>
          <p:nvPr>
            <p:ph sz="quarter" idx="10"/>
          </p:nvPr>
        </p:nvSpPr>
        <p:spPr/>
        <p:txBody>
          <a:bodyPr/>
          <a:lstStyle/>
          <a:p>
            <a:r>
              <a:rPr lang="en-US" dirty="0" smtClean="0"/>
              <a:t>Media Type</a:t>
            </a:r>
          </a:p>
          <a:p>
            <a:r>
              <a:rPr lang="en-US" dirty="0" smtClean="0"/>
              <a:t>Media Features – parameters of the media type</a:t>
            </a:r>
          </a:p>
          <a:p>
            <a:r>
              <a:rPr lang="en-US" dirty="0" smtClean="0"/>
              <a:t>Logical Operators – and, or, not, only</a:t>
            </a:r>
          </a:p>
          <a:p>
            <a:endParaRPr lang="en-US" dirty="0" smtClean="0"/>
          </a:p>
          <a:p>
            <a:endParaRPr lang="en-US" dirty="0" smtClean="0"/>
          </a:p>
          <a:p>
            <a:endParaRPr lang="en-US" dirty="0"/>
          </a:p>
        </p:txBody>
      </p:sp>
    </p:spTree>
    <p:extLst>
      <p:ext uri="{BB962C8B-B14F-4D97-AF65-F5344CB8AC3E}">
        <p14:creationId xmlns:p14="http://schemas.microsoft.com/office/powerpoint/2010/main" val="14572309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Properties</a:t>
            </a:r>
            <a:endParaRPr lang="en-US" dirty="0"/>
          </a:p>
        </p:txBody>
      </p:sp>
      <p:sp>
        <p:nvSpPr>
          <p:cNvPr id="3" name="Content Placeholder 2"/>
          <p:cNvSpPr>
            <a:spLocks noGrp="1"/>
          </p:cNvSpPr>
          <p:nvPr>
            <p:ph sz="quarter" idx="10"/>
          </p:nvPr>
        </p:nvSpPr>
        <p:spPr/>
        <p:txBody>
          <a:bodyPr/>
          <a:lstStyle/>
          <a:p>
            <a:r>
              <a:rPr lang="en-US" dirty="0" smtClean="0"/>
              <a:t>Minimum width/height</a:t>
            </a:r>
          </a:p>
          <a:p>
            <a:r>
              <a:rPr lang="en-US" dirty="0" smtClean="0"/>
              <a:t>Maximum width/height</a:t>
            </a:r>
          </a:p>
          <a:p>
            <a:r>
              <a:rPr lang="en-US" dirty="0" smtClean="0"/>
              <a:t>Screen orientation</a:t>
            </a:r>
          </a:p>
          <a:p>
            <a:r>
              <a:rPr lang="en-US" dirty="0" smtClean="0"/>
              <a:t>Device </a:t>
            </a:r>
            <a:r>
              <a:rPr lang="en-US" dirty="0" smtClean="0"/>
              <a:t>width</a:t>
            </a:r>
            <a:endParaRPr lang="en-US" dirty="0" smtClean="0"/>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Properties</a:t>
            </a:r>
            <a:endParaRPr lang="en-US" dirty="0"/>
          </a:p>
        </p:txBody>
      </p:sp>
      <p:sp>
        <p:nvSpPr>
          <p:cNvPr id="3" name="Content Placeholder 2"/>
          <p:cNvSpPr>
            <a:spLocks noGrp="1"/>
          </p:cNvSpPr>
          <p:nvPr>
            <p:ph sz="quarter" idx="10"/>
          </p:nvPr>
        </p:nvSpPr>
        <p:spPr/>
        <p:txBody>
          <a:bodyPr/>
          <a:lstStyle/>
          <a:p>
            <a:r>
              <a:rPr lang="en-US" dirty="0" smtClean="0"/>
              <a:t>Minimum width/</a:t>
            </a:r>
            <a:r>
              <a:rPr lang="en-US" dirty="0" smtClean="0"/>
              <a:t>height</a:t>
            </a:r>
          </a:p>
          <a:p>
            <a:pPr marL="457046" lvl="1" indent="0">
              <a:buNone/>
            </a:pPr>
            <a:r>
              <a:rPr lang="en-US" dirty="0" smtClean="0"/>
              <a:t>@media (min-width: 700px) { ... }</a:t>
            </a:r>
            <a:endParaRPr lang="en-US" dirty="0" smtClean="0"/>
          </a:p>
          <a:p>
            <a:r>
              <a:rPr lang="en-US" dirty="0" smtClean="0"/>
              <a:t>Maximum width/height</a:t>
            </a:r>
          </a:p>
          <a:p>
            <a:pPr marL="457046" lvl="1" indent="0">
              <a:buNone/>
            </a:pPr>
            <a:r>
              <a:rPr lang="en-US" dirty="0" smtClean="0"/>
              <a:t>@media </a:t>
            </a:r>
            <a:r>
              <a:rPr lang="en-US" dirty="0"/>
              <a:t>(min-width: 700px) { ... </a:t>
            </a:r>
            <a:r>
              <a:rPr lang="en-US" dirty="0" smtClean="0"/>
              <a:t>}</a:t>
            </a:r>
            <a:endParaRPr lang="en-US" dirty="0" smtClean="0"/>
          </a:p>
          <a:p>
            <a:r>
              <a:rPr lang="en-US" dirty="0" smtClean="0"/>
              <a:t>Screen orientation</a:t>
            </a:r>
          </a:p>
          <a:p>
            <a:pPr marL="457046" lvl="1" indent="0">
              <a:buNone/>
            </a:pPr>
            <a:r>
              <a:rPr lang="en-US" dirty="0"/>
              <a:t>@media all and (orientation: portrait) { ... </a:t>
            </a:r>
            <a:r>
              <a:rPr lang="en-US" dirty="0" smtClean="0"/>
              <a:t>}</a:t>
            </a:r>
            <a:endParaRPr lang="en-US" dirty="0" smtClean="0"/>
          </a:p>
          <a:p>
            <a:r>
              <a:rPr lang="en-US" dirty="0" smtClean="0"/>
              <a:t>Screen resolution</a:t>
            </a:r>
          </a:p>
          <a:p>
            <a:r>
              <a:rPr lang="en-US" dirty="0" smtClean="0"/>
              <a:t>Aspect Ratio</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13343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queries</a:t>
            </a:r>
            <a:endParaRPr lang="en-US" dirty="0"/>
          </a:p>
        </p:txBody>
      </p:sp>
    </p:spTree>
    <p:extLst>
      <p:ext uri="{BB962C8B-B14F-4D97-AF65-F5344CB8AC3E}">
        <p14:creationId xmlns:p14="http://schemas.microsoft.com/office/powerpoint/2010/main" val="42779004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Deciding and styling content</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and styling content</a:t>
            </a:r>
            <a:endParaRPr lang="en-US" dirty="0"/>
          </a:p>
        </p:txBody>
      </p:sp>
      <p:sp>
        <p:nvSpPr>
          <p:cNvPr id="3" name="Content Placeholder 2"/>
          <p:cNvSpPr>
            <a:spLocks noGrp="1"/>
          </p:cNvSpPr>
          <p:nvPr>
            <p:ph sz="quarter" idx="10"/>
          </p:nvPr>
        </p:nvSpPr>
        <p:spPr/>
        <p:txBody>
          <a:bodyPr/>
          <a:lstStyle/>
          <a:p>
            <a:r>
              <a:rPr lang="en-US" dirty="0" smtClean="0"/>
              <a:t>Decide on your breaking points</a:t>
            </a:r>
          </a:p>
          <a:p>
            <a:r>
              <a:rPr lang="en-US" dirty="0" smtClean="0"/>
              <a:t>Optimize your text (size and margins)</a:t>
            </a:r>
          </a:p>
          <a:p>
            <a:r>
              <a:rPr lang="en-US" dirty="0" smtClean="0"/>
              <a:t>Adjust touch targets</a:t>
            </a:r>
          </a:p>
          <a:p>
            <a:r>
              <a:rPr lang="en-US" dirty="0" smtClean="0"/>
              <a:t>Use relative sizing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6313105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f62f3d-88fb-416f-8aeb-e1a0b982e955"/>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5281</TotalTime>
  <Words>168</Words>
  <Application>Microsoft Macintosh PowerPoint</Application>
  <PresentationFormat>Custom</PresentationFormat>
  <Paragraphs>43</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1_Office Theme</vt:lpstr>
      <vt:lpstr>PowerPoint Presentation</vt:lpstr>
      <vt:lpstr>Module Overview</vt:lpstr>
      <vt:lpstr>PowerPoint Presentation</vt:lpstr>
      <vt:lpstr>Creating a query</vt:lpstr>
      <vt:lpstr>Query Properties</vt:lpstr>
      <vt:lpstr>Query Properties</vt:lpstr>
      <vt:lpstr>Creating queries</vt:lpstr>
      <vt:lpstr>PowerPoint Presentation</vt:lpstr>
      <vt:lpstr>Deciding and styling content</vt:lpstr>
      <vt:lpstr>esponsive sites with media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86</cp:revision>
  <dcterms:created xsi:type="dcterms:W3CDTF">2013-02-15T23:12:42Z</dcterms:created>
  <dcterms:modified xsi:type="dcterms:W3CDTF">2014-12-02T08:50:55Z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