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00" d="100"/>
          <a:sy n="200" d="100"/>
        </p:scale>
        <p:origin x="-400" y="-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243C-B5D0-4467-917F-20308BD2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F553A-668E-4B81-995C-F8EFE1222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6456-1B13-46C2-AD94-2B54065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6C43-5265-48E5-BB31-3EB8201F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1CC8-10D9-4698-8AEF-0070632E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1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869-614D-46BF-8093-384C230E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CD6BD-A9DA-4B4E-8928-1670E7539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ABBEA-4892-4AAA-8C52-503D1601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6D13-6D56-437C-804B-F87D4E0B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CB02-122B-41BF-A696-4EDC7D05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2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BC74C-3981-426B-BE9C-F8A11A816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9A89F-682D-4C65-9AD2-373A28E81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FD61-22A0-4B9A-A228-99A891AE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9CAB-1FB6-4DD2-AC69-E134DC8B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AEB7-968D-4CA8-BFF5-95F774A5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8324-DC6A-487B-A69F-77671A7B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174C-EC91-4660-84F5-0F70C931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540B-5FE7-4189-AE98-53E9E0E1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A942-B791-4D00-997D-AEEB588D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219D-5E98-45EC-A163-528C576A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9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C82C-397C-4211-AD59-0F2498AE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F1BF-C62D-45C9-99F4-4886CC3B9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8705-E184-4084-8E1D-BDE01F6C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37A4-522B-400B-9AE4-C476698F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FDFC-EE85-46EA-9B2A-E49602DC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6699-571C-4511-8F43-375823B8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FE52-0B38-4B5C-BB4F-67D276897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F4D3-7C72-4EC3-91E6-3E030DA7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1F3F-F0DD-4323-8A44-1DCB51D2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C440-C968-4363-9980-E1E3A786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59DF-379D-44E0-98A2-A819D76C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9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DBA8-3FF2-41E1-977A-CDC82F20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492B-EA18-4618-B7DE-483DFE54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3009-2F87-45B3-A0D6-C490BF84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98C9-F159-475B-BE19-30E67CED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720D2-5CB1-4DD6-8C78-483B35C3A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AE159-B4D0-4AA1-87AA-1D250279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46C08-037C-4AA3-92D2-9E50F782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A673D-7D2C-46D6-8EED-E993E07F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165A-9BD0-466C-B783-79BD5E21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4B15A-9F33-4EC7-A1D6-EC8DE9BB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F9A54-67C6-4185-A518-AFBE3690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34D56-D2D5-4F9C-AA7E-EA1B3504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0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226CA-7815-48BE-9E7D-2C7CFDC7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EFE8E-7054-42F9-8167-618BEC24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289C3-EFF6-4F8C-A63F-AD09A07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7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8A2-F3E5-4F34-9AB0-2C4C28AB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7C84-9E8C-46BD-9CC9-FE5BB6C0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7EF5F-F52E-429D-BF2C-7DE2BE711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966C-011C-4B92-A11D-58FDB8B0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61F1A-2035-47D3-9AE6-D57583EC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BDAD-C5F4-428B-BEB5-5AD06EC3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02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5ACB-9876-4713-BC2D-A0EA6283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2916D-BEF5-4328-B44C-B542E63D2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E22E2-81BB-4881-B376-76628F5A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CCC47-4958-4A3C-A994-45947AAC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698CF-58C3-4D06-91CC-6B0F3B80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D61C7-53EA-45DD-A29F-CD23AEF1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9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902B1-797D-4B29-A6FE-15D6F6FE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0180-5BEE-48C0-B899-5AD2D50A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D0CC1-7E10-4262-9CB1-93F484EE4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B248-3332-404D-B319-94D2F6BA7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A7DF-50D3-44EB-86C2-100745FEB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68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1" y="143808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5285172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3891174" y="-165685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4781930" y="120691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5" y="2053541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5646713" y="229600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11" y="3118885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6070854" y="1617694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88" y="4212463"/>
            <a:ext cx="3394672" cy="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2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10</cp:revision>
  <dcterms:created xsi:type="dcterms:W3CDTF">2020-02-24T08:43:05Z</dcterms:created>
  <dcterms:modified xsi:type="dcterms:W3CDTF">2020-02-24T14:31:57Z</dcterms:modified>
</cp:coreProperties>
</file>