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 id="257" r:id="rId4"/>
    <p:sldId id="259" r:id="rId5"/>
    <p:sldId id="260" r:id="rId6"/>
    <p:sldId id="261" r:id="rId7"/>
    <p:sldId id="262" r:id="rId8"/>
    <p:sldId id="266"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92F59F-B7D9-46A8-9833-0CD110131982}" v="28" dt="2024-10-25T15:37:31.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ka Mukherjee" userId="ac526bdce951321d" providerId="LiveId" clId="{9B92F59F-B7D9-46A8-9833-0CD110131982}"/>
    <pc:docChg chg="undo custSel addSld modSld">
      <pc:chgData name="Anushka Mukherjee" userId="ac526bdce951321d" providerId="LiveId" clId="{9B92F59F-B7D9-46A8-9833-0CD110131982}" dt="2024-10-25T15:43:17.353" v="1020" actId="20577"/>
      <pc:docMkLst>
        <pc:docMk/>
      </pc:docMkLst>
      <pc:sldChg chg="addSp delSp modSp new mod">
        <pc:chgData name="Anushka Mukherjee" userId="ac526bdce951321d" providerId="LiveId" clId="{9B92F59F-B7D9-46A8-9833-0CD110131982}" dt="2024-10-25T14:42:30.504" v="119" actId="20577"/>
        <pc:sldMkLst>
          <pc:docMk/>
          <pc:sldMk cId="723256729" sldId="256"/>
        </pc:sldMkLst>
        <pc:spChg chg="mod">
          <ac:chgData name="Anushka Mukherjee" userId="ac526bdce951321d" providerId="LiveId" clId="{9B92F59F-B7D9-46A8-9833-0CD110131982}" dt="2024-10-25T14:39:54.589" v="11" actId="14100"/>
          <ac:spMkLst>
            <pc:docMk/>
            <pc:sldMk cId="723256729" sldId="256"/>
            <ac:spMk id="2" creationId="{8F8F8390-C753-2239-7767-2AF0DF237DE1}"/>
          </ac:spMkLst>
        </pc:spChg>
        <pc:spChg chg="mod">
          <ac:chgData name="Anushka Mukherjee" userId="ac526bdce951321d" providerId="LiveId" clId="{9B92F59F-B7D9-46A8-9833-0CD110131982}" dt="2024-10-25T14:42:30.504" v="119" actId="20577"/>
          <ac:spMkLst>
            <pc:docMk/>
            <pc:sldMk cId="723256729" sldId="256"/>
            <ac:spMk id="3" creationId="{159E4E01-CBDE-09BC-B2CB-105693361EEA}"/>
          </ac:spMkLst>
        </pc:spChg>
        <pc:spChg chg="add del mod">
          <ac:chgData name="Anushka Mukherjee" userId="ac526bdce951321d" providerId="LiveId" clId="{9B92F59F-B7D9-46A8-9833-0CD110131982}" dt="2024-10-25T14:41:55.108" v="104"/>
          <ac:spMkLst>
            <pc:docMk/>
            <pc:sldMk cId="723256729" sldId="256"/>
            <ac:spMk id="6" creationId="{510AC8C7-92FF-6DD4-06A7-FE5106647299}"/>
          </ac:spMkLst>
        </pc:spChg>
        <pc:picChg chg="add mod">
          <ac:chgData name="Anushka Mukherjee" userId="ac526bdce951321d" providerId="LiveId" clId="{9B92F59F-B7D9-46A8-9833-0CD110131982}" dt="2024-10-25T14:42:02.374" v="105" actId="14100"/>
          <ac:picMkLst>
            <pc:docMk/>
            <pc:sldMk cId="723256729" sldId="256"/>
            <ac:picMk id="5" creationId="{1B935EC2-AC3E-7B5C-EEA0-8DDEAB5F65E8}"/>
          </ac:picMkLst>
        </pc:picChg>
      </pc:sldChg>
      <pc:sldChg chg="addSp delSp modSp new mod">
        <pc:chgData name="Anushka Mukherjee" userId="ac526bdce951321d" providerId="LiveId" clId="{9B92F59F-B7D9-46A8-9833-0CD110131982}" dt="2024-10-25T14:47:55.389" v="182" actId="14100"/>
        <pc:sldMkLst>
          <pc:docMk/>
          <pc:sldMk cId="2633403159" sldId="257"/>
        </pc:sldMkLst>
        <pc:spChg chg="mod">
          <ac:chgData name="Anushka Mukherjee" userId="ac526bdce951321d" providerId="LiveId" clId="{9B92F59F-B7D9-46A8-9833-0CD110131982}" dt="2024-10-25T14:42:51.406" v="148" actId="20577"/>
          <ac:spMkLst>
            <pc:docMk/>
            <pc:sldMk cId="2633403159" sldId="257"/>
            <ac:spMk id="2" creationId="{5206C320-721A-C256-396D-F665CD4DBFF2}"/>
          </ac:spMkLst>
        </pc:spChg>
        <pc:spChg chg="del">
          <ac:chgData name="Anushka Mukherjee" userId="ac526bdce951321d" providerId="LiveId" clId="{9B92F59F-B7D9-46A8-9833-0CD110131982}" dt="2024-10-25T14:43:44.937" v="149"/>
          <ac:spMkLst>
            <pc:docMk/>
            <pc:sldMk cId="2633403159" sldId="257"/>
            <ac:spMk id="3" creationId="{6C464A4E-CBB7-DA59-6BE5-66E004434DEB}"/>
          </ac:spMkLst>
        </pc:spChg>
        <pc:spChg chg="add mod">
          <ac:chgData name="Anushka Mukherjee" userId="ac526bdce951321d" providerId="LiveId" clId="{9B92F59F-B7D9-46A8-9833-0CD110131982}" dt="2024-10-25T14:46:29.497" v="177" actId="1076"/>
          <ac:spMkLst>
            <pc:docMk/>
            <pc:sldMk cId="2633403159" sldId="257"/>
            <ac:spMk id="4" creationId="{67EB5DE2-3D91-93CF-2D32-DC1503ADC9AB}"/>
          </ac:spMkLst>
        </pc:spChg>
        <pc:picChg chg="add mod">
          <ac:chgData name="Anushka Mukherjee" userId="ac526bdce951321d" providerId="LiveId" clId="{9B92F59F-B7D9-46A8-9833-0CD110131982}" dt="2024-10-25T14:47:55.389" v="182" actId="14100"/>
          <ac:picMkLst>
            <pc:docMk/>
            <pc:sldMk cId="2633403159" sldId="257"/>
            <ac:picMk id="6" creationId="{61A8FE4E-E1DC-F79B-9DCE-1123B2375313}"/>
          </ac:picMkLst>
        </pc:picChg>
      </pc:sldChg>
      <pc:sldChg chg="modSp new mod">
        <pc:chgData name="Anushka Mukherjee" userId="ac526bdce951321d" providerId="LiveId" clId="{9B92F59F-B7D9-46A8-9833-0CD110131982}" dt="2024-10-25T14:52:30.385" v="247" actId="27636"/>
        <pc:sldMkLst>
          <pc:docMk/>
          <pc:sldMk cId="3298810899" sldId="258"/>
        </pc:sldMkLst>
        <pc:spChg chg="mod">
          <ac:chgData name="Anushka Mukherjee" userId="ac526bdce951321d" providerId="LiveId" clId="{9B92F59F-B7D9-46A8-9833-0CD110131982}" dt="2024-10-25T14:52:15.559" v="243" actId="1076"/>
          <ac:spMkLst>
            <pc:docMk/>
            <pc:sldMk cId="3298810899" sldId="258"/>
            <ac:spMk id="2" creationId="{3D830605-F0CE-71D5-7A79-31AB5630C5CE}"/>
          </ac:spMkLst>
        </pc:spChg>
        <pc:spChg chg="mod">
          <ac:chgData name="Anushka Mukherjee" userId="ac526bdce951321d" providerId="LiveId" clId="{9B92F59F-B7D9-46A8-9833-0CD110131982}" dt="2024-10-25T14:52:30.385" v="247" actId="27636"/>
          <ac:spMkLst>
            <pc:docMk/>
            <pc:sldMk cId="3298810899" sldId="258"/>
            <ac:spMk id="3" creationId="{61D8B414-264F-4527-7638-AB6409D59261}"/>
          </ac:spMkLst>
        </pc:spChg>
      </pc:sldChg>
      <pc:sldChg chg="modSp new mod">
        <pc:chgData name="Anushka Mukherjee" userId="ac526bdce951321d" providerId="LiveId" clId="{9B92F59F-B7D9-46A8-9833-0CD110131982}" dt="2024-10-25T14:57:56.866" v="329" actId="313"/>
        <pc:sldMkLst>
          <pc:docMk/>
          <pc:sldMk cId="3956999800" sldId="259"/>
        </pc:sldMkLst>
        <pc:spChg chg="mod">
          <ac:chgData name="Anushka Mukherjee" userId="ac526bdce951321d" providerId="LiveId" clId="{9B92F59F-B7D9-46A8-9833-0CD110131982}" dt="2024-10-25T14:53:36.404" v="251" actId="1076"/>
          <ac:spMkLst>
            <pc:docMk/>
            <pc:sldMk cId="3956999800" sldId="259"/>
            <ac:spMk id="2" creationId="{94CCD879-6DE3-2EA8-565F-6AAB2172853C}"/>
          </ac:spMkLst>
        </pc:spChg>
        <pc:spChg chg="mod">
          <ac:chgData name="Anushka Mukherjee" userId="ac526bdce951321d" providerId="LiveId" clId="{9B92F59F-B7D9-46A8-9833-0CD110131982}" dt="2024-10-25T14:57:56.866" v="329" actId="313"/>
          <ac:spMkLst>
            <pc:docMk/>
            <pc:sldMk cId="3956999800" sldId="259"/>
            <ac:spMk id="3" creationId="{50F7C139-F055-18BE-372E-D5292168D9DA}"/>
          </ac:spMkLst>
        </pc:spChg>
      </pc:sldChg>
      <pc:sldChg chg="addSp delSp modSp new mod">
        <pc:chgData name="Anushka Mukherjee" userId="ac526bdce951321d" providerId="LiveId" clId="{9B92F59F-B7D9-46A8-9833-0CD110131982}" dt="2024-10-25T15:15:52.265" v="794" actId="1076"/>
        <pc:sldMkLst>
          <pc:docMk/>
          <pc:sldMk cId="440667772" sldId="260"/>
        </pc:sldMkLst>
        <pc:spChg chg="mod">
          <ac:chgData name="Anushka Mukherjee" userId="ac526bdce951321d" providerId="LiveId" clId="{9B92F59F-B7D9-46A8-9833-0CD110131982}" dt="2024-10-25T15:15:22.221" v="792" actId="122"/>
          <ac:spMkLst>
            <pc:docMk/>
            <pc:sldMk cId="440667772" sldId="260"/>
            <ac:spMk id="2" creationId="{E2A2F02D-E555-E2FB-DCC9-97031F9A05FD}"/>
          </ac:spMkLst>
        </pc:spChg>
        <pc:spChg chg="del">
          <ac:chgData name="Anushka Mukherjee" userId="ac526bdce951321d" providerId="LiveId" clId="{9B92F59F-B7D9-46A8-9833-0CD110131982}" dt="2024-10-25T14:59:00.463" v="334"/>
          <ac:spMkLst>
            <pc:docMk/>
            <pc:sldMk cId="440667772" sldId="260"/>
            <ac:spMk id="3" creationId="{E2DAA5F0-690F-FEDE-5BF5-C75B2A49F412}"/>
          </ac:spMkLst>
        </pc:spChg>
        <pc:spChg chg="add mod">
          <ac:chgData name="Anushka Mukherjee" userId="ac526bdce951321d" providerId="LiveId" clId="{9B92F59F-B7D9-46A8-9833-0CD110131982}" dt="2024-10-25T15:15:52.265" v="794" actId="1076"/>
          <ac:spMkLst>
            <pc:docMk/>
            <pc:sldMk cId="440667772" sldId="260"/>
            <ac:spMk id="4" creationId="{EB2CC7E2-D1DA-FE67-E07B-A7644E5477FF}"/>
          </ac:spMkLst>
        </pc:spChg>
      </pc:sldChg>
      <pc:sldChg chg="addSp delSp modSp new mod">
        <pc:chgData name="Anushka Mukherjee" userId="ac526bdce951321d" providerId="LiveId" clId="{9B92F59F-B7D9-46A8-9833-0CD110131982}" dt="2024-10-25T15:14:36.220" v="791" actId="20577"/>
        <pc:sldMkLst>
          <pc:docMk/>
          <pc:sldMk cId="931591039" sldId="261"/>
        </pc:sldMkLst>
        <pc:spChg chg="mod">
          <ac:chgData name="Anushka Mukherjee" userId="ac526bdce951321d" providerId="LiveId" clId="{9B92F59F-B7D9-46A8-9833-0CD110131982}" dt="2024-10-25T15:03:31.659" v="523" actId="1076"/>
          <ac:spMkLst>
            <pc:docMk/>
            <pc:sldMk cId="931591039" sldId="261"/>
            <ac:spMk id="2" creationId="{A3FDB451-07EF-ABB4-BB52-2E7B6F5A64FF}"/>
          </ac:spMkLst>
        </pc:spChg>
        <pc:spChg chg="del">
          <ac:chgData name="Anushka Mukherjee" userId="ac526bdce951321d" providerId="LiveId" clId="{9B92F59F-B7D9-46A8-9833-0CD110131982}" dt="2024-10-25T15:03:53.999" v="524"/>
          <ac:spMkLst>
            <pc:docMk/>
            <pc:sldMk cId="931591039" sldId="261"/>
            <ac:spMk id="3" creationId="{48C4ADCF-BA57-7EA9-C47E-8C0CE94D992F}"/>
          </ac:spMkLst>
        </pc:spChg>
        <pc:spChg chg="add mod">
          <ac:chgData name="Anushka Mukherjee" userId="ac526bdce951321d" providerId="LiveId" clId="{9B92F59F-B7D9-46A8-9833-0CD110131982}" dt="2024-10-25T15:14:36.220" v="791" actId="20577"/>
          <ac:spMkLst>
            <pc:docMk/>
            <pc:sldMk cId="931591039" sldId="261"/>
            <ac:spMk id="4" creationId="{3E47526E-C1FE-10CA-FF4E-3E32E66961D4}"/>
          </ac:spMkLst>
        </pc:spChg>
      </pc:sldChg>
      <pc:sldChg chg="modSp new mod">
        <pc:chgData name="Anushka Mukherjee" userId="ac526bdce951321d" providerId="LiveId" clId="{9B92F59F-B7D9-46A8-9833-0CD110131982}" dt="2024-10-25T15:05:44.982" v="536" actId="27636"/>
        <pc:sldMkLst>
          <pc:docMk/>
          <pc:sldMk cId="2537348637" sldId="262"/>
        </pc:sldMkLst>
        <pc:spChg chg="mod">
          <ac:chgData name="Anushka Mukherjee" userId="ac526bdce951321d" providerId="LiveId" clId="{9B92F59F-B7D9-46A8-9833-0CD110131982}" dt="2024-10-25T15:05:01.216" v="531" actId="1076"/>
          <ac:spMkLst>
            <pc:docMk/>
            <pc:sldMk cId="2537348637" sldId="262"/>
            <ac:spMk id="2" creationId="{643F7495-E1E7-79FE-D2B5-CC8CF5CD07B9}"/>
          </ac:spMkLst>
        </pc:spChg>
        <pc:spChg chg="mod">
          <ac:chgData name="Anushka Mukherjee" userId="ac526bdce951321d" providerId="LiveId" clId="{9B92F59F-B7D9-46A8-9833-0CD110131982}" dt="2024-10-25T15:05:44.982" v="536" actId="27636"/>
          <ac:spMkLst>
            <pc:docMk/>
            <pc:sldMk cId="2537348637" sldId="262"/>
            <ac:spMk id="3" creationId="{DDB0225E-1D1A-D5D7-32A5-5D990E273385}"/>
          </ac:spMkLst>
        </pc:spChg>
      </pc:sldChg>
      <pc:sldChg chg="addSp delSp modSp new mod">
        <pc:chgData name="Anushka Mukherjee" userId="ac526bdce951321d" providerId="LiveId" clId="{9B92F59F-B7D9-46A8-9833-0CD110131982}" dt="2024-10-25T15:17:55.665" v="816" actId="20577"/>
        <pc:sldMkLst>
          <pc:docMk/>
          <pc:sldMk cId="2549117631" sldId="263"/>
        </pc:sldMkLst>
        <pc:spChg chg="mod">
          <ac:chgData name="Anushka Mukherjee" userId="ac526bdce951321d" providerId="LiveId" clId="{9B92F59F-B7D9-46A8-9833-0CD110131982}" dt="2024-10-25T15:06:18.784" v="540" actId="1076"/>
          <ac:spMkLst>
            <pc:docMk/>
            <pc:sldMk cId="2549117631" sldId="263"/>
            <ac:spMk id="2" creationId="{03DC69DD-7D74-E470-4B0D-82FF6BAB93FA}"/>
          </ac:spMkLst>
        </pc:spChg>
        <pc:spChg chg="del">
          <ac:chgData name="Anushka Mukherjee" userId="ac526bdce951321d" providerId="LiveId" clId="{9B92F59F-B7D9-46A8-9833-0CD110131982}" dt="2024-10-25T15:06:42.070" v="541"/>
          <ac:spMkLst>
            <pc:docMk/>
            <pc:sldMk cId="2549117631" sldId="263"/>
            <ac:spMk id="3" creationId="{9D5CE833-708E-2578-7003-B9E2E842879C}"/>
          </ac:spMkLst>
        </pc:spChg>
        <pc:spChg chg="add mod">
          <ac:chgData name="Anushka Mukherjee" userId="ac526bdce951321d" providerId="LiveId" clId="{9B92F59F-B7D9-46A8-9833-0CD110131982}" dt="2024-10-25T15:17:55.665" v="816" actId="20577"/>
          <ac:spMkLst>
            <pc:docMk/>
            <pc:sldMk cId="2549117631" sldId="263"/>
            <ac:spMk id="4" creationId="{18CC5E99-90E2-1CE5-7493-D3BC35EA9FB0}"/>
          </ac:spMkLst>
        </pc:spChg>
      </pc:sldChg>
      <pc:sldChg chg="addSp delSp modSp new mod">
        <pc:chgData name="Anushka Mukherjee" userId="ac526bdce951321d" providerId="LiveId" clId="{9B92F59F-B7D9-46A8-9833-0CD110131982}" dt="2024-10-25T15:08:33.182" v="554" actId="1076"/>
        <pc:sldMkLst>
          <pc:docMk/>
          <pc:sldMk cId="95341026" sldId="264"/>
        </pc:sldMkLst>
        <pc:spChg chg="mod">
          <ac:chgData name="Anushka Mukherjee" userId="ac526bdce951321d" providerId="LiveId" clId="{9B92F59F-B7D9-46A8-9833-0CD110131982}" dt="2024-10-25T15:07:59.635" v="551" actId="1076"/>
          <ac:spMkLst>
            <pc:docMk/>
            <pc:sldMk cId="95341026" sldId="264"/>
            <ac:spMk id="2" creationId="{B83278A0-AB8D-4883-9050-E9BE282A2299}"/>
          </ac:spMkLst>
        </pc:spChg>
        <pc:spChg chg="del">
          <ac:chgData name="Anushka Mukherjee" userId="ac526bdce951321d" providerId="LiveId" clId="{9B92F59F-B7D9-46A8-9833-0CD110131982}" dt="2024-10-25T15:08:21.275" v="552"/>
          <ac:spMkLst>
            <pc:docMk/>
            <pc:sldMk cId="95341026" sldId="264"/>
            <ac:spMk id="3" creationId="{7B77E1C6-506A-ADD8-72EF-A6545B0C5898}"/>
          </ac:spMkLst>
        </pc:spChg>
        <pc:spChg chg="add mod">
          <ac:chgData name="Anushka Mukherjee" userId="ac526bdce951321d" providerId="LiveId" clId="{9B92F59F-B7D9-46A8-9833-0CD110131982}" dt="2024-10-25T15:08:33.182" v="554" actId="1076"/>
          <ac:spMkLst>
            <pc:docMk/>
            <pc:sldMk cId="95341026" sldId="264"/>
            <ac:spMk id="4" creationId="{FADF3773-1161-6D38-5A37-EC916BB976DF}"/>
          </ac:spMkLst>
        </pc:spChg>
      </pc:sldChg>
      <pc:sldChg chg="delSp modSp new mod">
        <pc:chgData name="Anushka Mukherjee" userId="ac526bdce951321d" providerId="LiveId" clId="{9B92F59F-B7D9-46A8-9833-0CD110131982}" dt="2024-10-25T15:09:50.615" v="589" actId="255"/>
        <pc:sldMkLst>
          <pc:docMk/>
          <pc:sldMk cId="3598679025" sldId="265"/>
        </pc:sldMkLst>
        <pc:spChg chg="del mod">
          <ac:chgData name="Anushka Mukherjee" userId="ac526bdce951321d" providerId="LiveId" clId="{9B92F59F-B7D9-46A8-9833-0CD110131982}" dt="2024-10-25T15:09:17.557" v="577" actId="478"/>
          <ac:spMkLst>
            <pc:docMk/>
            <pc:sldMk cId="3598679025" sldId="265"/>
            <ac:spMk id="2" creationId="{C75D66E6-6CE2-480E-692A-027087B04221}"/>
          </ac:spMkLst>
        </pc:spChg>
        <pc:spChg chg="mod">
          <ac:chgData name="Anushka Mukherjee" userId="ac526bdce951321d" providerId="LiveId" clId="{9B92F59F-B7D9-46A8-9833-0CD110131982}" dt="2024-10-25T15:09:50.615" v="589" actId="255"/>
          <ac:spMkLst>
            <pc:docMk/>
            <pc:sldMk cId="3598679025" sldId="265"/>
            <ac:spMk id="3" creationId="{FF4E6FC8-59A2-BC50-B417-4B5710D73F1A}"/>
          </ac:spMkLst>
        </pc:spChg>
      </pc:sldChg>
      <pc:sldChg chg="addSp delSp modSp new mod">
        <pc:chgData name="Anushka Mukherjee" userId="ac526bdce951321d" providerId="LiveId" clId="{9B92F59F-B7D9-46A8-9833-0CD110131982}" dt="2024-10-25T15:36:05.519" v="960" actId="20577"/>
        <pc:sldMkLst>
          <pc:docMk/>
          <pc:sldMk cId="2121913639" sldId="266"/>
        </pc:sldMkLst>
        <pc:spChg chg="mod">
          <ac:chgData name="Anushka Mukherjee" userId="ac526bdce951321d" providerId="LiveId" clId="{9B92F59F-B7D9-46A8-9833-0CD110131982}" dt="2024-10-25T15:21:25.992" v="827" actId="1076"/>
          <ac:spMkLst>
            <pc:docMk/>
            <pc:sldMk cId="2121913639" sldId="266"/>
            <ac:spMk id="2" creationId="{B1A248DB-248C-6B7E-5551-B0DD576EC4C6}"/>
          </ac:spMkLst>
        </pc:spChg>
        <pc:spChg chg="del">
          <ac:chgData name="Anushka Mukherjee" userId="ac526bdce951321d" providerId="LiveId" clId="{9B92F59F-B7D9-46A8-9833-0CD110131982}" dt="2024-10-25T15:21:49.290" v="828" actId="931"/>
          <ac:spMkLst>
            <pc:docMk/>
            <pc:sldMk cId="2121913639" sldId="266"/>
            <ac:spMk id="3" creationId="{9AAAF36F-F0E7-5FC9-2319-682780B0FE9E}"/>
          </ac:spMkLst>
        </pc:spChg>
        <pc:spChg chg="add mod">
          <ac:chgData name="Anushka Mukherjee" userId="ac526bdce951321d" providerId="LiveId" clId="{9B92F59F-B7D9-46A8-9833-0CD110131982}" dt="2024-10-25T15:36:05.519" v="960" actId="20577"/>
          <ac:spMkLst>
            <pc:docMk/>
            <pc:sldMk cId="2121913639" sldId="266"/>
            <ac:spMk id="6" creationId="{349F74E7-3292-CCE2-C6D6-7E6D7D58E563}"/>
          </ac:spMkLst>
        </pc:spChg>
        <pc:picChg chg="add mod">
          <ac:chgData name="Anushka Mukherjee" userId="ac526bdce951321d" providerId="LiveId" clId="{9B92F59F-B7D9-46A8-9833-0CD110131982}" dt="2024-10-25T15:27:04.898" v="872" actId="14100"/>
          <ac:picMkLst>
            <pc:docMk/>
            <pc:sldMk cId="2121913639" sldId="266"/>
            <ac:picMk id="5" creationId="{DC8DC6C4-EEFA-DE74-AFC6-613C68C7542A}"/>
          </ac:picMkLst>
        </pc:picChg>
      </pc:sldChg>
      <pc:sldChg chg="addSp delSp modSp new mod">
        <pc:chgData name="Anushka Mukherjee" userId="ac526bdce951321d" providerId="LiveId" clId="{9B92F59F-B7D9-46A8-9833-0CD110131982}" dt="2024-10-25T15:43:17.353" v="1020" actId="20577"/>
        <pc:sldMkLst>
          <pc:docMk/>
          <pc:sldMk cId="4235600586" sldId="267"/>
        </pc:sldMkLst>
        <pc:spChg chg="mod">
          <ac:chgData name="Anushka Mukherjee" userId="ac526bdce951321d" providerId="LiveId" clId="{9B92F59F-B7D9-46A8-9833-0CD110131982}" dt="2024-10-25T15:36:36.550" v="973" actId="1076"/>
          <ac:spMkLst>
            <pc:docMk/>
            <pc:sldMk cId="4235600586" sldId="267"/>
            <ac:spMk id="2" creationId="{332D270A-D2F8-1028-6C1B-11BD56D86F26}"/>
          </ac:spMkLst>
        </pc:spChg>
        <pc:spChg chg="del mod">
          <ac:chgData name="Anushka Mukherjee" userId="ac526bdce951321d" providerId="LiveId" clId="{9B92F59F-B7D9-46A8-9833-0CD110131982}" dt="2024-10-25T15:37:15.401" v="975" actId="931"/>
          <ac:spMkLst>
            <pc:docMk/>
            <pc:sldMk cId="4235600586" sldId="267"/>
            <ac:spMk id="3" creationId="{13A2D6CB-F7A4-E969-6C0C-446206C95391}"/>
          </ac:spMkLst>
        </pc:spChg>
        <pc:spChg chg="add mod">
          <ac:chgData name="Anushka Mukherjee" userId="ac526bdce951321d" providerId="LiveId" clId="{9B92F59F-B7D9-46A8-9833-0CD110131982}" dt="2024-10-25T15:43:17.353" v="1020" actId="20577"/>
          <ac:spMkLst>
            <pc:docMk/>
            <pc:sldMk cId="4235600586" sldId="267"/>
            <ac:spMk id="6" creationId="{2D9D9F26-449D-A0D6-8E9A-34954E5CD6E0}"/>
          </ac:spMkLst>
        </pc:spChg>
        <pc:picChg chg="add mod">
          <ac:chgData name="Anushka Mukherjee" userId="ac526bdce951321d" providerId="LiveId" clId="{9B92F59F-B7D9-46A8-9833-0CD110131982}" dt="2024-10-25T15:42:32.103" v="1012" actId="14100"/>
          <ac:picMkLst>
            <pc:docMk/>
            <pc:sldMk cId="4235600586" sldId="267"/>
            <ac:picMk id="5" creationId="{5976AA3C-B733-C56B-318C-E699A037FEF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6D3ABEA-243A-426B-A072-986FBF4044AF}" type="datetimeFigureOut">
              <a:rPr lang="en-IN" smtClean="0"/>
              <a:t>25-10-2024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17382106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D3ABEA-243A-426B-A072-986FBF4044AF}"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296760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3ABEA-243A-426B-A072-986FBF4044A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2186824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3ABEA-243A-426B-A072-986FBF4044A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3596177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3ABEA-243A-426B-A072-986FBF4044A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373962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3ABEA-243A-426B-A072-986FBF4044A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1836383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3ABEA-243A-426B-A072-986FBF4044A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4263563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3ABEA-243A-426B-A072-986FBF4044A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916909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3ABEA-243A-426B-A072-986FBF4044A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404143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3ABEA-243A-426B-A072-986FBF4044A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408991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3ABEA-243A-426B-A072-986FBF4044A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399827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D3ABEA-243A-426B-A072-986FBF4044AF}"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4226375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D3ABEA-243A-426B-A072-986FBF4044AF}" type="datetimeFigureOut">
              <a:rPr lang="en-IN" smtClean="0"/>
              <a:t>25-10-2024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206979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D3ABEA-243A-426B-A072-986FBF4044AF}" type="datetimeFigureOut">
              <a:rPr lang="en-IN" smtClean="0"/>
              <a:t>25-10-2024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3288660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6D3ABEA-243A-426B-A072-986FBF4044AF}" type="datetimeFigureOut">
              <a:rPr lang="en-IN" smtClean="0"/>
              <a:t>25-10-2024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402058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D3ABEA-243A-426B-A072-986FBF4044AF}"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1411307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D3ABEA-243A-426B-A072-986FBF4044AF}"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B8D245-0859-4A98-A80D-EF853E9B6967}" type="slidenum">
              <a:rPr lang="en-IN" smtClean="0"/>
              <a:t>‹#›</a:t>
            </a:fld>
            <a:endParaRPr lang="en-IN"/>
          </a:p>
        </p:txBody>
      </p:sp>
    </p:spTree>
    <p:extLst>
      <p:ext uri="{BB962C8B-B14F-4D97-AF65-F5344CB8AC3E}">
        <p14:creationId xmlns:p14="http://schemas.microsoft.com/office/powerpoint/2010/main" val="389531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D3ABEA-243A-426B-A072-986FBF4044AF}" type="datetimeFigureOut">
              <a:rPr lang="en-IN" smtClean="0"/>
              <a:t>25-10-2024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B8D245-0859-4A98-A80D-EF853E9B6967}" type="slidenum">
              <a:rPr lang="en-IN" smtClean="0"/>
              <a:t>‹#›</a:t>
            </a:fld>
            <a:endParaRPr lang="en-IN"/>
          </a:p>
        </p:txBody>
      </p:sp>
    </p:spTree>
    <p:extLst>
      <p:ext uri="{BB962C8B-B14F-4D97-AF65-F5344CB8AC3E}">
        <p14:creationId xmlns:p14="http://schemas.microsoft.com/office/powerpoint/2010/main" val="238246384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utisminnb.blogspot.com/2013/08/sfari-highlights-serious-risk-of.html"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awpixel.com/search/unity" TargetMode="External"/><Relationship Id="rId2" Type="http://schemas.openxmlformats.org/officeDocument/2006/relationships/image" Target="../media/image5.1"/><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8390-C753-2239-7767-2AF0DF237DE1}"/>
              </a:ext>
            </a:extLst>
          </p:cNvPr>
          <p:cNvSpPr>
            <a:spLocks noGrp="1"/>
          </p:cNvSpPr>
          <p:nvPr>
            <p:ph type="ctrTitle"/>
          </p:nvPr>
        </p:nvSpPr>
        <p:spPr>
          <a:xfrm>
            <a:off x="141514" y="97971"/>
            <a:ext cx="11018611" cy="1405467"/>
          </a:xfrm>
        </p:spPr>
        <p:txBody>
          <a:bodyPr>
            <a:normAutofit/>
          </a:bodyPr>
          <a:lstStyle/>
          <a:p>
            <a:pPr algn="ctr"/>
            <a:r>
              <a:rPr lang="en-US" sz="3600" dirty="0"/>
              <a:t>Detecting Autism in Teenagers to Address Learning Disabilities and Improve Quality of Life</a:t>
            </a:r>
            <a:endParaRPr lang="en-IN" sz="3600" dirty="0"/>
          </a:p>
        </p:txBody>
      </p:sp>
      <p:sp>
        <p:nvSpPr>
          <p:cNvPr id="3" name="Subtitle 2">
            <a:extLst>
              <a:ext uri="{FF2B5EF4-FFF2-40B4-BE49-F238E27FC236}">
                <a16:creationId xmlns:a16="http://schemas.microsoft.com/office/drawing/2014/main" id="{159E4E01-CBDE-09BC-B2CB-105693361EEA}"/>
              </a:ext>
            </a:extLst>
          </p:cNvPr>
          <p:cNvSpPr>
            <a:spLocks noGrp="1"/>
          </p:cNvSpPr>
          <p:nvPr>
            <p:ph type="subTitle" idx="1"/>
          </p:nvPr>
        </p:nvSpPr>
        <p:spPr/>
        <p:txBody>
          <a:bodyPr/>
          <a:lstStyle/>
          <a:p>
            <a:r>
              <a:rPr lang="en-US" dirty="0"/>
              <a:t>Anushka Mukherjee-A24002</a:t>
            </a:r>
          </a:p>
          <a:p>
            <a:r>
              <a:rPr lang="en-US" dirty="0"/>
              <a:t>Rubi Sharma-A24008</a:t>
            </a:r>
          </a:p>
          <a:p>
            <a:endParaRPr lang="en-IN" dirty="0"/>
          </a:p>
        </p:txBody>
      </p:sp>
      <p:pic>
        <p:nvPicPr>
          <p:cNvPr id="5" name="Picture 4">
            <a:extLst>
              <a:ext uri="{FF2B5EF4-FFF2-40B4-BE49-F238E27FC236}">
                <a16:creationId xmlns:a16="http://schemas.microsoft.com/office/drawing/2014/main" id="{1B935EC2-AC3E-7B5C-EEA0-8DDEAB5F65E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2142" y="2162174"/>
            <a:ext cx="7032171" cy="4143958"/>
          </a:xfrm>
          <a:prstGeom prst="rect">
            <a:avLst/>
          </a:prstGeom>
        </p:spPr>
      </p:pic>
    </p:spTree>
    <p:extLst>
      <p:ext uri="{BB962C8B-B14F-4D97-AF65-F5344CB8AC3E}">
        <p14:creationId xmlns:p14="http://schemas.microsoft.com/office/powerpoint/2010/main" val="72325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69DD-7D74-E470-4B0D-82FF6BAB93FA}"/>
              </a:ext>
            </a:extLst>
          </p:cNvPr>
          <p:cNvSpPr>
            <a:spLocks noGrp="1"/>
          </p:cNvSpPr>
          <p:nvPr>
            <p:ph type="title"/>
          </p:nvPr>
        </p:nvSpPr>
        <p:spPr>
          <a:xfrm>
            <a:off x="130630" y="141514"/>
            <a:ext cx="10131425" cy="794657"/>
          </a:xfrm>
        </p:spPr>
        <p:txBody>
          <a:bodyPr/>
          <a:lstStyle/>
          <a:p>
            <a:r>
              <a:rPr lang="en-IN" dirty="0"/>
              <a:t>Challenges</a:t>
            </a:r>
          </a:p>
        </p:txBody>
      </p:sp>
      <p:sp>
        <p:nvSpPr>
          <p:cNvPr id="4" name="Rectangle 1">
            <a:extLst>
              <a:ext uri="{FF2B5EF4-FFF2-40B4-BE49-F238E27FC236}">
                <a16:creationId xmlns:a16="http://schemas.microsoft.com/office/drawing/2014/main" id="{18CC5E99-90E2-1CE5-7493-D3BC35EA9FB0}"/>
              </a:ext>
            </a:extLst>
          </p:cNvPr>
          <p:cNvSpPr>
            <a:spLocks noGrp="1" noChangeArrowheads="1"/>
          </p:cNvSpPr>
          <p:nvPr>
            <p:ph idx="1"/>
          </p:nvPr>
        </p:nvSpPr>
        <p:spPr bwMode="auto">
          <a:xfrm>
            <a:off x="255815" y="2045816"/>
            <a:ext cx="1168036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Challenges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Missing Values</a:t>
            </a:r>
            <a:r>
              <a:rPr kumimoji="0" lang="en-US" altLang="en-US" sz="1800" b="0" i="0" u="none" strike="noStrike" cap="none" normalizeH="0" baseline="0" dirty="0">
                <a:ln>
                  <a:noFill/>
                </a:ln>
                <a:solidFill>
                  <a:schemeClr val="tx1"/>
                </a:solidFill>
                <a:effectLst/>
                <a:latin typeface="Arial" panose="020B0604020202020204" pitchFamily="34" charset="0"/>
              </a:rPr>
              <a:t>: Initially handled by removing or imputing values, but limited data could affect model generalizability.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Consistency</a:t>
            </a:r>
            <a:r>
              <a:rPr kumimoji="0" lang="en-US" altLang="en-US" sz="1800" b="0" i="0" u="none" strike="noStrike" cap="none" normalizeH="0" baseline="0" dirty="0">
                <a:ln>
                  <a:noFill/>
                </a:ln>
                <a:solidFill>
                  <a:schemeClr val="tx1"/>
                </a:solidFill>
                <a:effectLst/>
                <a:latin typeface="Arial" panose="020B0604020202020204" pitchFamily="34" charset="0"/>
              </a:rPr>
              <a:t>: Ensuring categorical consistency, particularly in demographic attributes.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Modeling Challenges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Hyperparameter Complexity</a:t>
            </a:r>
            <a:r>
              <a:rPr kumimoji="0" lang="en-US" altLang="en-US" sz="1800" b="0" i="0" u="none" strike="noStrike" cap="none" normalizeH="0" baseline="0" dirty="0">
                <a:ln>
                  <a:noFill/>
                </a:ln>
                <a:solidFill>
                  <a:schemeClr val="tx1"/>
                </a:solidFill>
                <a:effectLst/>
                <a:latin typeface="Arial" panose="020B0604020202020204" pitchFamily="34" charset="0"/>
              </a:rPr>
              <a:t>: Some models, particularly ensemble methods, have numerous hyperparameters, which makes tuning time-intensive.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Interpretable Results</a:t>
            </a:r>
            <a:r>
              <a:rPr kumimoji="0" lang="en-US" altLang="en-US" sz="1800" b="0" i="0" u="none" strike="noStrike" cap="none" normalizeH="0" baseline="0" dirty="0">
                <a:ln>
                  <a:noFill/>
                </a:ln>
                <a:solidFill>
                  <a:schemeClr val="tx1"/>
                </a:solidFill>
                <a:effectLst/>
                <a:latin typeface="Arial" panose="020B0604020202020204" pitchFamily="34" charset="0"/>
              </a:rPr>
              <a:t>: While tree-based models offer some interpretability, it’s essential to clarify predictions for application in a healthcare setting.</a:t>
            </a:r>
          </a:p>
        </p:txBody>
      </p:sp>
    </p:spTree>
    <p:extLst>
      <p:ext uri="{BB962C8B-B14F-4D97-AF65-F5344CB8AC3E}">
        <p14:creationId xmlns:p14="http://schemas.microsoft.com/office/powerpoint/2010/main" val="254911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78A0-AB8D-4883-9050-E9BE282A2299}"/>
              </a:ext>
            </a:extLst>
          </p:cNvPr>
          <p:cNvSpPr>
            <a:spLocks noGrp="1"/>
          </p:cNvSpPr>
          <p:nvPr>
            <p:ph type="title"/>
          </p:nvPr>
        </p:nvSpPr>
        <p:spPr>
          <a:xfrm>
            <a:off x="0" y="87087"/>
            <a:ext cx="10131425" cy="696686"/>
          </a:xfrm>
        </p:spPr>
        <p:txBody>
          <a:bodyPr/>
          <a:lstStyle/>
          <a:p>
            <a:r>
              <a:rPr lang="en-IN" dirty="0"/>
              <a:t>Discussion and Conclusion</a:t>
            </a:r>
          </a:p>
        </p:txBody>
      </p:sp>
      <p:sp>
        <p:nvSpPr>
          <p:cNvPr id="4" name="Rectangle 1">
            <a:extLst>
              <a:ext uri="{FF2B5EF4-FFF2-40B4-BE49-F238E27FC236}">
                <a16:creationId xmlns:a16="http://schemas.microsoft.com/office/drawing/2014/main" id="{FADF3773-1161-6D38-5A37-EC916BB976DF}"/>
              </a:ext>
            </a:extLst>
          </p:cNvPr>
          <p:cNvSpPr>
            <a:spLocks noGrp="1" noChangeArrowheads="1"/>
          </p:cNvSpPr>
          <p:nvPr>
            <p:ph idx="1"/>
          </p:nvPr>
        </p:nvSpPr>
        <p:spPr bwMode="auto">
          <a:xfrm>
            <a:off x="315686" y="1166842"/>
            <a:ext cx="1105988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Takeaways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model successfully identified indicators associated with ASD traits, offering a reliable approach to detect undiagnosed autism in teenagers.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Through feature analysis, high-impact variables were identified, supporting targeted diagnostic approaches.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Impact of Findings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Early identification enables timely interventions, supporting educational and social engagement improvements for affected teenagers.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With the model, healthcare practitioners can be alerted to high-risk cases for additional assessment.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Future Directions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Further Feature Engineering</a:t>
            </a:r>
            <a:r>
              <a:rPr kumimoji="0" lang="en-US" altLang="en-US" sz="1800" b="0" i="0" u="none" strike="noStrike" cap="none" normalizeH="0" baseline="0" dirty="0">
                <a:ln>
                  <a:noFill/>
                </a:ln>
                <a:solidFill>
                  <a:schemeClr val="tx1"/>
                </a:solidFill>
                <a:effectLst/>
                <a:latin typeface="Arial" panose="020B0604020202020204" pitchFamily="34" charset="0"/>
              </a:rPr>
              <a:t>: Incorporate additional socio-demographic or genetic features to refine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Validation</a:t>
            </a:r>
            <a:r>
              <a:rPr kumimoji="0" lang="en-US" altLang="en-US" sz="1800" b="0" i="0" u="none" strike="noStrike" cap="none" normalizeH="0" baseline="0" dirty="0">
                <a:ln>
                  <a:noFill/>
                </a:ln>
                <a:solidFill>
                  <a:schemeClr val="tx1"/>
                </a:solidFill>
                <a:effectLst/>
                <a:latin typeface="Arial" panose="020B0604020202020204" pitchFamily="34" charset="0"/>
              </a:rPr>
              <a:t>: Test the model on external data to confirm generalizability.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 and Monitoring</a:t>
            </a:r>
            <a:r>
              <a:rPr kumimoji="0" lang="en-US" altLang="en-US" sz="1800" b="0" i="0" u="none" strike="noStrike" cap="none" normalizeH="0" baseline="0" dirty="0">
                <a:ln>
                  <a:noFill/>
                </a:ln>
                <a:solidFill>
                  <a:schemeClr val="tx1"/>
                </a:solidFill>
                <a:effectLst/>
                <a:latin typeface="Arial" panose="020B0604020202020204" pitchFamily="34" charset="0"/>
              </a:rPr>
              <a:t>: Establish guidelines for deploying the model in real-world settings, with ongoing monitoring and updates based on new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34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E6FC8-59A2-BC50-B417-4B5710D73F1A}"/>
              </a:ext>
            </a:extLst>
          </p:cNvPr>
          <p:cNvSpPr>
            <a:spLocks noGrp="1"/>
          </p:cNvSpPr>
          <p:nvPr>
            <p:ph idx="1"/>
          </p:nvPr>
        </p:nvSpPr>
        <p:spPr/>
        <p:txBody>
          <a:bodyPr>
            <a:normAutofit/>
          </a:bodyPr>
          <a:lstStyle/>
          <a:p>
            <a:pPr marL="0" indent="0">
              <a:buNone/>
            </a:pPr>
            <a:r>
              <a:rPr lang="en-US" sz="9600" dirty="0"/>
              <a:t>THANK YOU</a:t>
            </a:r>
            <a:endParaRPr lang="en-IN" sz="9600" dirty="0"/>
          </a:p>
        </p:txBody>
      </p:sp>
    </p:spTree>
    <p:extLst>
      <p:ext uri="{BB962C8B-B14F-4D97-AF65-F5344CB8AC3E}">
        <p14:creationId xmlns:p14="http://schemas.microsoft.com/office/powerpoint/2010/main" val="359867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0605-F0CE-71D5-7A79-31AB5630C5CE}"/>
              </a:ext>
            </a:extLst>
          </p:cNvPr>
          <p:cNvSpPr>
            <a:spLocks noGrp="1"/>
          </p:cNvSpPr>
          <p:nvPr>
            <p:ph type="title"/>
          </p:nvPr>
        </p:nvSpPr>
        <p:spPr>
          <a:xfrm>
            <a:off x="97973" y="168728"/>
            <a:ext cx="10131425" cy="881743"/>
          </a:xfrm>
        </p:spPr>
        <p:txBody>
          <a:bodyPr/>
          <a:lstStyle/>
          <a:p>
            <a:r>
              <a:rPr lang="en-US" dirty="0"/>
              <a:t>Autism IN TEENAGERS</a:t>
            </a:r>
            <a:endParaRPr lang="en-IN" dirty="0"/>
          </a:p>
        </p:txBody>
      </p:sp>
      <p:sp>
        <p:nvSpPr>
          <p:cNvPr id="3" name="Content Placeholder 2">
            <a:extLst>
              <a:ext uri="{FF2B5EF4-FFF2-40B4-BE49-F238E27FC236}">
                <a16:creationId xmlns:a16="http://schemas.microsoft.com/office/drawing/2014/main" id="{61D8B414-264F-4527-7638-AB6409D59261}"/>
              </a:ext>
            </a:extLst>
          </p:cNvPr>
          <p:cNvSpPr>
            <a:spLocks noGrp="1"/>
          </p:cNvSpPr>
          <p:nvPr>
            <p:ph idx="1"/>
          </p:nvPr>
        </p:nvSpPr>
        <p:spPr>
          <a:xfrm>
            <a:off x="413657" y="1981200"/>
            <a:ext cx="10403569" cy="4267200"/>
          </a:xfrm>
        </p:spPr>
        <p:txBody>
          <a:bodyPr>
            <a:normAutofit fontScale="92500" lnSpcReduction="10000"/>
          </a:bodyPr>
          <a:lstStyle/>
          <a:p>
            <a:pPr marL="0" indent="0">
              <a:buNone/>
            </a:pPr>
            <a:r>
              <a:rPr lang="en-US" dirty="0"/>
              <a:t>Autism Spectrum Disorder (ASD) in teenagers is characterized by unique developmental, social, and behavioral patterns that can vary widely from one individual to another. As children grow into adolescence, autistic traits can present new challenges and adjustments for both teens and their families. Understanding these characteristics, along with strategies to support teenagers with ASD, can promote growth, independence, and well-being.</a:t>
            </a:r>
          </a:p>
          <a:p>
            <a:pPr marL="0" indent="0">
              <a:buNone/>
            </a:pPr>
            <a:endParaRPr lang="en-US" dirty="0"/>
          </a:p>
          <a:p>
            <a:pPr marL="0" indent="0">
              <a:buNone/>
            </a:pPr>
            <a:r>
              <a:rPr lang="en-US" dirty="0"/>
              <a:t>Key Characteristics in Autistic Teens:</a:t>
            </a:r>
          </a:p>
          <a:p>
            <a:r>
              <a:rPr lang="en-US" b="1" dirty="0"/>
              <a:t>Social Communication Difficulties</a:t>
            </a:r>
            <a:r>
              <a:rPr lang="en-US" dirty="0"/>
              <a:t>: Many autistic teenagers may have trouble understanding social cues, maintaining conversations, or interpreting emotions. </a:t>
            </a:r>
          </a:p>
          <a:p>
            <a:r>
              <a:rPr lang="en-US" b="1" dirty="0"/>
              <a:t>Sensory Sensitivities</a:t>
            </a:r>
            <a:r>
              <a:rPr lang="en-US" dirty="0"/>
              <a:t>: Teens with autism often experience heightened or diminished sensitivities to sensory input, such as sounds, lights, touch, or certain textures. </a:t>
            </a:r>
          </a:p>
          <a:p>
            <a:r>
              <a:rPr lang="en-US" b="1" dirty="0"/>
              <a:t>Routine and Structure Needs</a:t>
            </a:r>
            <a:r>
              <a:rPr lang="en-US" dirty="0"/>
              <a:t>: Many autistic teenagers prefer routines and may find sudden changes to be stressful.</a:t>
            </a:r>
          </a:p>
          <a:p>
            <a:r>
              <a:rPr lang="en-US" b="1" dirty="0"/>
              <a:t>Anxiety and Mental Health</a:t>
            </a:r>
            <a:r>
              <a:rPr lang="en-US" dirty="0"/>
              <a:t>: Studies show higher rates of anxiety and depression in teenagers with autism. Social pressures, academic demands, and sensory sensitivities can contribute to these feelings.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29881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C320-721A-C256-396D-F665CD4DBFF2}"/>
              </a:ext>
            </a:extLst>
          </p:cNvPr>
          <p:cNvSpPr>
            <a:spLocks noGrp="1"/>
          </p:cNvSpPr>
          <p:nvPr>
            <p:ph type="title"/>
          </p:nvPr>
        </p:nvSpPr>
        <p:spPr/>
        <p:txBody>
          <a:bodyPr/>
          <a:lstStyle/>
          <a:p>
            <a:r>
              <a:rPr lang="en-US" dirty="0"/>
              <a:t>BUSINESS OBJECTIVE</a:t>
            </a:r>
            <a:endParaRPr lang="en-IN" dirty="0"/>
          </a:p>
        </p:txBody>
      </p:sp>
      <p:sp>
        <p:nvSpPr>
          <p:cNvPr id="4" name="Rectangle 1">
            <a:extLst>
              <a:ext uri="{FF2B5EF4-FFF2-40B4-BE49-F238E27FC236}">
                <a16:creationId xmlns:a16="http://schemas.microsoft.com/office/drawing/2014/main" id="{67EB5DE2-3D91-93CF-2D32-DC1503ADC9AB}"/>
              </a:ext>
            </a:extLst>
          </p:cNvPr>
          <p:cNvSpPr>
            <a:spLocks noGrp="1" noChangeArrowheads="1"/>
          </p:cNvSpPr>
          <p:nvPr>
            <p:ph idx="1"/>
          </p:nvPr>
        </p:nvSpPr>
        <p:spPr bwMode="auto">
          <a:xfrm>
            <a:off x="402772" y="2065867"/>
            <a:ext cx="1138645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Identify undiagnosed autism in teenagers, which often results in learning disabilities and can degrade quality of life if untreated. Autism symptoms can go unnoticed in childhood, affecting social and academic development during teenage years. We d</a:t>
            </a:r>
            <a:r>
              <a:rPr lang="en-US" dirty="0"/>
              <a:t>eveloped a predictive model to detect autism traits in teenagers based on various demographic and behavioral indicators. Early detection can lead to timely interventions, improving the quality of life and reducing the impact on learning and social engagement.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1A8FE4E-E1DC-F79B-9DCE-1123B237531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19800" y="3681549"/>
            <a:ext cx="5105400" cy="2664822"/>
          </a:xfrm>
          <a:prstGeom prst="rect">
            <a:avLst/>
          </a:prstGeom>
        </p:spPr>
      </p:pic>
    </p:spTree>
    <p:extLst>
      <p:ext uri="{BB962C8B-B14F-4D97-AF65-F5344CB8AC3E}">
        <p14:creationId xmlns:p14="http://schemas.microsoft.com/office/powerpoint/2010/main" val="263340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CD879-6DE3-2EA8-565F-6AAB2172853C}"/>
              </a:ext>
            </a:extLst>
          </p:cNvPr>
          <p:cNvSpPr>
            <a:spLocks noGrp="1"/>
          </p:cNvSpPr>
          <p:nvPr>
            <p:ph type="title"/>
          </p:nvPr>
        </p:nvSpPr>
        <p:spPr>
          <a:xfrm>
            <a:off x="348344" y="0"/>
            <a:ext cx="10131425" cy="870857"/>
          </a:xfrm>
        </p:spPr>
        <p:txBody>
          <a:bodyPr/>
          <a:lstStyle/>
          <a:p>
            <a:r>
              <a:rPr lang="en-IN" dirty="0"/>
              <a:t>Data Description</a:t>
            </a:r>
          </a:p>
        </p:txBody>
      </p:sp>
      <p:sp>
        <p:nvSpPr>
          <p:cNvPr id="3" name="Content Placeholder 2">
            <a:extLst>
              <a:ext uri="{FF2B5EF4-FFF2-40B4-BE49-F238E27FC236}">
                <a16:creationId xmlns:a16="http://schemas.microsoft.com/office/drawing/2014/main" id="{50F7C139-F055-18BE-372E-D5292168D9DA}"/>
              </a:ext>
            </a:extLst>
          </p:cNvPr>
          <p:cNvSpPr>
            <a:spLocks noGrp="1"/>
          </p:cNvSpPr>
          <p:nvPr>
            <p:ph idx="1"/>
          </p:nvPr>
        </p:nvSpPr>
        <p:spPr>
          <a:xfrm>
            <a:off x="685801" y="718457"/>
            <a:ext cx="10131425" cy="5072744"/>
          </a:xfrm>
        </p:spPr>
        <p:txBody>
          <a:bodyPr/>
          <a:lstStyle/>
          <a:p>
            <a:pPr>
              <a:buFont typeface="Arial" panose="020B0604020202020204" pitchFamily="34" charset="0"/>
              <a:buChar char="•"/>
            </a:pPr>
            <a:r>
              <a:rPr lang="en-IN" b="1" dirty="0"/>
              <a:t>Source: Kaggle Dataset </a:t>
            </a:r>
          </a:p>
          <a:p>
            <a:pPr marL="0" indent="0">
              <a:buNone/>
            </a:pPr>
            <a:r>
              <a:rPr lang="en-IN" b="1" dirty="0"/>
              <a:t>https://www.kaggle.com/datasets/uppulurimadhuri/datasetKey Variables</a:t>
            </a:r>
            <a:r>
              <a:rPr lang="en-IN" dirty="0"/>
              <a:t>:</a:t>
            </a:r>
          </a:p>
          <a:p>
            <a:pPr marL="742950" lvl="1" indent="-285750">
              <a:buFont typeface="Arial" panose="020B0604020202020204" pitchFamily="34" charset="0"/>
              <a:buChar char="•"/>
            </a:pPr>
            <a:r>
              <a:rPr lang="en-IN" b="1" dirty="0"/>
              <a:t>Target Variable </a:t>
            </a:r>
            <a:r>
              <a:rPr lang="en-IN" dirty="0"/>
              <a:t>: Autism Spectrum Disorder (ASD) Traits</a:t>
            </a:r>
          </a:p>
          <a:p>
            <a:pPr marL="742950" lvl="1" indent="-285750">
              <a:buFont typeface="Arial" panose="020B0604020202020204" pitchFamily="34" charset="0"/>
              <a:buChar char="•"/>
            </a:pPr>
            <a:r>
              <a:rPr lang="en-IN" b="1" dirty="0"/>
              <a:t>Predictor Variables </a:t>
            </a:r>
            <a:r>
              <a:rPr lang="en-IN" dirty="0"/>
              <a:t>:</a:t>
            </a:r>
          </a:p>
          <a:p>
            <a:pPr marL="1143000" lvl="2" indent="-228600">
              <a:buFont typeface="Arial" panose="020B0604020202020204" pitchFamily="34" charset="0"/>
              <a:buChar char="•"/>
            </a:pPr>
            <a:r>
              <a:rPr lang="en-IN" sz="2000" dirty="0"/>
              <a:t>Demographic variables (e.g., Ethnicity, Sex)</a:t>
            </a:r>
          </a:p>
          <a:p>
            <a:pPr marL="1143000" lvl="2" indent="-228600">
              <a:buFont typeface="Arial" panose="020B0604020202020204" pitchFamily="34" charset="0"/>
              <a:buChar char="•"/>
            </a:pPr>
            <a:r>
              <a:rPr lang="en-IN" sz="2000" dirty="0"/>
              <a:t>Behavioural and mental health indicators (e.g., Speech Delay, Learning Disorder, Anxiety Disorder)</a:t>
            </a:r>
          </a:p>
          <a:p>
            <a:pPr marL="1143000" lvl="2" indent="-228600">
              <a:buFont typeface="Arial" panose="020B0604020202020204" pitchFamily="34" charset="0"/>
              <a:buChar char="•"/>
            </a:pPr>
            <a:r>
              <a:rPr lang="en-IN" sz="2000" dirty="0"/>
              <a:t>Social and behavioural scales (e.g., Social Responsiveness Scale)</a:t>
            </a:r>
          </a:p>
          <a:p>
            <a:endParaRPr lang="en-IN" dirty="0"/>
          </a:p>
        </p:txBody>
      </p:sp>
    </p:spTree>
    <p:extLst>
      <p:ext uri="{BB962C8B-B14F-4D97-AF65-F5344CB8AC3E}">
        <p14:creationId xmlns:p14="http://schemas.microsoft.com/office/powerpoint/2010/main" val="395699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F02D-E555-E2FB-DCC9-97031F9A05FD}"/>
              </a:ext>
            </a:extLst>
          </p:cNvPr>
          <p:cNvSpPr>
            <a:spLocks noGrp="1"/>
          </p:cNvSpPr>
          <p:nvPr>
            <p:ph type="title"/>
          </p:nvPr>
        </p:nvSpPr>
        <p:spPr>
          <a:xfrm>
            <a:off x="228601" y="163286"/>
            <a:ext cx="10131425" cy="903514"/>
          </a:xfrm>
        </p:spPr>
        <p:txBody>
          <a:bodyPr/>
          <a:lstStyle/>
          <a:p>
            <a:pPr algn="ctr"/>
            <a:r>
              <a:rPr lang="en-IN" dirty="0"/>
              <a:t>Methodology</a:t>
            </a:r>
          </a:p>
        </p:txBody>
      </p:sp>
      <p:sp>
        <p:nvSpPr>
          <p:cNvPr id="4" name="Rectangle 1">
            <a:extLst>
              <a:ext uri="{FF2B5EF4-FFF2-40B4-BE49-F238E27FC236}">
                <a16:creationId xmlns:a16="http://schemas.microsoft.com/office/drawing/2014/main" id="{EB2CC7E2-D1DA-FE67-E07B-A7644E5477FF}"/>
              </a:ext>
            </a:extLst>
          </p:cNvPr>
          <p:cNvSpPr>
            <a:spLocks noGrp="1" noChangeArrowheads="1"/>
          </p:cNvSpPr>
          <p:nvPr>
            <p:ph idx="1"/>
          </p:nvPr>
        </p:nvSpPr>
        <p:spPr bwMode="auto">
          <a:xfrm>
            <a:off x="60469" y="1781382"/>
            <a:ext cx="1207106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Preprocessing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Cleaning: Removing null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Encoding categorical features and scaling numerical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Exploratory Data Analysis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Examining variable distributions, relationships, and correlations.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Performing a chi-square test for correlations with ASD traits.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Model Selection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Training a model using Random Forest and finding the best parameters using Grid search CV</a:t>
            </a:r>
            <a:r>
              <a:rPr lang="en-US" altLang="en-US" sz="2000" dirty="0">
                <a:latin typeface="Arial" panose="020B0604020202020204" pitchFamily="34" charset="0"/>
              </a:rPr>
              <a:t> to predict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Arial" panose="020B0604020202020204" pitchFamily="34" charset="0"/>
              </a:rPr>
              <a:t>ASD Traits among teenagers.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66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B451-07EF-ABB4-BB52-2E7B6F5A64FF}"/>
              </a:ext>
            </a:extLst>
          </p:cNvPr>
          <p:cNvSpPr>
            <a:spLocks noGrp="1"/>
          </p:cNvSpPr>
          <p:nvPr>
            <p:ph type="title"/>
          </p:nvPr>
        </p:nvSpPr>
        <p:spPr>
          <a:xfrm>
            <a:off x="0" y="87087"/>
            <a:ext cx="10131425" cy="838200"/>
          </a:xfrm>
        </p:spPr>
        <p:txBody>
          <a:bodyPr>
            <a:normAutofit fontScale="90000"/>
          </a:bodyPr>
          <a:lstStyle/>
          <a:p>
            <a:r>
              <a:rPr lang="en-IN" dirty="0"/>
              <a:t>Model Tuning and Hyperparameter Optimization</a:t>
            </a:r>
          </a:p>
        </p:txBody>
      </p:sp>
      <p:sp>
        <p:nvSpPr>
          <p:cNvPr id="4" name="Rectangle 1">
            <a:extLst>
              <a:ext uri="{FF2B5EF4-FFF2-40B4-BE49-F238E27FC236}">
                <a16:creationId xmlns:a16="http://schemas.microsoft.com/office/drawing/2014/main" id="{3E47526E-C1FE-10CA-FF4E-3E32E66961D4}"/>
              </a:ext>
            </a:extLst>
          </p:cNvPr>
          <p:cNvSpPr>
            <a:spLocks noGrp="1" noChangeArrowheads="1"/>
          </p:cNvSpPr>
          <p:nvPr>
            <p:ph idx="1"/>
          </p:nvPr>
        </p:nvSpPr>
        <p:spPr bwMode="auto">
          <a:xfrm>
            <a:off x="359229" y="1930372"/>
            <a:ext cx="1092925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Selection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Random Forest was used for classification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After initial performance check, we identified the best-performing hyperparameter based on Grid search CV.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Grid Search Method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Grid Search was conducted across multiple models to tune hyperparameters and achieve the best fit.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 Tuning Parameters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latin typeface="Arial" panose="020B0604020202020204" pitchFamily="34" charset="0"/>
              </a:rPr>
              <a:t>Max </a:t>
            </a:r>
            <a:r>
              <a:rPr kumimoji="0" lang="en-US" altLang="en-US" sz="1800" b="0" i="0" u="none" strike="noStrike" cap="none" normalizeH="0" baseline="0" dirty="0">
                <a:ln>
                  <a:noFill/>
                </a:ln>
                <a:solidFill>
                  <a:schemeClr val="tx1"/>
                </a:solidFill>
                <a:effectLst/>
                <a:latin typeface="Arial" panose="020B0604020202020204" pitchFamily="34" charset="0"/>
              </a:rPr>
              <a:t>Depth, Min samples split, estimators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Optimal Parameters (Post-Grid 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Max Depth</a:t>
            </a:r>
            <a:r>
              <a:rPr kumimoji="0" lang="en-US" altLang="en-US" sz="1800" b="0" i="0" u="none" strike="noStrike" cap="none" normalizeH="0" baseline="0" dirty="0">
                <a:ln>
                  <a:noFill/>
                </a:ln>
                <a:solidFill>
                  <a:schemeClr val="tx1"/>
                </a:solidFill>
                <a:effectLst/>
                <a:latin typeface="Arial" panose="020B0604020202020204" pitchFamily="34" charset="0"/>
              </a:rPr>
              <a:t>: Optimal count based on convergence analysis.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Depth</a:t>
            </a:r>
            <a:r>
              <a:rPr kumimoji="0" lang="en-US" altLang="en-US" sz="1800" b="0" i="0" u="none" strike="noStrike" cap="none" normalizeH="0" baseline="0" dirty="0">
                <a:ln>
                  <a:noFill/>
                </a:ln>
                <a:solidFill>
                  <a:schemeClr val="tx1"/>
                </a:solidFill>
                <a:effectLst/>
                <a:latin typeface="Arial" panose="020B0604020202020204" pitchFamily="34" charset="0"/>
              </a:rPr>
              <a:t>: Tuned for balance between model complexity and overfitting.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Estimators</a:t>
            </a:r>
            <a:r>
              <a:rPr kumimoji="0" lang="en-US" altLang="en-US" sz="1800" b="0" i="0" u="none" strike="noStrike" cap="none" normalizeH="0" baseline="0" dirty="0">
                <a:ln>
                  <a:noFill/>
                </a:ln>
                <a:solidFill>
                  <a:schemeClr val="tx1"/>
                </a:solidFill>
                <a:effectLst/>
                <a:latin typeface="Arial" panose="020B0604020202020204" pitchFamily="34" charset="0"/>
              </a:rPr>
              <a:t>: Analyzed feature contributions to help prioritize key attributes.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159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7495-E1E7-79FE-D2B5-CC8CF5CD07B9}"/>
              </a:ext>
            </a:extLst>
          </p:cNvPr>
          <p:cNvSpPr>
            <a:spLocks noGrp="1"/>
          </p:cNvSpPr>
          <p:nvPr>
            <p:ph type="title"/>
          </p:nvPr>
        </p:nvSpPr>
        <p:spPr>
          <a:xfrm>
            <a:off x="87087" y="0"/>
            <a:ext cx="10131425" cy="936171"/>
          </a:xfrm>
        </p:spPr>
        <p:txBody>
          <a:bodyPr/>
          <a:lstStyle/>
          <a:p>
            <a:r>
              <a:rPr lang="en-IN" dirty="0"/>
              <a:t>Results and Performance</a:t>
            </a:r>
          </a:p>
        </p:txBody>
      </p:sp>
      <p:sp>
        <p:nvSpPr>
          <p:cNvPr id="3" name="Content Placeholder 2">
            <a:extLst>
              <a:ext uri="{FF2B5EF4-FFF2-40B4-BE49-F238E27FC236}">
                <a16:creationId xmlns:a16="http://schemas.microsoft.com/office/drawing/2014/main" id="{DDB0225E-1D1A-D5D7-32A5-5D990E273385}"/>
              </a:ext>
            </a:extLst>
          </p:cNvPr>
          <p:cNvSpPr>
            <a:spLocks noGrp="1"/>
          </p:cNvSpPr>
          <p:nvPr>
            <p:ph idx="1"/>
          </p:nvPr>
        </p:nvSpPr>
        <p:spPr>
          <a:xfrm>
            <a:off x="250373" y="936171"/>
            <a:ext cx="11092541" cy="5660572"/>
          </a:xfrm>
        </p:spPr>
        <p:txBody>
          <a:bodyPr>
            <a:normAutofit/>
          </a:bodyPr>
          <a:lstStyle/>
          <a:p>
            <a:pPr>
              <a:buFont typeface="Arial" panose="020B0604020202020204" pitchFamily="34" charset="0"/>
              <a:buChar char="•"/>
            </a:pPr>
            <a:r>
              <a:rPr lang="en-US" b="1" dirty="0"/>
              <a:t>Performance Metrics</a:t>
            </a:r>
            <a:r>
              <a:rPr lang="en-US" dirty="0"/>
              <a:t>:</a:t>
            </a:r>
          </a:p>
          <a:p>
            <a:pPr marL="742950" lvl="1" indent="-285750">
              <a:buFont typeface="Arial" panose="020B0604020202020204" pitchFamily="34" charset="0"/>
              <a:buChar char="•"/>
            </a:pPr>
            <a:r>
              <a:rPr lang="en-US" b="1" dirty="0"/>
              <a:t>Accuracy</a:t>
            </a:r>
            <a:r>
              <a:rPr lang="en-US" dirty="0"/>
              <a:t>: Overall model accuracy to assess the proportion of correct predictions.</a:t>
            </a:r>
          </a:p>
          <a:p>
            <a:pPr marL="742950" lvl="1" indent="-285750">
              <a:buFont typeface="Arial" panose="020B0604020202020204" pitchFamily="34" charset="0"/>
              <a:buChar char="•"/>
            </a:pPr>
            <a:r>
              <a:rPr lang="en-US" b="1" dirty="0"/>
              <a:t>Precision &amp; Recall</a:t>
            </a:r>
            <a:r>
              <a:rPr lang="en-US" dirty="0"/>
              <a:t>:</a:t>
            </a:r>
          </a:p>
          <a:p>
            <a:pPr marL="1143000" lvl="2" indent="-228600">
              <a:buFont typeface="Arial" panose="020B0604020202020204" pitchFamily="34" charset="0"/>
              <a:buChar char="•"/>
            </a:pPr>
            <a:r>
              <a:rPr lang="en-US" dirty="0"/>
              <a:t>Precision highlights how effectively the model identifies true positives among predicted positives.</a:t>
            </a:r>
          </a:p>
          <a:p>
            <a:pPr marL="1143000" lvl="2" indent="-228600">
              <a:buFont typeface="Arial" panose="020B0604020202020204" pitchFamily="34" charset="0"/>
              <a:buChar char="•"/>
            </a:pPr>
            <a:r>
              <a:rPr lang="en-US" dirty="0"/>
              <a:t>Recall indicates the model's success in capturing actual ASD cases.</a:t>
            </a:r>
          </a:p>
          <a:p>
            <a:pPr marL="742950" lvl="1" indent="-285750">
              <a:buFont typeface="Arial" panose="020B0604020202020204" pitchFamily="34" charset="0"/>
              <a:buChar char="•"/>
            </a:pPr>
            <a:r>
              <a:rPr lang="en-US" b="1" dirty="0"/>
              <a:t>F1-Score</a:t>
            </a:r>
            <a:r>
              <a:rPr lang="en-US" dirty="0"/>
              <a:t>: Harmonic mean of Precision and Recall, balancing sensitivity and specificity.</a:t>
            </a:r>
          </a:p>
          <a:p>
            <a:pPr marL="742950" lvl="1" indent="-285750">
              <a:buFont typeface="Arial" panose="020B0604020202020204" pitchFamily="34" charset="0"/>
              <a:buChar char="•"/>
            </a:pPr>
            <a:r>
              <a:rPr lang="en-US" b="1" dirty="0"/>
              <a:t>AUC-ROC</a:t>
            </a:r>
            <a:r>
              <a:rPr lang="en-US" dirty="0"/>
              <a:t> (if applicable): Measures model distinction between classes, providing insight into separability.</a:t>
            </a:r>
          </a:p>
          <a:p>
            <a:pPr>
              <a:buFont typeface="Arial" panose="020B0604020202020204" pitchFamily="34" charset="0"/>
              <a:buChar char="•"/>
            </a:pPr>
            <a:r>
              <a:rPr lang="en-US" b="1" dirty="0"/>
              <a:t>Results Analysis</a:t>
            </a:r>
            <a:r>
              <a:rPr lang="en-US" dirty="0"/>
              <a:t>:</a:t>
            </a:r>
          </a:p>
          <a:p>
            <a:pPr marL="742950" lvl="1" indent="-285750">
              <a:buFont typeface="Arial" panose="020B0604020202020204" pitchFamily="34" charset="0"/>
              <a:buChar char="•"/>
            </a:pPr>
            <a:r>
              <a:rPr lang="en-US" b="1" dirty="0"/>
              <a:t>Top Model</a:t>
            </a:r>
            <a:r>
              <a:rPr lang="en-US" dirty="0"/>
              <a:t>: Mention the best-performing model (e.g., Random Forest or Gradient Boosting) based on overall F1-Score or AUC.</a:t>
            </a:r>
          </a:p>
          <a:p>
            <a:pPr marL="742950" lvl="1" indent="-285750">
              <a:buFont typeface="Arial" panose="020B0604020202020204" pitchFamily="34" charset="0"/>
              <a:buChar char="•"/>
            </a:pPr>
            <a:r>
              <a:rPr lang="en-US" b="1" dirty="0"/>
              <a:t>Confusion Matrix</a:t>
            </a:r>
            <a:r>
              <a:rPr lang="en-US" dirty="0"/>
              <a:t>: Insights on false positives and false negatives; high false negatives could imply undiagnosed ASD cases.</a:t>
            </a:r>
          </a:p>
          <a:p>
            <a:pPr marL="742950" lvl="1" indent="-285750">
              <a:buFont typeface="Arial" panose="020B0604020202020204" pitchFamily="34" charset="0"/>
              <a:buChar char="•"/>
            </a:pPr>
            <a:r>
              <a:rPr lang="en-US" b="1" dirty="0"/>
              <a:t>Feature Importance</a:t>
            </a:r>
            <a:r>
              <a:rPr lang="en-US" dirty="0"/>
              <a:t>:</a:t>
            </a:r>
          </a:p>
          <a:p>
            <a:pPr marL="1143000" lvl="2" indent="-228600">
              <a:buFont typeface="Arial" panose="020B0604020202020204" pitchFamily="34" charset="0"/>
              <a:buChar char="•"/>
            </a:pPr>
            <a:r>
              <a:rPr lang="en-US" dirty="0"/>
              <a:t>Key features influencing ASD predictions include social responsiveness, childhood autism rating scale scores, and familial ASD history.</a:t>
            </a:r>
          </a:p>
          <a:p>
            <a:pPr marL="1143000" lvl="2" indent="-228600">
              <a:buFont typeface="Arial" panose="020B0604020202020204" pitchFamily="34" charset="0"/>
              <a:buChar char="•"/>
            </a:pPr>
            <a:r>
              <a:rPr lang="en-US" dirty="0"/>
              <a:t>Feature importance helps interpret model behavior and prioritize impactful characteristics.</a:t>
            </a:r>
          </a:p>
          <a:p>
            <a:endParaRPr lang="en-IN" dirty="0"/>
          </a:p>
        </p:txBody>
      </p:sp>
    </p:spTree>
    <p:extLst>
      <p:ext uri="{BB962C8B-B14F-4D97-AF65-F5344CB8AC3E}">
        <p14:creationId xmlns:p14="http://schemas.microsoft.com/office/powerpoint/2010/main" val="2537348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48DB-248C-6B7E-5551-B0DD576EC4C6}"/>
              </a:ext>
            </a:extLst>
          </p:cNvPr>
          <p:cNvSpPr>
            <a:spLocks noGrp="1"/>
          </p:cNvSpPr>
          <p:nvPr>
            <p:ph type="title"/>
          </p:nvPr>
        </p:nvSpPr>
        <p:spPr>
          <a:xfrm>
            <a:off x="272143" y="217714"/>
            <a:ext cx="10131425" cy="729343"/>
          </a:xfrm>
        </p:spPr>
        <p:txBody>
          <a:bodyPr/>
          <a:lstStyle/>
          <a:p>
            <a:r>
              <a:rPr lang="en-US" dirty="0"/>
              <a:t>Findings</a:t>
            </a:r>
            <a:endParaRPr lang="en-IN" dirty="0"/>
          </a:p>
        </p:txBody>
      </p:sp>
      <p:pic>
        <p:nvPicPr>
          <p:cNvPr id="5" name="Content Placeholder 4">
            <a:extLst>
              <a:ext uri="{FF2B5EF4-FFF2-40B4-BE49-F238E27FC236}">
                <a16:creationId xmlns:a16="http://schemas.microsoft.com/office/drawing/2014/main" id="{DC8DC6C4-EEFA-DE74-AFC6-613C68C754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1485" y="330875"/>
            <a:ext cx="7010400" cy="2031325"/>
          </a:xfrm>
        </p:spPr>
      </p:pic>
      <p:sp>
        <p:nvSpPr>
          <p:cNvPr id="6" name="TextBox 5">
            <a:extLst>
              <a:ext uri="{FF2B5EF4-FFF2-40B4-BE49-F238E27FC236}">
                <a16:creationId xmlns:a16="http://schemas.microsoft.com/office/drawing/2014/main" id="{349F74E7-3292-CCE2-C6D6-7E6D7D58E563}"/>
              </a:ext>
            </a:extLst>
          </p:cNvPr>
          <p:cNvSpPr txBox="1"/>
          <p:nvPr/>
        </p:nvSpPr>
        <p:spPr>
          <a:xfrm>
            <a:off x="315685" y="2840387"/>
            <a:ext cx="11647714" cy="2585323"/>
          </a:xfrm>
          <a:prstGeom prst="rect">
            <a:avLst/>
          </a:prstGeom>
          <a:noFill/>
        </p:spPr>
        <p:txBody>
          <a:bodyPr wrap="square" rtlCol="0">
            <a:spAutoFit/>
          </a:bodyPr>
          <a:lstStyle/>
          <a:p>
            <a:r>
              <a:rPr lang="en-US" dirty="0"/>
              <a:t>Accuracy: 0.79 - This indicates the model correctly predicts outcomes for about 79% of the test samples.</a:t>
            </a:r>
          </a:p>
          <a:p>
            <a:r>
              <a:rPr lang="en-US" dirty="0"/>
              <a:t>Precision: 0.78 - When the model predicts the positive class (ASD traits present), it is correct 78% of the time. A lower precision compared to the Grid Search CV model suggests more false positives.</a:t>
            </a:r>
          </a:p>
          <a:p>
            <a:r>
              <a:rPr lang="en-US" dirty="0"/>
              <a:t>Recall: 0.84 - The model correctly identifies 84% of the actual positive cases. This score is decent but somewhat lower than with Grid Search CV.</a:t>
            </a:r>
          </a:p>
          <a:p>
            <a:r>
              <a:rPr lang="en-US" dirty="0"/>
              <a:t>F1 Score: 0.81 - The harmonic mean of precision and recall balances both metrics, showing that the model’s predictions for the positive class are reasonable but could be more refined.</a:t>
            </a:r>
          </a:p>
          <a:p>
            <a:r>
              <a:rPr lang="en-US" dirty="0"/>
              <a:t>AUC-ROC Score: 0.88 - This indicates that the model can distinguish between classes well, with an AUC close to 0.9, meaning it has a good balance of true positive and false positive rates.</a:t>
            </a:r>
          </a:p>
        </p:txBody>
      </p:sp>
    </p:spTree>
    <p:extLst>
      <p:ext uri="{BB962C8B-B14F-4D97-AF65-F5344CB8AC3E}">
        <p14:creationId xmlns:p14="http://schemas.microsoft.com/office/powerpoint/2010/main" val="212191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270A-D2F8-1028-6C1B-11BD56D86F26}"/>
              </a:ext>
            </a:extLst>
          </p:cNvPr>
          <p:cNvSpPr>
            <a:spLocks noGrp="1"/>
          </p:cNvSpPr>
          <p:nvPr>
            <p:ph type="title"/>
          </p:nvPr>
        </p:nvSpPr>
        <p:spPr>
          <a:xfrm>
            <a:off x="152401" y="130629"/>
            <a:ext cx="10131425" cy="664029"/>
          </a:xfrm>
        </p:spPr>
        <p:txBody>
          <a:bodyPr/>
          <a:lstStyle/>
          <a:p>
            <a:r>
              <a:rPr lang="en-US" dirty="0"/>
              <a:t>Findings</a:t>
            </a:r>
            <a:endParaRPr lang="en-IN" dirty="0"/>
          </a:p>
        </p:txBody>
      </p:sp>
      <p:pic>
        <p:nvPicPr>
          <p:cNvPr id="5" name="Content Placeholder 4">
            <a:extLst>
              <a:ext uri="{FF2B5EF4-FFF2-40B4-BE49-F238E27FC236}">
                <a16:creationId xmlns:a16="http://schemas.microsoft.com/office/drawing/2014/main" id="{5976AA3C-B733-C56B-318C-E699A037FE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6142" y="130629"/>
            <a:ext cx="5895975" cy="1785257"/>
          </a:xfrm>
        </p:spPr>
      </p:pic>
      <p:sp>
        <p:nvSpPr>
          <p:cNvPr id="6" name="TextBox 5">
            <a:extLst>
              <a:ext uri="{FF2B5EF4-FFF2-40B4-BE49-F238E27FC236}">
                <a16:creationId xmlns:a16="http://schemas.microsoft.com/office/drawing/2014/main" id="{2D9D9F26-449D-A0D6-8E9A-34954E5CD6E0}"/>
              </a:ext>
            </a:extLst>
          </p:cNvPr>
          <p:cNvSpPr txBox="1"/>
          <p:nvPr/>
        </p:nvSpPr>
        <p:spPr>
          <a:xfrm>
            <a:off x="152401" y="2155372"/>
            <a:ext cx="11560630" cy="4185761"/>
          </a:xfrm>
          <a:prstGeom prst="rect">
            <a:avLst/>
          </a:prstGeom>
          <a:noFill/>
        </p:spPr>
        <p:txBody>
          <a:bodyPr wrap="square" rtlCol="0">
            <a:spAutoFit/>
          </a:bodyPr>
          <a:lstStyle/>
          <a:p>
            <a:r>
              <a:rPr lang="en-US" sz="1400" dirty="0"/>
              <a:t>Model's performance metrics indicate that it is doing a decent job at predicting ASD traits, with an accuracy of 84%.</a:t>
            </a:r>
          </a:p>
          <a:p>
            <a:r>
              <a:rPr lang="en-US" sz="1400" dirty="0"/>
              <a:t> Class 0 (No ASD Traits):</a:t>
            </a:r>
          </a:p>
          <a:p>
            <a:r>
              <a:rPr lang="en-US" sz="1400" dirty="0"/>
              <a:t>Precision: 0.95 - When the model predicts 0 (no ASD traits), it is correct 95% of the time.</a:t>
            </a:r>
          </a:p>
          <a:p>
            <a:r>
              <a:rPr lang="en-US" sz="1400" dirty="0"/>
              <a:t>Recall: 0.69 - Of all actual 0s, the model correctly identifies 69% of them.</a:t>
            </a:r>
          </a:p>
          <a:p>
            <a:r>
              <a:rPr lang="en-US" sz="1400" dirty="0"/>
              <a:t>F1-Score: 0.80 - This is the harmonic mean of precision and recall, balancing both metrics for Class 0.</a:t>
            </a:r>
          </a:p>
          <a:p>
            <a:r>
              <a:rPr lang="en-US" sz="1400" dirty="0"/>
              <a:t>Support: 183 - The number of samples in the test set for Class 0.Class 1 (Has ASD Traits)</a:t>
            </a:r>
          </a:p>
          <a:p>
            <a:r>
              <a:rPr lang="en-US" sz="1400" dirty="0"/>
              <a:t>Precision: 0.78 - When the model predicts 1 (has ASD traits), it is correct 78% of the time.</a:t>
            </a:r>
          </a:p>
          <a:p>
            <a:r>
              <a:rPr lang="en-US" sz="1400" dirty="0"/>
              <a:t>Recall: 0.97 - Of all actual 1s, the model correctly identifies 97% of them.</a:t>
            </a:r>
          </a:p>
          <a:p>
            <a:r>
              <a:rPr lang="en-US" sz="1400" dirty="0"/>
              <a:t>F1-Score: 0.87 - This F1-score indicates good model performance for identifying ASD traits, with high recall.</a:t>
            </a:r>
          </a:p>
          <a:p>
            <a:r>
              <a:rPr lang="en-US" sz="1400" dirty="0"/>
              <a:t>Support: 210 - The number of samples in the test set for Class 1.</a:t>
            </a:r>
          </a:p>
          <a:p>
            <a:r>
              <a:rPr lang="en-US" sz="1400" dirty="0"/>
              <a:t>Accuracy: 0.84 - The model correctly predicts the outcome for 84% of all samples.</a:t>
            </a:r>
          </a:p>
          <a:p>
            <a:r>
              <a:rPr lang="en-US" sz="1400" dirty="0"/>
              <a:t>Macro Avg: This is the unweighted average of precision, recall, and F1-score across both classes, without considering class imbalance. It shows a balanced average performance across both classes.</a:t>
            </a:r>
          </a:p>
          <a:p>
            <a:r>
              <a:rPr lang="en-US" sz="1400" dirty="0"/>
              <a:t>Weighted Avg: This is the weighted average of precision, recall, and F1-score, accounting for the number of instances in each class. This metric is useful if you want an average measure that considers the imbalance between classes.</a:t>
            </a:r>
          </a:p>
          <a:p>
            <a:r>
              <a:rPr lang="en-US" sz="1400" dirty="0"/>
              <a:t>Key Observations: The model has higher precision for Class 0 but lower recall for it, which means it tends to miss a fair amount of actual 0s.For Class 1, recall is high at 97%, meaning the model is capturing most of the positive cases effectively. An accuracy of 84% and strong F1-scores for both classes indicate the model performs well, though there is some imbalance in precision and recall between the two classes. If Class 0 predictions are especially important (e.g., reducing false negatives for cases without ASD traits), you might consider further fine-tuning to improve recall for this class.</a:t>
            </a:r>
            <a:endParaRPr lang="en-IN" sz="1400" dirty="0"/>
          </a:p>
        </p:txBody>
      </p:sp>
    </p:spTree>
    <p:extLst>
      <p:ext uri="{BB962C8B-B14F-4D97-AF65-F5344CB8AC3E}">
        <p14:creationId xmlns:p14="http://schemas.microsoft.com/office/powerpoint/2010/main" val="4235600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65</TotalTime>
  <Words>1466</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Detecting Autism in Teenagers to Address Learning Disabilities and Improve Quality of Life</vt:lpstr>
      <vt:lpstr>Autism IN TEENAGERS</vt:lpstr>
      <vt:lpstr>BUSINESS OBJECTIVE</vt:lpstr>
      <vt:lpstr>Data Description</vt:lpstr>
      <vt:lpstr>Methodology</vt:lpstr>
      <vt:lpstr>Model Tuning and Hyperparameter Optimization</vt:lpstr>
      <vt:lpstr>Results and Performance</vt:lpstr>
      <vt:lpstr>Findings</vt:lpstr>
      <vt:lpstr>Findings</vt:lpstr>
      <vt:lpstr>Challenges</vt:lpstr>
      <vt:lpstr>Discussion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Anushka Mukherjee</dc:creator>
  <cp:lastModifiedBy>Anushka Mukherjee</cp:lastModifiedBy>
  <cp:revision>1</cp:revision>
  <dcterms:created xsi:type="dcterms:W3CDTF">2024-10-25T14:37:42Z</dcterms:created>
  <dcterms:modified xsi:type="dcterms:W3CDTF">2024-10-25T15:43:29Z</dcterms:modified>
</cp:coreProperties>
</file>