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5"/>
  </p:notesMasterIdLst>
  <p:sldIdLst>
    <p:sldId id="256" r:id="rId2"/>
    <p:sldId id="464" r:id="rId3"/>
    <p:sldId id="438" r:id="rId4"/>
    <p:sldId id="465" r:id="rId5"/>
    <p:sldId id="466" r:id="rId6"/>
    <p:sldId id="467" r:id="rId7"/>
    <p:sldId id="468" r:id="rId8"/>
    <p:sldId id="469" r:id="rId9"/>
    <p:sldId id="470" r:id="rId10"/>
    <p:sldId id="370" r:id="rId11"/>
    <p:sldId id="366" r:id="rId12"/>
    <p:sldId id="367" r:id="rId13"/>
    <p:sldId id="368" r:id="rId14"/>
    <p:sldId id="369" r:id="rId15"/>
    <p:sldId id="371" r:id="rId16"/>
    <p:sldId id="372" r:id="rId17"/>
    <p:sldId id="373" r:id="rId18"/>
    <p:sldId id="374" r:id="rId19"/>
    <p:sldId id="375" r:id="rId20"/>
    <p:sldId id="376" r:id="rId21"/>
    <p:sldId id="377" r:id="rId22"/>
    <p:sldId id="379" r:id="rId23"/>
    <p:sldId id="382" r:id="rId24"/>
    <p:sldId id="386" r:id="rId25"/>
    <p:sldId id="381" r:id="rId26"/>
    <p:sldId id="400" r:id="rId27"/>
    <p:sldId id="405" r:id="rId28"/>
    <p:sldId id="406" r:id="rId29"/>
    <p:sldId id="408" r:id="rId30"/>
    <p:sldId id="409" r:id="rId31"/>
    <p:sldId id="412" r:id="rId32"/>
    <p:sldId id="413" r:id="rId33"/>
    <p:sldId id="43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E9E2C3-0742-4440-A252-22F2BADC8954}" v="4" dt="2023-03-22T12:47:40.866"/>
    <p1510:client id="{FD4AB36E-96AD-4C29-93ED-7E699224AFB7}" v="40" dt="2023-03-23T08:56:46.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77061"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a Belguith" userId="edaa0afb-4621-4165-af1d-05ed505f7999" providerId="ADAL" clId="{CAE9E2C3-0742-4440-A252-22F2BADC8954}"/>
    <pc:docChg chg="undo custSel addSld delSld modSld sldOrd">
      <pc:chgData name="Sana Belguith" userId="edaa0afb-4621-4165-af1d-05ed505f7999" providerId="ADAL" clId="{CAE9E2C3-0742-4440-A252-22F2BADC8954}" dt="2023-03-22T15:56:32.953" v="310" actId="47"/>
      <pc:docMkLst>
        <pc:docMk/>
      </pc:docMkLst>
      <pc:sldChg chg="del">
        <pc:chgData name="Sana Belguith" userId="edaa0afb-4621-4165-af1d-05ed505f7999" providerId="ADAL" clId="{CAE9E2C3-0742-4440-A252-22F2BADC8954}" dt="2023-03-22T12:51:50.036" v="309" actId="47"/>
        <pc:sldMkLst>
          <pc:docMk/>
          <pc:sldMk cId="0" sldId="359"/>
        </pc:sldMkLst>
      </pc:sldChg>
      <pc:sldChg chg="modSp mod">
        <pc:chgData name="Sana Belguith" userId="edaa0afb-4621-4165-af1d-05ed505f7999" providerId="ADAL" clId="{CAE9E2C3-0742-4440-A252-22F2BADC8954}" dt="2023-03-16T09:37:01.592" v="160" actId="20577"/>
        <pc:sldMkLst>
          <pc:docMk/>
          <pc:sldMk cId="0" sldId="362"/>
        </pc:sldMkLst>
        <pc:spChg chg="mod">
          <ac:chgData name="Sana Belguith" userId="edaa0afb-4621-4165-af1d-05ed505f7999" providerId="ADAL" clId="{CAE9E2C3-0742-4440-A252-22F2BADC8954}" dt="2023-03-16T09:37:01.592" v="160" actId="20577"/>
          <ac:spMkLst>
            <pc:docMk/>
            <pc:sldMk cId="0" sldId="362"/>
            <ac:spMk id="3" creationId="{E53D050D-6155-E832-6920-A3C950894AD0}"/>
          </ac:spMkLst>
        </pc:spChg>
      </pc:sldChg>
      <pc:sldChg chg="modSp del mod">
        <pc:chgData name="Sana Belguith" userId="edaa0afb-4621-4165-af1d-05ed505f7999" providerId="ADAL" clId="{CAE9E2C3-0742-4440-A252-22F2BADC8954}" dt="2023-03-22T12:47:30.418" v="276" actId="47"/>
        <pc:sldMkLst>
          <pc:docMk/>
          <pc:sldMk cId="0" sldId="366"/>
        </pc:sldMkLst>
        <pc:spChg chg="mod">
          <ac:chgData name="Sana Belguith" userId="edaa0afb-4621-4165-af1d-05ed505f7999" providerId="ADAL" clId="{CAE9E2C3-0742-4440-A252-22F2BADC8954}" dt="2023-03-16T09:50:49.071" v="171" actId="20577"/>
          <ac:spMkLst>
            <pc:docMk/>
            <pc:sldMk cId="0" sldId="366"/>
            <ac:spMk id="3" creationId="{F0BC6526-E490-36CD-43A5-572DFC30ED84}"/>
          </ac:spMkLst>
        </pc:spChg>
      </pc:sldChg>
      <pc:sldChg chg="modSp mod">
        <pc:chgData name="Sana Belguith" userId="edaa0afb-4621-4165-af1d-05ed505f7999" providerId="ADAL" clId="{CAE9E2C3-0742-4440-A252-22F2BADC8954}" dt="2023-03-22T12:46:39.425" v="275" actId="20577"/>
        <pc:sldMkLst>
          <pc:docMk/>
          <pc:sldMk cId="0" sldId="367"/>
        </pc:sldMkLst>
        <pc:spChg chg="mod">
          <ac:chgData name="Sana Belguith" userId="edaa0afb-4621-4165-af1d-05ed505f7999" providerId="ADAL" clId="{CAE9E2C3-0742-4440-A252-22F2BADC8954}" dt="2023-03-22T12:46:39.425" v="275" actId="20577"/>
          <ac:spMkLst>
            <pc:docMk/>
            <pc:sldMk cId="0" sldId="367"/>
            <ac:spMk id="3" creationId="{E64994B5-7975-8FC5-B1AA-9DF7A456B936}"/>
          </ac:spMkLst>
        </pc:spChg>
      </pc:sldChg>
      <pc:sldChg chg="del modNotesTx">
        <pc:chgData name="Sana Belguith" userId="edaa0afb-4621-4165-af1d-05ed505f7999" providerId="ADAL" clId="{CAE9E2C3-0742-4440-A252-22F2BADC8954}" dt="2023-03-22T15:56:32.953" v="310" actId="47"/>
        <pc:sldMkLst>
          <pc:docMk/>
          <pc:sldMk cId="0" sldId="368"/>
        </pc:sldMkLst>
      </pc:sldChg>
      <pc:sldChg chg="modSp add del mod">
        <pc:chgData name="Sana Belguith" userId="edaa0afb-4621-4165-af1d-05ed505f7999" providerId="ADAL" clId="{CAE9E2C3-0742-4440-A252-22F2BADC8954}" dt="2023-03-22T12:51:50.036" v="309" actId="47"/>
        <pc:sldMkLst>
          <pc:docMk/>
          <pc:sldMk cId="0" sldId="369"/>
        </pc:sldMkLst>
        <pc:spChg chg="mod">
          <ac:chgData name="Sana Belguith" userId="edaa0afb-4621-4165-af1d-05ed505f7999" providerId="ADAL" clId="{CAE9E2C3-0742-4440-A252-22F2BADC8954}" dt="2023-03-06T16:30:41.068" v="2" actId="1076"/>
          <ac:spMkLst>
            <pc:docMk/>
            <pc:sldMk cId="0" sldId="369"/>
            <ac:spMk id="2" creationId="{63E738B5-6473-B5E1-794D-3DBD7B8ED0C3}"/>
          </ac:spMkLst>
        </pc:spChg>
        <pc:spChg chg="mod">
          <ac:chgData name="Sana Belguith" userId="edaa0afb-4621-4165-af1d-05ed505f7999" providerId="ADAL" clId="{CAE9E2C3-0742-4440-A252-22F2BADC8954}" dt="2023-03-06T16:32:54.034" v="3" actId="2711"/>
          <ac:spMkLst>
            <pc:docMk/>
            <pc:sldMk cId="0" sldId="369"/>
            <ac:spMk id="3" creationId="{D4AB9144-603C-A116-47D0-A657B183AFE4}"/>
          </ac:spMkLst>
        </pc:spChg>
      </pc:sldChg>
      <pc:sldChg chg="modSp add del mod">
        <pc:chgData name="Sana Belguith" userId="edaa0afb-4621-4165-af1d-05ed505f7999" providerId="ADAL" clId="{CAE9E2C3-0742-4440-A252-22F2BADC8954}" dt="2023-03-22T12:51:50.036" v="309" actId="47"/>
        <pc:sldMkLst>
          <pc:docMk/>
          <pc:sldMk cId="0" sldId="370"/>
        </pc:sldMkLst>
        <pc:spChg chg="mod">
          <ac:chgData name="Sana Belguith" userId="edaa0afb-4621-4165-af1d-05ed505f7999" providerId="ADAL" clId="{CAE9E2C3-0742-4440-A252-22F2BADC8954}" dt="2023-03-06T16:33:05.031" v="6" actId="1076"/>
          <ac:spMkLst>
            <pc:docMk/>
            <pc:sldMk cId="0" sldId="370"/>
            <ac:spMk id="2" creationId="{0A9A30BD-D2B9-81E4-DAB6-1B8301954080}"/>
          </ac:spMkLst>
        </pc:spChg>
        <pc:spChg chg="mod">
          <ac:chgData name="Sana Belguith" userId="edaa0afb-4621-4165-af1d-05ed505f7999" providerId="ADAL" clId="{CAE9E2C3-0742-4440-A252-22F2BADC8954}" dt="2023-03-06T16:33:12.342" v="9" actId="403"/>
          <ac:spMkLst>
            <pc:docMk/>
            <pc:sldMk cId="0" sldId="370"/>
            <ac:spMk id="3" creationId="{7728BB76-176C-E541-52FB-B0E3091C27BF}"/>
          </ac:spMkLst>
        </pc:spChg>
      </pc:sldChg>
      <pc:sldChg chg="del">
        <pc:chgData name="Sana Belguith" userId="edaa0afb-4621-4165-af1d-05ed505f7999" providerId="ADAL" clId="{CAE9E2C3-0742-4440-A252-22F2BADC8954}" dt="2023-03-22T12:51:50.036" v="309" actId="47"/>
        <pc:sldMkLst>
          <pc:docMk/>
          <pc:sldMk cId="0" sldId="371"/>
        </pc:sldMkLst>
      </pc:sldChg>
      <pc:sldChg chg="del">
        <pc:chgData name="Sana Belguith" userId="edaa0afb-4621-4165-af1d-05ed505f7999" providerId="ADAL" clId="{CAE9E2C3-0742-4440-A252-22F2BADC8954}" dt="2023-03-22T12:51:50.036" v="309" actId="47"/>
        <pc:sldMkLst>
          <pc:docMk/>
          <pc:sldMk cId="0" sldId="372"/>
        </pc:sldMkLst>
      </pc:sldChg>
      <pc:sldChg chg="del">
        <pc:chgData name="Sana Belguith" userId="edaa0afb-4621-4165-af1d-05ed505f7999" providerId="ADAL" clId="{CAE9E2C3-0742-4440-A252-22F2BADC8954}" dt="2023-03-22T12:51:50.036" v="309" actId="47"/>
        <pc:sldMkLst>
          <pc:docMk/>
          <pc:sldMk cId="0" sldId="373"/>
        </pc:sldMkLst>
      </pc:sldChg>
      <pc:sldChg chg="del">
        <pc:chgData name="Sana Belguith" userId="edaa0afb-4621-4165-af1d-05ed505f7999" providerId="ADAL" clId="{CAE9E2C3-0742-4440-A252-22F2BADC8954}" dt="2023-03-22T12:51:50.036" v="309" actId="47"/>
        <pc:sldMkLst>
          <pc:docMk/>
          <pc:sldMk cId="0" sldId="374"/>
        </pc:sldMkLst>
      </pc:sldChg>
      <pc:sldChg chg="modSp mod">
        <pc:chgData name="Sana Belguith" userId="edaa0afb-4621-4165-af1d-05ed505f7999" providerId="ADAL" clId="{CAE9E2C3-0742-4440-A252-22F2BADC8954}" dt="2023-03-16T09:22:08.381" v="118" actId="313"/>
        <pc:sldMkLst>
          <pc:docMk/>
          <pc:sldMk cId="0" sldId="397"/>
        </pc:sldMkLst>
        <pc:spChg chg="mod">
          <ac:chgData name="Sana Belguith" userId="edaa0afb-4621-4165-af1d-05ed505f7999" providerId="ADAL" clId="{CAE9E2C3-0742-4440-A252-22F2BADC8954}" dt="2023-03-16T09:22:08.381" v="118" actId="313"/>
          <ac:spMkLst>
            <pc:docMk/>
            <pc:sldMk cId="0" sldId="397"/>
            <ac:spMk id="3" creationId="{2D93351E-E68F-5325-7D9B-69A171B52821}"/>
          </ac:spMkLst>
        </pc:spChg>
      </pc:sldChg>
      <pc:sldChg chg="modSp mod">
        <pc:chgData name="Sana Belguith" userId="edaa0afb-4621-4165-af1d-05ed505f7999" providerId="ADAL" clId="{CAE9E2C3-0742-4440-A252-22F2BADC8954}" dt="2023-03-16T09:22:43.311" v="119" actId="20577"/>
        <pc:sldMkLst>
          <pc:docMk/>
          <pc:sldMk cId="0" sldId="398"/>
        </pc:sldMkLst>
        <pc:spChg chg="mod">
          <ac:chgData name="Sana Belguith" userId="edaa0afb-4621-4165-af1d-05ed505f7999" providerId="ADAL" clId="{CAE9E2C3-0742-4440-A252-22F2BADC8954}" dt="2023-03-16T09:22:43.311" v="119" actId="20577"/>
          <ac:spMkLst>
            <pc:docMk/>
            <pc:sldMk cId="0" sldId="398"/>
            <ac:spMk id="3" creationId="{CA036F4E-4522-4D2B-3286-6B543E4BDF68}"/>
          </ac:spMkLst>
        </pc:spChg>
      </pc:sldChg>
      <pc:sldChg chg="modSp mod">
        <pc:chgData name="Sana Belguith" userId="edaa0afb-4621-4165-af1d-05ed505f7999" providerId="ADAL" clId="{CAE9E2C3-0742-4440-A252-22F2BADC8954}" dt="2023-03-16T09:28:32.732" v="129" actId="27636"/>
        <pc:sldMkLst>
          <pc:docMk/>
          <pc:sldMk cId="0" sldId="399"/>
        </pc:sldMkLst>
        <pc:spChg chg="mod">
          <ac:chgData name="Sana Belguith" userId="edaa0afb-4621-4165-af1d-05ed505f7999" providerId="ADAL" clId="{CAE9E2C3-0742-4440-A252-22F2BADC8954}" dt="2023-03-16T09:28:32.732" v="129" actId="27636"/>
          <ac:spMkLst>
            <pc:docMk/>
            <pc:sldMk cId="0" sldId="399"/>
            <ac:spMk id="3" creationId="{364C4D98-E373-7244-87E2-7A9A76A56547}"/>
          </ac:spMkLst>
        </pc:spChg>
      </pc:sldChg>
      <pc:sldChg chg="modSp mod">
        <pc:chgData name="Sana Belguith" userId="edaa0afb-4621-4165-af1d-05ed505f7999" providerId="ADAL" clId="{CAE9E2C3-0742-4440-A252-22F2BADC8954}" dt="2023-03-16T09:30:39.136" v="145" actId="20577"/>
        <pc:sldMkLst>
          <pc:docMk/>
          <pc:sldMk cId="0" sldId="400"/>
        </pc:sldMkLst>
        <pc:spChg chg="mod">
          <ac:chgData name="Sana Belguith" userId="edaa0afb-4621-4165-af1d-05ed505f7999" providerId="ADAL" clId="{CAE9E2C3-0742-4440-A252-22F2BADC8954}" dt="2023-03-16T09:30:39.136" v="145" actId="20577"/>
          <ac:spMkLst>
            <pc:docMk/>
            <pc:sldMk cId="0" sldId="400"/>
            <ac:spMk id="2" creationId="{C82DD79E-70BB-5B86-9CBC-6B0ED39E1DD8}"/>
          </ac:spMkLst>
        </pc:spChg>
      </pc:sldChg>
      <pc:sldChg chg="modSp mod">
        <pc:chgData name="Sana Belguith" userId="edaa0afb-4621-4165-af1d-05ed505f7999" providerId="ADAL" clId="{CAE9E2C3-0742-4440-A252-22F2BADC8954}" dt="2023-03-16T09:30:10.974" v="132" actId="20577"/>
        <pc:sldMkLst>
          <pc:docMk/>
          <pc:sldMk cId="0" sldId="401"/>
        </pc:sldMkLst>
        <pc:spChg chg="mod">
          <ac:chgData name="Sana Belguith" userId="edaa0afb-4621-4165-af1d-05ed505f7999" providerId="ADAL" clId="{CAE9E2C3-0742-4440-A252-22F2BADC8954}" dt="2023-03-16T09:30:10.974" v="132" actId="20577"/>
          <ac:spMkLst>
            <pc:docMk/>
            <pc:sldMk cId="0" sldId="401"/>
            <ac:spMk id="3" creationId="{ABAE875B-C118-A1D3-A5DA-A0FEDD465C4D}"/>
          </ac:spMkLst>
        </pc:spChg>
        <pc:picChg chg="mod">
          <ac:chgData name="Sana Belguith" userId="edaa0afb-4621-4165-af1d-05ed505f7999" providerId="ADAL" clId="{CAE9E2C3-0742-4440-A252-22F2BADC8954}" dt="2023-03-16T09:24:11.156" v="121" actId="1076"/>
          <ac:picMkLst>
            <pc:docMk/>
            <pc:sldMk cId="0" sldId="401"/>
            <ac:picMk id="4" creationId="{6135C7DC-2014-F4D3-7309-DEDFC22369B4}"/>
          </ac:picMkLst>
        </pc:picChg>
      </pc:sldChg>
      <pc:sldChg chg="modSp mod">
        <pc:chgData name="Sana Belguith" userId="edaa0afb-4621-4165-af1d-05ed505f7999" providerId="ADAL" clId="{CAE9E2C3-0742-4440-A252-22F2BADC8954}" dt="2023-03-16T09:30:50.709" v="146" actId="14100"/>
        <pc:sldMkLst>
          <pc:docMk/>
          <pc:sldMk cId="0" sldId="402"/>
        </pc:sldMkLst>
        <pc:spChg chg="mod">
          <ac:chgData name="Sana Belguith" userId="edaa0afb-4621-4165-af1d-05ed505f7999" providerId="ADAL" clId="{CAE9E2C3-0742-4440-A252-22F2BADC8954}" dt="2023-03-16T09:25:35.065" v="127" actId="27636"/>
          <ac:spMkLst>
            <pc:docMk/>
            <pc:sldMk cId="0" sldId="402"/>
            <ac:spMk id="3" creationId="{1C4994C1-31EF-9600-FF04-5155EB2CE35E}"/>
          </ac:spMkLst>
        </pc:spChg>
        <pc:picChg chg="mod">
          <ac:chgData name="Sana Belguith" userId="edaa0afb-4621-4165-af1d-05ed505f7999" providerId="ADAL" clId="{CAE9E2C3-0742-4440-A252-22F2BADC8954}" dt="2023-03-16T09:30:50.709" v="146" actId="14100"/>
          <ac:picMkLst>
            <pc:docMk/>
            <pc:sldMk cId="0" sldId="402"/>
            <ac:picMk id="4" creationId="{BC9E44DD-06FF-31DC-BC5D-B42ACD1AB044}"/>
          </ac:picMkLst>
        </pc:picChg>
      </pc:sldChg>
      <pc:sldChg chg="modSp mod">
        <pc:chgData name="Sana Belguith" userId="edaa0afb-4621-4165-af1d-05ed505f7999" providerId="ADAL" clId="{CAE9E2C3-0742-4440-A252-22F2BADC8954}" dt="2023-03-16T09:31:46.382" v="154" actId="20577"/>
        <pc:sldMkLst>
          <pc:docMk/>
          <pc:sldMk cId="0" sldId="403"/>
        </pc:sldMkLst>
        <pc:spChg chg="mod">
          <ac:chgData name="Sana Belguith" userId="edaa0afb-4621-4165-af1d-05ed505f7999" providerId="ADAL" clId="{CAE9E2C3-0742-4440-A252-22F2BADC8954}" dt="2023-03-16T09:31:46.382" v="154" actId="20577"/>
          <ac:spMkLst>
            <pc:docMk/>
            <pc:sldMk cId="0" sldId="403"/>
            <ac:spMk id="3" creationId="{863BC2C6-76B3-CA60-7344-56429F890A46}"/>
          </ac:spMkLst>
        </pc:spChg>
      </pc:sldChg>
      <pc:sldChg chg="delSp modSp mod">
        <pc:chgData name="Sana Belguith" userId="edaa0afb-4621-4165-af1d-05ed505f7999" providerId="ADAL" clId="{CAE9E2C3-0742-4440-A252-22F2BADC8954}" dt="2023-03-16T09:32:33.758" v="156" actId="478"/>
        <pc:sldMkLst>
          <pc:docMk/>
          <pc:sldMk cId="0" sldId="404"/>
        </pc:sldMkLst>
        <pc:picChg chg="del mod">
          <ac:chgData name="Sana Belguith" userId="edaa0afb-4621-4165-af1d-05ed505f7999" providerId="ADAL" clId="{CAE9E2C3-0742-4440-A252-22F2BADC8954}" dt="2023-03-16T09:32:33.758" v="156" actId="478"/>
          <ac:picMkLst>
            <pc:docMk/>
            <pc:sldMk cId="0" sldId="404"/>
            <ac:picMk id="4" creationId="{2C9A23FD-885F-33F9-38EC-4F81FED30BE8}"/>
          </ac:picMkLst>
        </pc:picChg>
        <pc:picChg chg="del">
          <ac:chgData name="Sana Belguith" userId="edaa0afb-4621-4165-af1d-05ed505f7999" providerId="ADAL" clId="{CAE9E2C3-0742-4440-A252-22F2BADC8954}" dt="2023-03-16T09:32:33.758" v="156" actId="478"/>
          <ac:picMkLst>
            <pc:docMk/>
            <pc:sldMk cId="0" sldId="404"/>
            <ac:picMk id="5" creationId="{20B437CE-7EDC-B508-4470-A03DCB6EF194}"/>
          </ac:picMkLst>
        </pc:picChg>
      </pc:sldChg>
      <pc:sldChg chg="modSp del mod">
        <pc:chgData name="Sana Belguith" userId="edaa0afb-4621-4165-af1d-05ed505f7999" providerId="ADAL" clId="{CAE9E2C3-0742-4440-A252-22F2BADC8954}" dt="2023-03-16T09:35:06.841" v="158" actId="47"/>
        <pc:sldMkLst>
          <pc:docMk/>
          <pc:sldMk cId="0" sldId="409"/>
        </pc:sldMkLst>
        <pc:spChg chg="mod">
          <ac:chgData name="Sana Belguith" userId="edaa0afb-4621-4165-af1d-05ed505f7999" providerId="ADAL" clId="{CAE9E2C3-0742-4440-A252-22F2BADC8954}" dt="2023-03-16T09:34:25.292" v="157" actId="2711"/>
          <ac:spMkLst>
            <pc:docMk/>
            <pc:sldMk cId="0" sldId="409"/>
            <ac:spMk id="3" creationId="{40012257-7F9D-2D95-A647-F7456015335A}"/>
          </ac:spMkLst>
        </pc:spChg>
      </pc:sldChg>
      <pc:sldChg chg="del">
        <pc:chgData name="Sana Belguith" userId="edaa0afb-4621-4165-af1d-05ed505f7999" providerId="ADAL" clId="{CAE9E2C3-0742-4440-A252-22F2BADC8954}" dt="2023-03-06T16:33:54.729" v="18" actId="47"/>
        <pc:sldMkLst>
          <pc:docMk/>
          <pc:sldMk cId="0" sldId="427"/>
        </pc:sldMkLst>
      </pc:sldChg>
      <pc:sldChg chg="del">
        <pc:chgData name="Sana Belguith" userId="edaa0afb-4621-4165-af1d-05ed505f7999" providerId="ADAL" clId="{CAE9E2C3-0742-4440-A252-22F2BADC8954}" dt="2023-03-06T16:34:01.096" v="19" actId="47"/>
        <pc:sldMkLst>
          <pc:docMk/>
          <pc:sldMk cId="0" sldId="428"/>
        </pc:sldMkLst>
      </pc:sldChg>
      <pc:sldChg chg="addSp modSp del mod">
        <pc:chgData name="Sana Belguith" userId="edaa0afb-4621-4165-af1d-05ed505f7999" providerId="ADAL" clId="{CAE9E2C3-0742-4440-A252-22F2BADC8954}" dt="2023-03-22T12:51:50.036" v="309" actId="47"/>
        <pc:sldMkLst>
          <pc:docMk/>
          <pc:sldMk cId="0" sldId="429"/>
        </pc:sldMkLst>
        <pc:spChg chg="mod">
          <ac:chgData name="Sana Belguith" userId="edaa0afb-4621-4165-af1d-05ed505f7999" providerId="ADAL" clId="{CAE9E2C3-0742-4440-A252-22F2BADC8954}" dt="2023-03-06T16:34:39.869" v="80" actId="20577"/>
          <ac:spMkLst>
            <pc:docMk/>
            <pc:sldMk cId="0" sldId="429"/>
            <ac:spMk id="2" creationId="{18ABE4E3-8453-F541-BCBA-50C0255DAC20}"/>
          </ac:spMkLst>
        </pc:spChg>
        <pc:spChg chg="mod">
          <ac:chgData name="Sana Belguith" userId="edaa0afb-4621-4165-af1d-05ed505f7999" providerId="ADAL" clId="{CAE9E2C3-0742-4440-A252-22F2BADC8954}" dt="2023-03-06T16:34:55.741" v="82" actId="2711"/>
          <ac:spMkLst>
            <pc:docMk/>
            <pc:sldMk cId="0" sldId="429"/>
            <ac:spMk id="3" creationId="{764206F6-D16C-E772-C9B0-3C400A88DF9A}"/>
          </ac:spMkLst>
        </pc:spChg>
        <pc:spChg chg="add mod">
          <ac:chgData name="Sana Belguith" userId="edaa0afb-4621-4165-af1d-05ed505f7999" providerId="ADAL" clId="{CAE9E2C3-0742-4440-A252-22F2BADC8954}" dt="2023-03-06T16:34:42.661" v="81" actId="20577"/>
          <ac:spMkLst>
            <pc:docMk/>
            <pc:sldMk cId="0" sldId="429"/>
            <ac:spMk id="4" creationId="{97A70B0A-47E5-A9C3-847B-B10C80D3AB34}"/>
          </ac:spMkLst>
        </pc:spChg>
      </pc:sldChg>
      <pc:sldChg chg="modSp del mod">
        <pc:chgData name="Sana Belguith" userId="edaa0afb-4621-4165-af1d-05ed505f7999" providerId="ADAL" clId="{CAE9E2C3-0742-4440-A252-22F2BADC8954}" dt="2023-03-22T12:51:50.036" v="309" actId="47"/>
        <pc:sldMkLst>
          <pc:docMk/>
          <pc:sldMk cId="0" sldId="430"/>
        </pc:sldMkLst>
        <pc:spChg chg="mod">
          <ac:chgData name="Sana Belguith" userId="edaa0afb-4621-4165-af1d-05ed505f7999" providerId="ADAL" clId="{CAE9E2C3-0742-4440-A252-22F2BADC8954}" dt="2023-03-06T16:35:12.553" v="88" actId="122"/>
          <ac:spMkLst>
            <pc:docMk/>
            <pc:sldMk cId="0" sldId="430"/>
            <ac:spMk id="2" creationId="{B2C0D96B-5937-407F-4E27-DC0A2B72BD99}"/>
          </ac:spMkLst>
        </pc:spChg>
        <pc:spChg chg="mod">
          <ac:chgData name="Sana Belguith" userId="edaa0afb-4621-4165-af1d-05ed505f7999" providerId="ADAL" clId="{CAE9E2C3-0742-4440-A252-22F2BADC8954}" dt="2023-03-06T16:35:22.922" v="89" actId="2711"/>
          <ac:spMkLst>
            <pc:docMk/>
            <pc:sldMk cId="0" sldId="430"/>
            <ac:spMk id="3" creationId="{3910C197-A1A1-8EF0-3CF7-0838C480599E}"/>
          </ac:spMkLst>
        </pc:spChg>
      </pc:sldChg>
      <pc:sldChg chg="modSp del mod">
        <pc:chgData name="Sana Belguith" userId="edaa0afb-4621-4165-af1d-05ed505f7999" providerId="ADAL" clId="{CAE9E2C3-0742-4440-A252-22F2BADC8954}" dt="2023-03-22T12:51:50.036" v="309" actId="47"/>
        <pc:sldMkLst>
          <pc:docMk/>
          <pc:sldMk cId="0" sldId="431"/>
        </pc:sldMkLst>
        <pc:spChg chg="mod">
          <ac:chgData name="Sana Belguith" userId="edaa0afb-4621-4165-af1d-05ed505f7999" providerId="ADAL" clId="{CAE9E2C3-0742-4440-A252-22F2BADC8954}" dt="2023-03-06T16:35:38.193" v="94" actId="1076"/>
          <ac:spMkLst>
            <pc:docMk/>
            <pc:sldMk cId="0" sldId="431"/>
            <ac:spMk id="2" creationId="{D7DEC682-DBAC-B6E1-4C4C-C85FE8D881DE}"/>
          </ac:spMkLst>
        </pc:spChg>
        <pc:spChg chg="mod">
          <ac:chgData name="Sana Belguith" userId="edaa0afb-4621-4165-af1d-05ed505f7999" providerId="ADAL" clId="{CAE9E2C3-0742-4440-A252-22F2BADC8954}" dt="2023-03-06T16:35:44.824" v="95" actId="2711"/>
          <ac:spMkLst>
            <pc:docMk/>
            <pc:sldMk cId="0" sldId="431"/>
            <ac:spMk id="3" creationId="{EB0EDEFC-6C86-2318-7D6D-2FA504B3BD1A}"/>
          </ac:spMkLst>
        </pc:spChg>
      </pc:sldChg>
      <pc:sldChg chg="modSp del mod">
        <pc:chgData name="Sana Belguith" userId="edaa0afb-4621-4165-af1d-05ed505f7999" providerId="ADAL" clId="{CAE9E2C3-0742-4440-A252-22F2BADC8954}" dt="2023-03-22T12:51:50.036" v="309" actId="47"/>
        <pc:sldMkLst>
          <pc:docMk/>
          <pc:sldMk cId="0" sldId="432"/>
        </pc:sldMkLst>
        <pc:spChg chg="mod">
          <ac:chgData name="Sana Belguith" userId="edaa0afb-4621-4165-af1d-05ed505f7999" providerId="ADAL" clId="{CAE9E2C3-0742-4440-A252-22F2BADC8954}" dt="2023-03-06T16:36:00.337" v="99" actId="122"/>
          <ac:spMkLst>
            <pc:docMk/>
            <pc:sldMk cId="0" sldId="432"/>
            <ac:spMk id="2" creationId="{F4BF5863-185C-0134-9189-529C2BCEC4D7}"/>
          </ac:spMkLst>
        </pc:spChg>
      </pc:sldChg>
      <pc:sldChg chg="modSp del mod">
        <pc:chgData name="Sana Belguith" userId="edaa0afb-4621-4165-af1d-05ed505f7999" providerId="ADAL" clId="{CAE9E2C3-0742-4440-A252-22F2BADC8954}" dt="2023-03-22T12:51:50.036" v="309" actId="47"/>
        <pc:sldMkLst>
          <pc:docMk/>
          <pc:sldMk cId="0" sldId="433"/>
        </pc:sldMkLst>
        <pc:spChg chg="mod">
          <ac:chgData name="Sana Belguith" userId="edaa0afb-4621-4165-af1d-05ed505f7999" providerId="ADAL" clId="{CAE9E2C3-0742-4440-A252-22F2BADC8954}" dt="2023-03-06T16:36:12.326" v="102" actId="1076"/>
          <ac:spMkLst>
            <pc:docMk/>
            <pc:sldMk cId="0" sldId="433"/>
            <ac:spMk id="2" creationId="{C576C122-A55E-0606-F294-C701FA4B9E58}"/>
          </ac:spMkLst>
        </pc:spChg>
        <pc:spChg chg="mod">
          <ac:chgData name="Sana Belguith" userId="edaa0afb-4621-4165-af1d-05ed505f7999" providerId="ADAL" clId="{CAE9E2C3-0742-4440-A252-22F2BADC8954}" dt="2023-03-06T16:36:19.597" v="103" actId="2711"/>
          <ac:spMkLst>
            <pc:docMk/>
            <pc:sldMk cId="0" sldId="433"/>
            <ac:spMk id="3" creationId="{D794923F-AB0D-DF05-5493-3A7B86C822DA}"/>
          </ac:spMkLst>
        </pc:spChg>
      </pc:sldChg>
      <pc:sldChg chg="modSp del mod">
        <pc:chgData name="Sana Belguith" userId="edaa0afb-4621-4165-af1d-05ed505f7999" providerId="ADAL" clId="{CAE9E2C3-0742-4440-A252-22F2BADC8954}" dt="2023-03-22T12:51:50.036" v="309" actId="47"/>
        <pc:sldMkLst>
          <pc:docMk/>
          <pc:sldMk cId="0" sldId="434"/>
        </pc:sldMkLst>
        <pc:spChg chg="mod">
          <ac:chgData name="Sana Belguith" userId="edaa0afb-4621-4165-af1d-05ed505f7999" providerId="ADAL" clId="{CAE9E2C3-0742-4440-A252-22F2BADC8954}" dt="2023-03-06T16:36:59.297" v="108" actId="108"/>
          <ac:spMkLst>
            <pc:docMk/>
            <pc:sldMk cId="0" sldId="434"/>
            <ac:spMk id="2" creationId="{34368458-6A29-1C81-47EA-0652EEFABE73}"/>
          </ac:spMkLst>
        </pc:spChg>
        <pc:spChg chg="mod">
          <ac:chgData name="Sana Belguith" userId="edaa0afb-4621-4165-af1d-05ed505f7999" providerId="ADAL" clId="{CAE9E2C3-0742-4440-A252-22F2BADC8954}" dt="2023-03-06T16:36:48.459" v="107" actId="2711"/>
          <ac:spMkLst>
            <pc:docMk/>
            <pc:sldMk cId="0" sldId="434"/>
            <ac:spMk id="3" creationId="{08C31DC0-A958-C417-B427-70AECCE9FFB5}"/>
          </ac:spMkLst>
        </pc:spChg>
      </pc:sldChg>
      <pc:sldChg chg="modSp del mod">
        <pc:chgData name="Sana Belguith" userId="edaa0afb-4621-4165-af1d-05ed505f7999" providerId="ADAL" clId="{CAE9E2C3-0742-4440-A252-22F2BADC8954}" dt="2023-03-22T12:51:50.036" v="309" actId="47"/>
        <pc:sldMkLst>
          <pc:docMk/>
          <pc:sldMk cId="0" sldId="435"/>
        </pc:sldMkLst>
        <pc:spChg chg="mod">
          <ac:chgData name="Sana Belguith" userId="edaa0afb-4621-4165-af1d-05ed505f7999" providerId="ADAL" clId="{CAE9E2C3-0742-4440-A252-22F2BADC8954}" dt="2023-03-06T16:37:13.356" v="111" actId="1076"/>
          <ac:spMkLst>
            <pc:docMk/>
            <pc:sldMk cId="0" sldId="435"/>
            <ac:spMk id="2" creationId="{1371CDBD-DF7A-5551-C980-DB4FF4AEDECE}"/>
          </ac:spMkLst>
        </pc:spChg>
        <pc:spChg chg="mod">
          <ac:chgData name="Sana Belguith" userId="edaa0afb-4621-4165-af1d-05ed505f7999" providerId="ADAL" clId="{CAE9E2C3-0742-4440-A252-22F2BADC8954}" dt="2023-03-06T16:37:25.473" v="112" actId="2711"/>
          <ac:spMkLst>
            <pc:docMk/>
            <pc:sldMk cId="0" sldId="435"/>
            <ac:spMk id="3" creationId="{4697CCD9-5FCE-13A4-BDE4-E6A76C6AF72B}"/>
          </ac:spMkLst>
        </pc:spChg>
      </pc:sldChg>
      <pc:sldChg chg="modSp del mod">
        <pc:chgData name="Sana Belguith" userId="edaa0afb-4621-4165-af1d-05ed505f7999" providerId="ADAL" clId="{CAE9E2C3-0742-4440-A252-22F2BADC8954}" dt="2023-03-22T12:51:50.036" v="309" actId="47"/>
        <pc:sldMkLst>
          <pc:docMk/>
          <pc:sldMk cId="0" sldId="436"/>
        </pc:sldMkLst>
        <pc:spChg chg="mod">
          <ac:chgData name="Sana Belguith" userId="edaa0afb-4621-4165-af1d-05ed505f7999" providerId="ADAL" clId="{CAE9E2C3-0742-4440-A252-22F2BADC8954}" dt="2023-03-06T16:37:36.563" v="116" actId="14100"/>
          <ac:spMkLst>
            <pc:docMk/>
            <pc:sldMk cId="0" sldId="436"/>
            <ac:spMk id="2" creationId="{96360ED5-00AF-9B41-2A0A-FB8B8D32BBDE}"/>
          </ac:spMkLst>
        </pc:spChg>
        <pc:spChg chg="mod">
          <ac:chgData name="Sana Belguith" userId="edaa0afb-4621-4165-af1d-05ed505f7999" providerId="ADAL" clId="{CAE9E2C3-0742-4440-A252-22F2BADC8954}" dt="2023-03-06T16:37:44.617" v="117" actId="2711"/>
          <ac:spMkLst>
            <pc:docMk/>
            <pc:sldMk cId="0" sldId="436"/>
            <ac:spMk id="3" creationId="{16A5B38C-7520-CF2F-463D-0CB6160E8EF7}"/>
          </ac:spMkLst>
        </pc:spChg>
      </pc:sldChg>
      <pc:sldChg chg="del">
        <pc:chgData name="Sana Belguith" userId="edaa0afb-4621-4165-af1d-05ed505f7999" providerId="ADAL" clId="{CAE9E2C3-0742-4440-A252-22F2BADC8954}" dt="2023-03-22T12:51:50.036" v="309" actId="47"/>
        <pc:sldMkLst>
          <pc:docMk/>
          <pc:sldMk cId="2714055917" sldId="437"/>
        </pc:sldMkLst>
      </pc:sldChg>
      <pc:sldChg chg="del">
        <pc:chgData name="Sana Belguith" userId="edaa0afb-4621-4165-af1d-05ed505f7999" providerId="ADAL" clId="{CAE9E2C3-0742-4440-A252-22F2BADC8954}" dt="2023-03-22T12:51:50.036" v="309" actId="47"/>
        <pc:sldMkLst>
          <pc:docMk/>
          <pc:sldMk cId="0" sldId="438"/>
        </pc:sldMkLst>
      </pc:sldChg>
      <pc:sldChg chg="del">
        <pc:chgData name="Sana Belguith" userId="edaa0afb-4621-4165-af1d-05ed505f7999" providerId="ADAL" clId="{CAE9E2C3-0742-4440-A252-22F2BADC8954}" dt="2023-03-22T12:51:50.036" v="309" actId="47"/>
        <pc:sldMkLst>
          <pc:docMk/>
          <pc:sldMk cId="0" sldId="439"/>
        </pc:sldMkLst>
      </pc:sldChg>
      <pc:sldChg chg="del">
        <pc:chgData name="Sana Belguith" userId="edaa0afb-4621-4165-af1d-05ed505f7999" providerId="ADAL" clId="{CAE9E2C3-0742-4440-A252-22F2BADC8954}" dt="2023-03-22T12:51:50.036" v="309" actId="47"/>
        <pc:sldMkLst>
          <pc:docMk/>
          <pc:sldMk cId="0" sldId="440"/>
        </pc:sldMkLst>
      </pc:sldChg>
      <pc:sldChg chg="del">
        <pc:chgData name="Sana Belguith" userId="edaa0afb-4621-4165-af1d-05ed505f7999" providerId="ADAL" clId="{CAE9E2C3-0742-4440-A252-22F2BADC8954}" dt="2023-03-22T12:51:50.036" v="309" actId="47"/>
        <pc:sldMkLst>
          <pc:docMk/>
          <pc:sldMk cId="0" sldId="441"/>
        </pc:sldMkLst>
      </pc:sldChg>
      <pc:sldChg chg="del">
        <pc:chgData name="Sana Belguith" userId="edaa0afb-4621-4165-af1d-05ed505f7999" providerId="ADAL" clId="{CAE9E2C3-0742-4440-A252-22F2BADC8954}" dt="2023-03-22T12:51:50.036" v="309" actId="47"/>
        <pc:sldMkLst>
          <pc:docMk/>
          <pc:sldMk cId="0" sldId="442"/>
        </pc:sldMkLst>
      </pc:sldChg>
      <pc:sldChg chg="del">
        <pc:chgData name="Sana Belguith" userId="edaa0afb-4621-4165-af1d-05ed505f7999" providerId="ADAL" clId="{CAE9E2C3-0742-4440-A252-22F2BADC8954}" dt="2023-03-22T12:51:50.036" v="309" actId="47"/>
        <pc:sldMkLst>
          <pc:docMk/>
          <pc:sldMk cId="0" sldId="443"/>
        </pc:sldMkLst>
      </pc:sldChg>
      <pc:sldChg chg="del">
        <pc:chgData name="Sana Belguith" userId="edaa0afb-4621-4165-af1d-05ed505f7999" providerId="ADAL" clId="{CAE9E2C3-0742-4440-A252-22F2BADC8954}" dt="2023-03-22T12:51:50.036" v="309" actId="47"/>
        <pc:sldMkLst>
          <pc:docMk/>
          <pc:sldMk cId="0" sldId="444"/>
        </pc:sldMkLst>
      </pc:sldChg>
      <pc:sldChg chg="del">
        <pc:chgData name="Sana Belguith" userId="edaa0afb-4621-4165-af1d-05ed505f7999" providerId="ADAL" clId="{CAE9E2C3-0742-4440-A252-22F2BADC8954}" dt="2023-03-22T12:51:50.036" v="309" actId="47"/>
        <pc:sldMkLst>
          <pc:docMk/>
          <pc:sldMk cId="0" sldId="445"/>
        </pc:sldMkLst>
      </pc:sldChg>
      <pc:sldChg chg="del">
        <pc:chgData name="Sana Belguith" userId="edaa0afb-4621-4165-af1d-05ed505f7999" providerId="ADAL" clId="{CAE9E2C3-0742-4440-A252-22F2BADC8954}" dt="2023-03-22T12:51:50.036" v="309" actId="47"/>
        <pc:sldMkLst>
          <pc:docMk/>
          <pc:sldMk cId="0" sldId="446"/>
        </pc:sldMkLst>
      </pc:sldChg>
      <pc:sldChg chg="del">
        <pc:chgData name="Sana Belguith" userId="edaa0afb-4621-4165-af1d-05ed505f7999" providerId="ADAL" clId="{CAE9E2C3-0742-4440-A252-22F2BADC8954}" dt="2023-03-22T12:51:50.036" v="309" actId="47"/>
        <pc:sldMkLst>
          <pc:docMk/>
          <pc:sldMk cId="0" sldId="447"/>
        </pc:sldMkLst>
      </pc:sldChg>
      <pc:sldChg chg="del">
        <pc:chgData name="Sana Belguith" userId="edaa0afb-4621-4165-af1d-05ed505f7999" providerId="ADAL" clId="{CAE9E2C3-0742-4440-A252-22F2BADC8954}" dt="2023-03-22T12:51:50.036" v="309" actId="47"/>
        <pc:sldMkLst>
          <pc:docMk/>
          <pc:sldMk cId="0" sldId="448"/>
        </pc:sldMkLst>
      </pc:sldChg>
      <pc:sldChg chg="del">
        <pc:chgData name="Sana Belguith" userId="edaa0afb-4621-4165-af1d-05ed505f7999" providerId="ADAL" clId="{CAE9E2C3-0742-4440-A252-22F2BADC8954}" dt="2023-03-22T12:51:50.036" v="309" actId="47"/>
        <pc:sldMkLst>
          <pc:docMk/>
          <pc:sldMk cId="0" sldId="449"/>
        </pc:sldMkLst>
      </pc:sldChg>
      <pc:sldChg chg="del">
        <pc:chgData name="Sana Belguith" userId="edaa0afb-4621-4165-af1d-05ed505f7999" providerId="ADAL" clId="{CAE9E2C3-0742-4440-A252-22F2BADC8954}" dt="2023-03-22T12:51:50.036" v="309" actId="47"/>
        <pc:sldMkLst>
          <pc:docMk/>
          <pc:sldMk cId="0" sldId="450"/>
        </pc:sldMkLst>
      </pc:sldChg>
      <pc:sldChg chg="del">
        <pc:chgData name="Sana Belguith" userId="edaa0afb-4621-4165-af1d-05ed505f7999" providerId="ADAL" clId="{CAE9E2C3-0742-4440-A252-22F2BADC8954}" dt="2023-03-22T12:51:50.036" v="309" actId="47"/>
        <pc:sldMkLst>
          <pc:docMk/>
          <pc:sldMk cId="0" sldId="451"/>
        </pc:sldMkLst>
      </pc:sldChg>
      <pc:sldChg chg="del">
        <pc:chgData name="Sana Belguith" userId="edaa0afb-4621-4165-af1d-05ed505f7999" providerId="ADAL" clId="{CAE9E2C3-0742-4440-A252-22F2BADC8954}" dt="2023-03-22T12:51:50.036" v="309" actId="47"/>
        <pc:sldMkLst>
          <pc:docMk/>
          <pc:sldMk cId="0" sldId="452"/>
        </pc:sldMkLst>
      </pc:sldChg>
      <pc:sldChg chg="del">
        <pc:chgData name="Sana Belguith" userId="edaa0afb-4621-4165-af1d-05ed505f7999" providerId="ADAL" clId="{CAE9E2C3-0742-4440-A252-22F2BADC8954}" dt="2023-03-22T12:51:50.036" v="309" actId="47"/>
        <pc:sldMkLst>
          <pc:docMk/>
          <pc:sldMk cId="0" sldId="453"/>
        </pc:sldMkLst>
      </pc:sldChg>
      <pc:sldChg chg="del">
        <pc:chgData name="Sana Belguith" userId="edaa0afb-4621-4165-af1d-05ed505f7999" providerId="ADAL" clId="{CAE9E2C3-0742-4440-A252-22F2BADC8954}" dt="2023-03-22T12:51:50.036" v="309" actId="47"/>
        <pc:sldMkLst>
          <pc:docMk/>
          <pc:sldMk cId="0" sldId="454"/>
        </pc:sldMkLst>
      </pc:sldChg>
      <pc:sldChg chg="del">
        <pc:chgData name="Sana Belguith" userId="edaa0afb-4621-4165-af1d-05ed505f7999" providerId="ADAL" clId="{CAE9E2C3-0742-4440-A252-22F2BADC8954}" dt="2023-03-22T12:51:50.036" v="309" actId="47"/>
        <pc:sldMkLst>
          <pc:docMk/>
          <pc:sldMk cId="0" sldId="455"/>
        </pc:sldMkLst>
      </pc:sldChg>
      <pc:sldChg chg="del">
        <pc:chgData name="Sana Belguith" userId="edaa0afb-4621-4165-af1d-05ed505f7999" providerId="ADAL" clId="{CAE9E2C3-0742-4440-A252-22F2BADC8954}" dt="2023-03-22T12:51:50.036" v="309" actId="47"/>
        <pc:sldMkLst>
          <pc:docMk/>
          <pc:sldMk cId="0" sldId="456"/>
        </pc:sldMkLst>
      </pc:sldChg>
      <pc:sldChg chg="del">
        <pc:chgData name="Sana Belguith" userId="edaa0afb-4621-4165-af1d-05ed505f7999" providerId="ADAL" clId="{CAE9E2C3-0742-4440-A252-22F2BADC8954}" dt="2023-03-22T12:51:50.036" v="309" actId="47"/>
        <pc:sldMkLst>
          <pc:docMk/>
          <pc:sldMk cId="0" sldId="457"/>
        </pc:sldMkLst>
      </pc:sldChg>
      <pc:sldChg chg="del">
        <pc:chgData name="Sana Belguith" userId="edaa0afb-4621-4165-af1d-05ed505f7999" providerId="ADAL" clId="{CAE9E2C3-0742-4440-A252-22F2BADC8954}" dt="2023-03-22T12:51:50.036" v="309" actId="47"/>
        <pc:sldMkLst>
          <pc:docMk/>
          <pc:sldMk cId="0" sldId="458"/>
        </pc:sldMkLst>
      </pc:sldChg>
      <pc:sldChg chg="addSp delSp modSp new del mod modClrScheme chgLayout">
        <pc:chgData name="Sana Belguith" userId="edaa0afb-4621-4165-af1d-05ed505f7999" providerId="ADAL" clId="{CAE9E2C3-0742-4440-A252-22F2BADC8954}" dt="2023-03-22T12:51:50.036" v="309" actId="47"/>
        <pc:sldMkLst>
          <pc:docMk/>
          <pc:sldMk cId="1744841326" sldId="460"/>
        </pc:sldMkLst>
        <pc:spChg chg="del mod ord">
          <ac:chgData name="Sana Belguith" userId="edaa0afb-4621-4165-af1d-05ed505f7999" providerId="ADAL" clId="{CAE9E2C3-0742-4440-A252-22F2BADC8954}" dt="2023-03-06T16:33:36.582" v="11" actId="700"/>
          <ac:spMkLst>
            <pc:docMk/>
            <pc:sldMk cId="1744841326" sldId="460"/>
            <ac:spMk id="2" creationId="{BDF0B2FC-08D3-17BF-30D7-D1D0FF288BA9}"/>
          </ac:spMkLst>
        </pc:spChg>
        <pc:spChg chg="del mod ord">
          <ac:chgData name="Sana Belguith" userId="edaa0afb-4621-4165-af1d-05ed505f7999" providerId="ADAL" clId="{CAE9E2C3-0742-4440-A252-22F2BADC8954}" dt="2023-03-06T16:33:36.582" v="11" actId="700"/>
          <ac:spMkLst>
            <pc:docMk/>
            <pc:sldMk cId="1744841326" sldId="460"/>
            <ac:spMk id="3" creationId="{27BF2530-4E9B-5645-DE31-588C0FA14957}"/>
          </ac:spMkLst>
        </pc:spChg>
        <pc:spChg chg="add mod ord">
          <ac:chgData name="Sana Belguith" userId="edaa0afb-4621-4165-af1d-05ed505f7999" providerId="ADAL" clId="{CAE9E2C3-0742-4440-A252-22F2BADC8954}" dt="2023-03-06T16:33:52.108" v="17" actId="404"/>
          <ac:spMkLst>
            <pc:docMk/>
            <pc:sldMk cId="1744841326" sldId="460"/>
            <ac:spMk id="4" creationId="{34071713-7B11-2DEB-1A07-9827EEC4F387}"/>
          </ac:spMkLst>
        </pc:spChg>
        <pc:spChg chg="add mod ord">
          <ac:chgData name="Sana Belguith" userId="edaa0afb-4621-4165-af1d-05ed505f7999" providerId="ADAL" clId="{CAE9E2C3-0742-4440-A252-22F2BADC8954}" dt="2023-03-06T16:33:36.582" v="11" actId="700"/>
          <ac:spMkLst>
            <pc:docMk/>
            <pc:sldMk cId="1744841326" sldId="460"/>
            <ac:spMk id="5" creationId="{7D2AF1DD-CDA3-AFB2-EB81-9C6A2A1C198B}"/>
          </ac:spMkLst>
        </pc:spChg>
      </pc:sldChg>
      <pc:sldChg chg="addSp delSp modSp new mod ord">
        <pc:chgData name="Sana Belguith" userId="edaa0afb-4621-4165-af1d-05ed505f7999" providerId="ADAL" clId="{CAE9E2C3-0742-4440-A252-22F2BADC8954}" dt="2023-03-22T12:36:01.848" v="235" actId="20577"/>
        <pc:sldMkLst>
          <pc:docMk/>
          <pc:sldMk cId="3059754632" sldId="461"/>
        </pc:sldMkLst>
        <pc:spChg chg="del">
          <ac:chgData name="Sana Belguith" userId="edaa0afb-4621-4165-af1d-05ed505f7999" providerId="ADAL" clId="{CAE9E2C3-0742-4440-A252-22F2BADC8954}" dt="2023-03-22T12:24:50.448" v="178" actId="478"/>
          <ac:spMkLst>
            <pc:docMk/>
            <pc:sldMk cId="3059754632" sldId="461"/>
            <ac:spMk id="2" creationId="{8A28CA63-774C-C97D-EE77-1BBD733EC7D7}"/>
          </ac:spMkLst>
        </pc:spChg>
        <pc:spChg chg="mod">
          <ac:chgData name="Sana Belguith" userId="edaa0afb-4621-4165-af1d-05ed505f7999" providerId="ADAL" clId="{CAE9E2C3-0742-4440-A252-22F2BADC8954}" dt="2023-03-22T12:36:01.848" v="235" actId="20577"/>
          <ac:spMkLst>
            <pc:docMk/>
            <pc:sldMk cId="3059754632" sldId="461"/>
            <ac:spMk id="3" creationId="{612D1FB3-B3A1-1C6E-AA76-31E12F6776E6}"/>
          </ac:spMkLst>
        </pc:spChg>
        <pc:spChg chg="add mod">
          <ac:chgData name="Sana Belguith" userId="edaa0afb-4621-4165-af1d-05ed505f7999" providerId="ADAL" clId="{CAE9E2C3-0742-4440-A252-22F2BADC8954}" dt="2023-03-22T12:24:54.305" v="190" actId="20577"/>
          <ac:spMkLst>
            <pc:docMk/>
            <pc:sldMk cId="3059754632" sldId="461"/>
            <ac:spMk id="4" creationId="{2848514A-050C-3AAE-14AB-C8B92279DD57}"/>
          </ac:spMkLst>
        </pc:spChg>
      </pc:sldChg>
      <pc:sldChg chg="modSp add mod">
        <pc:chgData name="Sana Belguith" userId="edaa0afb-4621-4165-af1d-05ed505f7999" providerId="ADAL" clId="{CAE9E2C3-0742-4440-A252-22F2BADC8954}" dt="2023-03-22T12:41:18.407" v="263" actId="20577"/>
        <pc:sldMkLst>
          <pc:docMk/>
          <pc:sldMk cId="1625945955" sldId="462"/>
        </pc:sldMkLst>
        <pc:spChg chg="mod">
          <ac:chgData name="Sana Belguith" userId="edaa0afb-4621-4165-af1d-05ed505f7999" providerId="ADAL" clId="{CAE9E2C3-0742-4440-A252-22F2BADC8954}" dt="2023-03-22T12:41:18.407" v="263" actId="20577"/>
          <ac:spMkLst>
            <pc:docMk/>
            <pc:sldMk cId="1625945955" sldId="462"/>
            <ac:spMk id="3" creationId="{612D1FB3-B3A1-1C6E-AA76-31E12F6776E6}"/>
          </ac:spMkLst>
        </pc:spChg>
        <pc:spChg chg="mod">
          <ac:chgData name="Sana Belguith" userId="edaa0afb-4621-4165-af1d-05ed505f7999" providerId="ADAL" clId="{CAE9E2C3-0742-4440-A252-22F2BADC8954}" dt="2023-03-22T12:25:01.136" v="200" actId="20577"/>
          <ac:spMkLst>
            <pc:docMk/>
            <pc:sldMk cId="1625945955" sldId="462"/>
            <ac:spMk id="4" creationId="{2848514A-050C-3AAE-14AB-C8B92279DD57}"/>
          </ac:spMkLst>
        </pc:spChg>
      </pc:sldChg>
      <pc:sldChg chg="modSp add mod ord">
        <pc:chgData name="Sana Belguith" userId="edaa0afb-4621-4165-af1d-05ed505f7999" providerId="ADAL" clId="{CAE9E2C3-0742-4440-A252-22F2BADC8954}" dt="2023-03-22T12:50:44.923" v="308" actId="20577"/>
        <pc:sldMkLst>
          <pc:docMk/>
          <pc:sldMk cId="3579614876" sldId="463"/>
        </pc:sldMkLst>
        <pc:spChg chg="mod">
          <ac:chgData name="Sana Belguith" userId="edaa0afb-4621-4165-af1d-05ed505f7999" providerId="ADAL" clId="{CAE9E2C3-0742-4440-A252-22F2BADC8954}" dt="2023-03-22T12:50:44.923" v="308" actId="20577"/>
          <ac:spMkLst>
            <pc:docMk/>
            <pc:sldMk cId="3579614876" sldId="463"/>
            <ac:spMk id="3" creationId="{612D1FB3-B3A1-1C6E-AA76-31E12F6776E6}"/>
          </ac:spMkLst>
        </pc:spChg>
        <pc:spChg chg="mod">
          <ac:chgData name="Sana Belguith" userId="edaa0afb-4621-4165-af1d-05ed505f7999" providerId="ADAL" clId="{CAE9E2C3-0742-4440-A252-22F2BADC8954}" dt="2023-03-22T12:49:35.065" v="284" actId="20577"/>
          <ac:spMkLst>
            <pc:docMk/>
            <pc:sldMk cId="3579614876" sldId="463"/>
            <ac:spMk id="4" creationId="{2848514A-050C-3AAE-14AB-C8B92279DD57}"/>
          </ac:spMkLst>
        </pc:spChg>
      </pc:sldChg>
      <pc:sldMasterChg chg="delSldLayout">
        <pc:chgData name="Sana Belguith" userId="edaa0afb-4621-4165-af1d-05ed505f7999" providerId="ADAL" clId="{CAE9E2C3-0742-4440-A252-22F2BADC8954}" dt="2023-03-22T12:51:50.036" v="309" actId="47"/>
        <pc:sldMasterMkLst>
          <pc:docMk/>
          <pc:sldMasterMk cId="3196629035" sldId="2147483648"/>
        </pc:sldMasterMkLst>
        <pc:sldLayoutChg chg="del">
          <pc:chgData name="Sana Belguith" userId="edaa0afb-4621-4165-af1d-05ed505f7999" providerId="ADAL" clId="{CAE9E2C3-0742-4440-A252-22F2BADC8954}" dt="2023-03-22T12:51:50.036" v="309" actId="47"/>
          <pc:sldLayoutMkLst>
            <pc:docMk/>
            <pc:sldMasterMk cId="3196629035" sldId="2147483648"/>
            <pc:sldLayoutMk cId="1322724634" sldId="2147483660"/>
          </pc:sldLayoutMkLst>
        </pc:sldLayoutChg>
        <pc:sldLayoutChg chg="del">
          <pc:chgData name="Sana Belguith" userId="edaa0afb-4621-4165-af1d-05ed505f7999" providerId="ADAL" clId="{CAE9E2C3-0742-4440-A252-22F2BADC8954}" dt="2023-03-22T12:51:50.036" v="309" actId="47"/>
          <pc:sldLayoutMkLst>
            <pc:docMk/>
            <pc:sldMasterMk cId="3196629035" sldId="2147483648"/>
            <pc:sldLayoutMk cId="3189044603" sldId="2147483661"/>
          </pc:sldLayoutMkLst>
        </pc:sldLayoutChg>
      </pc:sldMasterChg>
    </pc:docChg>
  </pc:docChgLst>
  <pc:docChgLst>
    <pc:chgData name="Sana Belguith" userId="edaa0afb-4621-4165-af1d-05ed505f7999" providerId="ADAL" clId="{FD4AB36E-96AD-4C29-93ED-7E699224AFB7}"/>
    <pc:docChg chg="undo redo custSel addSld delSld modSld">
      <pc:chgData name="Sana Belguith" userId="edaa0afb-4621-4165-af1d-05ed505f7999" providerId="ADAL" clId="{FD4AB36E-96AD-4C29-93ED-7E699224AFB7}" dt="2023-03-23T12:16:59.750" v="713" actId="478"/>
      <pc:docMkLst>
        <pc:docMk/>
      </pc:docMkLst>
      <pc:sldChg chg="modSp mod">
        <pc:chgData name="Sana Belguith" userId="edaa0afb-4621-4165-af1d-05ed505f7999" providerId="ADAL" clId="{FD4AB36E-96AD-4C29-93ED-7E699224AFB7}" dt="2023-03-23T08:52:46.213" v="443"/>
        <pc:sldMkLst>
          <pc:docMk/>
          <pc:sldMk cId="0" sldId="256"/>
        </pc:sldMkLst>
        <pc:spChg chg="mod">
          <ac:chgData name="Sana Belguith" userId="edaa0afb-4621-4165-af1d-05ed505f7999" providerId="ADAL" clId="{FD4AB36E-96AD-4C29-93ED-7E699224AFB7}" dt="2023-03-22T16:25:56.985" v="28" actId="20577"/>
          <ac:spMkLst>
            <pc:docMk/>
            <pc:sldMk cId="0" sldId="256"/>
            <ac:spMk id="8" creationId="{C161D800-0D4C-8777-EB33-4AE0664C037B}"/>
          </ac:spMkLst>
        </pc:spChg>
        <pc:spChg chg="mod">
          <ac:chgData name="Sana Belguith" userId="edaa0afb-4621-4165-af1d-05ed505f7999" providerId="ADAL" clId="{FD4AB36E-96AD-4C29-93ED-7E699224AFB7}" dt="2023-03-23T08:52:46.213" v="443"/>
          <ac:spMkLst>
            <pc:docMk/>
            <pc:sldMk cId="0" sldId="256"/>
            <ac:spMk id="9" creationId="{E2BEF538-5F9D-6F85-29A1-09265605B5F2}"/>
          </ac:spMkLst>
        </pc:spChg>
      </pc:sldChg>
      <pc:sldChg chg="add del">
        <pc:chgData name="Sana Belguith" userId="edaa0afb-4621-4165-af1d-05ed505f7999" providerId="ADAL" clId="{FD4AB36E-96AD-4C29-93ED-7E699224AFB7}" dt="2023-03-22T17:45:14.217" v="283" actId="47"/>
        <pc:sldMkLst>
          <pc:docMk/>
          <pc:sldMk cId="0" sldId="359"/>
        </pc:sldMkLst>
      </pc:sldChg>
      <pc:sldChg chg="add del">
        <pc:chgData name="Sana Belguith" userId="edaa0afb-4621-4165-af1d-05ed505f7999" providerId="ADAL" clId="{FD4AB36E-96AD-4C29-93ED-7E699224AFB7}" dt="2023-03-22T20:38:50.876" v="323" actId="47"/>
        <pc:sldMkLst>
          <pc:docMk/>
          <pc:sldMk cId="0" sldId="361"/>
        </pc:sldMkLst>
      </pc:sldChg>
      <pc:sldChg chg="del">
        <pc:chgData name="Sana Belguith" userId="edaa0afb-4621-4165-af1d-05ed505f7999" providerId="ADAL" clId="{FD4AB36E-96AD-4C29-93ED-7E699224AFB7}" dt="2023-03-22T16:25:20.014" v="0" actId="47"/>
        <pc:sldMkLst>
          <pc:docMk/>
          <pc:sldMk cId="0" sldId="362"/>
        </pc:sldMkLst>
      </pc:sldChg>
      <pc:sldChg chg="del">
        <pc:chgData name="Sana Belguith" userId="edaa0afb-4621-4165-af1d-05ed505f7999" providerId="ADAL" clId="{FD4AB36E-96AD-4C29-93ED-7E699224AFB7}" dt="2023-03-22T16:25:20.014" v="0" actId="47"/>
        <pc:sldMkLst>
          <pc:docMk/>
          <pc:sldMk cId="0" sldId="363"/>
        </pc:sldMkLst>
      </pc:sldChg>
      <pc:sldChg chg="add del">
        <pc:chgData name="Sana Belguith" userId="edaa0afb-4621-4165-af1d-05ed505f7999" providerId="ADAL" clId="{FD4AB36E-96AD-4C29-93ED-7E699224AFB7}" dt="2023-03-22T16:26:21.232" v="30" actId="47"/>
        <pc:sldMkLst>
          <pc:docMk/>
          <pc:sldMk cId="0" sldId="364"/>
        </pc:sldMkLst>
      </pc:sldChg>
      <pc:sldChg chg="add del">
        <pc:chgData name="Sana Belguith" userId="edaa0afb-4621-4165-af1d-05ed505f7999" providerId="ADAL" clId="{FD4AB36E-96AD-4C29-93ED-7E699224AFB7}" dt="2023-03-22T16:26:23.853" v="31" actId="47"/>
        <pc:sldMkLst>
          <pc:docMk/>
          <pc:sldMk cId="0" sldId="365"/>
        </pc:sldMkLst>
      </pc:sldChg>
      <pc:sldChg chg="modSp add mod">
        <pc:chgData name="Sana Belguith" userId="edaa0afb-4621-4165-af1d-05ed505f7999" providerId="ADAL" clId="{FD4AB36E-96AD-4C29-93ED-7E699224AFB7}" dt="2023-03-23T08:52:46.213" v="443"/>
        <pc:sldMkLst>
          <pc:docMk/>
          <pc:sldMk cId="0" sldId="366"/>
        </pc:sldMkLst>
        <pc:spChg chg="mod">
          <ac:chgData name="Sana Belguith" userId="edaa0afb-4621-4165-af1d-05ed505f7999" providerId="ADAL" clId="{FD4AB36E-96AD-4C29-93ED-7E699224AFB7}" dt="2023-03-22T16:26:52.755" v="34" actId="1076"/>
          <ac:spMkLst>
            <pc:docMk/>
            <pc:sldMk cId="0" sldId="366"/>
            <ac:spMk id="2" creationId="{E362E73B-D5DF-4222-BCE8-80D5BD163671}"/>
          </ac:spMkLst>
        </pc:spChg>
        <pc:spChg chg="mod">
          <ac:chgData name="Sana Belguith" userId="edaa0afb-4621-4165-af1d-05ed505f7999" providerId="ADAL" clId="{FD4AB36E-96AD-4C29-93ED-7E699224AFB7}" dt="2023-03-23T08:52:46.213" v="443"/>
          <ac:spMkLst>
            <pc:docMk/>
            <pc:sldMk cId="0" sldId="366"/>
            <ac:spMk id="3" creationId="{E3F9E405-8B22-48B4-A4CA-A565C296E8BB}"/>
          </ac:spMkLst>
        </pc:spChg>
      </pc:sldChg>
      <pc:sldChg chg="modSp add del mod">
        <pc:chgData name="Sana Belguith" userId="edaa0afb-4621-4165-af1d-05ed505f7999" providerId="ADAL" clId="{FD4AB36E-96AD-4C29-93ED-7E699224AFB7}" dt="2023-03-23T08:52:46.213" v="443"/>
        <pc:sldMkLst>
          <pc:docMk/>
          <pc:sldMk cId="0" sldId="367"/>
        </pc:sldMkLst>
        <pc:spChg chg="mod">
          <ac:chgData name="Sana Belguith" userId="edaa0afb-4621-4165-af1d-05ed505f7999" providerId="ADAL" clId="{FD4AB36E-96AD-4C29-93ED-7E699224AFB7}" dt="2023-03-22T16:27:03.607" v="38" actId="14100"/>
          <ac:spMkLst>
            <pc:docMk/>
            <pc:sldMk cId="0" sldId="367"/>
            <ac:spMk id="2" creationId="{BFAFDC45-3024-417D-9D5A-426269BC2E6D}"/>
          </ac:spMkLst>
        </pc:spChg>
        <pc:spChg chg="mod">
          <ac:chgData name="Sana Belguith" userId="edaa0afb-4621-4165-af1d-05ed505f7999" providerId="ADAL" clId="{FD4AB36E-96AD-4C29-93ED-7E699224AFB7}" dt="2023-03-23T08:52:46.213" v="443"/>
          <ac:spMkLst>
            <pc:docMk/>
            <pc:sldMk cId="0" sldId="367"/>
            <ac:spMk id="3" creationId="{9A49DAB6-61A4-4839-8785-48DFEEE12FE9}"/>
          </ac:spMkLst>
        </pc:spChg>
      </pc:sldChg>
      <pc:sldChg chg="modSp add mod">
        <pc:chgData name="Sana Belguith" userId="edaa0afb-4621-4165-af1d-05ed505f7999" providerId="ADAL" clId="{FD4AB36E-96AD-4C29-93ED-7E699224AFB7}" dt="2023-03-23T08:52:46.213" v="443"/>
        <pc:sldMkLst>
          <pc:docMk/>
          <pc:sldMk cId="0" sldId="368"/>
        </pc:sldMkLst>
        <pc:spChg chg="mod">
          <ac:chgData name="Sana Belguith" userId="edaa0afb-4621-4165-af1d-05ed505f7999" providerId="ADAL" clId="{FD4AB36E-96AD-4C29-93ED-7E699224AFB7}" dt="2023-03-22T17:21:09.361" v="47" actId="20577"/>
          <ac:spMkLst>
            <pc:docMk/>
            <pc:sldMk cId="0" sldId="368"/>
            <ac:spMk id="2" creationId="{E640A891-557F-445E-8F61-CDA6D8ED8B2F}"/>
          </ac:spMkLst>
        </pc:spChg>
        <pc:spChg chg="mod">
          <ac:chgData name="Sana Belguith" userId="edaa0afb-4621-4165-af1d-05ed505f7999" providerId="ADAL" clId="{FD4AB36E-96AD-4C29-93ED-7E699224AFB7}" dt="2023-03-23T08:52:46.213" v="443"/>
          <ac:spMkLst>
            <pc:docMk/>
            <pc:sldMk cId="0" sldId="368"/>
            <ac:spMk id="3" creationId="{82384CF0-66FA-4DF1-B577-B79FB5AEF6AC}"/>
          </ac:spMkLst>
        </pc:spChg>
      </pc:sldChg>
      <pc:sldChg chg="modSp add mod">
        <pc:chgData name="Sana Belguith" userId="edaa0afb-4621-4165-af1d-05ed505f7999" providerId="ADAL" clId="{FD4AB36E-96AD-4C29-93ED-7E699224AFB7}" dt="2023-03-23T08:52:46.213" v="443"/>
        <pc:sldMkLst>
          <pc:docMk/>
          <pc:sldMk cId="0" sldId="369"/>
        </pc:sldMkLst>
        <pc:spChg chg="mod">
          <ac:chgData name="Sana Belguith" userId="edaa0afb-4621-4165-af1d-05ed505f7999" providerId="ADAL" clId="{FD4AB36E-96AD-4C29-93ED-7E699224AFB7}" dt="2023-03-22T17:21:20.763" v="50" actId="1076"/>
          <ac:spMkLst>
            <pc:docMk/>
            <pc:sldMk cId="0" sldId="369"/>
            <ac:spMk id="2" creationId="{A34B0B5D-B2BD-4B25-9EE5-7A39D1BA3358}"/>
          </ac:spMkLst>
        </pc:spChg>
        <pc:spChg chg="mod">
          <ac:chgData name="Sana Belguith" userId="edaa0afb-4621-4165-af1d-05ed505f7999" providerId="ADAL" clId="{FD4AB36E-96AD-4C29-93ED-7E699224AFB7}" dt="2023-03-23T08:52:46.213" v="443"/>
          <ac:spMkLst>
            <pc:docMk/>
            <pc:sldMk cId="0" sldId="369"/>
            <ac:spMk id="3" creationId="{67D6052B-1C76-4C1E-B056-54FCCA352CE1}"/>
          </ac:spMkLst>
        </pc:spChg>
      </pc:sldChg>
      <pc:sldChg chg="modSp add del mod">
        <pc:chgData name="Sana Belguith" userId="edaa0afb-4621-4165-af1d-05ed505f7999" providerId="ADAL" clId="{FD4AB36E-96AD-4C29-93ED-7E699224AFB7}" dt="2023-03-23T08:52:46.213" v="443"/>
        <pc:sldMkLst>
          <pc:docMk/>
          <pc:sldMk cId="0" sldId="370"/>
        </pc:sldMkLst>
        <pc:spChg chg="mod">
          <ac:chgData name="Sana Belguith" userId="edaa0afb-4621-4165-af1d-05ed505f7999" providerId="ADAL" clId="{FD4AB36E-96AD-4C29-93ED-7E699224AFB7}" dt="2023-03-23T08:52:46.213" v="443"/>
          <ac:spMkLst>
            <pc:docMk/>
            <pc:sldMk cId="0" sldId="370"/>
            <ac:spMk id="3" creationId="{AF523279-ECF1-13C3-3830-655A4CDE75BE}"/>
          </ac:spMkLst>
        </pc:spChg>
      </pc:sldChg>
      <pc:sldChg chg="modSp add mod">
        <pc:chgData name="Sana Belguith" userId="edaa0afb-4621-4165-af1d-05ed505f7999" providerId="ADAL" clId="{FD4AB36E-96AD-4C29-93ED-7E699224AFB7}" dt="2023-03-23T08:52:46.213" v="443"/>
        <pc:sldMkLst>
          <pc:docMk/>
          <pc:sldMk cId="0" sldId="371"/>
        </pc:sldMkLst>
        <pc:spChg chg="mod">
          <ac:chgData name="Sana Belguith" userId="edaa0afb-4621-4165-af1d-05ed505f7999" providerId="ADAL" clId="{FD4AB36E-96AD-4C29-93ED-7E699224AFB7}" dt="2023-03-22T20:42:52.640" v="329" actId="20577"/>
          <ac:spMkLst>
            <pc:docMk/>
            <pc:sldMk cId="0" sldId="371"/>
            <ac:spMk id="2" creationId="{29370DEF-1B0E-4DB1-BD6C-C54067F18DFB}"/>
          </ac:spMkLst>
        </pc:spChg>
        <pc:spChg chg="mod">
          <ac:chgData name="Sana Belguith" userId="edaa0afb-4621-4165-af1d-05ed505f7999" providerId="ADAL" clId="{FD4AB36E-96AD-4C29-93ED-7E699224AFB7}" dt="2023-03-23T08:52:46.213" v="443"/>
          <ac:spMkLst>
            <pc:docMk/>
            <pc:sldMk cId="0" sldId="371"/>
            <ac:spMk id="3" creationId="{AD1DC144-21FD-4C3C-923B-FEB5500106B9}"/>
          </ac:spMkLst>
        </pc:spChg>
      </pc:sldChg>
      <pc:sldChg chg="modSp add mod modShow">
        <pc:chgData name="Sana Belguith" userId="edaa0afb-4621-4165-af1d-05ed505f7999" providerId="ADAL" clId="{FD4AB36E-96AD-4C29-93ED-7E699224AFB7}" dt="2023-03-23T08:52:46.213" v="443"/>
        <pc:sldMkLst>
          <pc:docMk/>
          <pc:sldMk cId="0" sldId="372"/>
        </pc:sldMkLst>
        <pc:spChg chg="mod">
          <ac:chgData name="Sana Belguith" userId="edaa0afb-4621-4165-af1d-05ed505f7999" providerId="ADAL" clId="{FD4AB36E-96AD-4C29-93ED-7E699224AFB7}" dt="2023-03-22T17:22:40.316" v="59" actId="1076"/>
          <ac:spMkLst>
            <pc:docMk/>
            <pc:sldMk cId="0" sldId="372"/>
            <ac:spMk id="2" creationId="{87802A8B-5345-4A6B-8C2A-CE0FA70889B4}"/>
          </ac:spMkLst>
        </pc:spChg>
        <pc:spChg chg="mod">
          <ac:chgData name="Sana Belguith" userId="edaa0afb-4621-4165-af1d-05ed505f7999" providerId="ADAL" clId="{FD4AB36E-96AD-4C29-93ED-7E699224AFB7}" dt="2023-03-23T08:52:46.213" v="443"/>
          <ac:spMkLst>
            <pc:docMk/>
            <pc:sldMk cId="0" sldId="372"/>
            <ac:spMk id="3" creationId="{5A185DE1-10E0-42AA-A48F-DD833E91CE9E}"/>
          </ac:spMkLst>
        </pc:spChg>
      </pc:sldChg>
      <pc:sldChg chg="addSp delSp modSp add mod modShow">
        <pc:chgData name="Sana Belguith" userId="edaa0afb-4621-4165-af1d-05ed505f7999" providerId="ADAL" clId="{FD4AB36E-96AD-4C29-93ED-7E699224AFB7}" dt="2023-03-23T08:44:14.279" v="422" actId="20577"/>
        <pc:sldMkLst>
          <pc:docMk/>
          <pc:sldMk cId="0" sldId="373"/>
        </pc:sldMkLst>
        <pc:spChg chg="mod">
          <ac:chgData name="Sana Belguith" userId="edaa0afb-4621-4165-af1d-05ed505f7999" providerId="ADAL" clId="{FD4AB36E-96AD-4C29-93ED-7E699224AFB7}" dt="2023-03-22T17:27:39.059" v="118" actId="1076"/>
          <ac:spMkLst>
            <pc:docMk/>
            <pc:sldMk cId="0" sldId="373"/>
            <ac:spMk id="2" creationId="{E21CF8B7-7930-45F6-B5AC-03D4BCBC0725}"/>
          </ac:spMkLst>
        </pc:spChg>
        <pc:spChg chg="del mod">
          <ac:chgData name="Sana Belguith" userId="edaa0afb-4621-4165-af1d-05ed505f7999" providerId="ADAL" clId="{FD4AB36E-96AD-4C29-93ED-7E699224AFB7}" dt="2023-03-22T17:24:38.270" v="76" actId="478"/>
          <ac:spMkLst>
            <pc:docMk/>
            <pc:sldMk cId="0" sldId="373"/>
            <ac:spMk id="3" creationId="{B4AA3977-2A93-4887-9363-51F4D0607D48}"/>
          </ac:spMkLst>
        </pc:spChg>
        <pc:spChg chg="del mod">
          <ac:chgData name="Sana Belguith" userId="edaa0afb-4621-4165-af1d-05ed505f7999" providerId="ADAL" clId="{FD4AB36E-96AD-4C29-93ED-7E699224AFB7}" dt="2023-03-22T17:24:35.425" v="75" actId="478"/>
          <ac:spMkLst>
            <pc:docMk/>
            <pc:sldMk cId="0" sldId="373"/>
            <ac:spMk id="4" creationId="{90CED2E5-1FD3-4FEA-AC5C-5CFAE7820BFE}"/>
          </ac:spMkLst>
        </pc:spChg>
        <pc:spChg chg="mod">
          <ac:chgData name="Sana Belguith" userId="edaa0afb-4621-4165-af1d-05ed505f7999" providerId="ADAL" clId="{FD4AB36E-96AD-4C29-93ED-7E699224AFB7}" dt="2023-03-22T17:28:28.060" v="146" actId="14100"/>
          <ac:spMkLst>
            <pc:docMk/>
            <pc:sldMk cId="0" sldId="373"/>
            <ac:spMk id="8" creationId="{2FB1202F-5B53-641F-7D6C-2EAF7F388F1B}"/>
          </ac:spMkLst>
        </pc:spChg>
        <pc:spChg chg="mod">
          <ac:chgData name="Sana Belguith" userId="edaa0afb-4621-4165-af1d-05ed505f7999" providerId="ADAL" clId="{FD4AB36E-96AD-4C29-93ED-7E699224AFB7}" dt="2023-03-22T17:27:35.868" v="117" actId="1076"/>
          <ac:spMkLst>
            <pc:docMk/>
            <pc:sldMk cId="0" sldId="373"/>
            <ac:spMk id="9" creationId="{935DD783-8300-BA99-3629-01CBB3E21918}"/>
          </ac:spMkLst>
        </pc:spChg>
        <pc:spChg chg="mod">
          <ac:chgData name="Sana Belguith" userId="edaa0afb-4621-4165-af1d-05ed505f7999" providerId="ADAL" clId="{FD4AB36E-96AD-4C29-93ED-7E699224AFB7}" dt="2023-03-23T08:44:14.279" v="422" actId="20577"/>
          <ac:spMkLst>
            <pc:docMk/>
            <pc:sldMk cId="0" sldId="373"/>
            <ac:spMk id="10" creationId="{6D2F0FBA-DA6F-FC1C-8B70-DACC0ECB57E2}"/>
          </ac:spMkLst>
        </pc:spChg>
        <pc:spChg chg="mod">
          <ac:chgData name="Sana Belguith" userId="edaa0afb-4621-4165-af1d-05ed505f7999" providerId="ADAL" clId="{FD4AB36E-96AD-4C29-93ED-7E699224AFB7}" dt="2023-03-22T17:27:30.213" v="115" actId="14100"/>
          <ac:spMkLst>
            <pc:docMk/>
            <pc:sldMk cId="0" sldId="373"/>
            <ac:spMk id="11" creationId="{45DFDEBC-78E7-43A4-FBD5-2A1E4D7FFB8C}"/>
          </ac:spMkLst>
        </pc:spChg>
        <pc:spChg chg="mod">
          <ac:chgData name="Sana Belguith" userId="edaa0afb-4621-4165-af1d-05ed505f7999" providerId="ADAL" clId="{FD4AB36E-96AD-4C29-93ED-7E699224AFB7}" dt="2023-03-23T08:44:10.486" v="420" actId="403"/>
          <ac:spMkLst>
            <pc:docMk/>
            <pc:sldMk cId="0" sldId="373"/>
            <ac:spMk id="12" creationId="{24E65437-03C5-3D04-495B-D44223066EF5}"/>
          </ac:spMkLst>
        </pc:spChg>
        <pc:grpChg chg="mod">
          <ac:chgData name="Sana Belguith" userId="edaa0afb-4621-4165-af1d-05ed505f7999" providerId="ADAL" clId="{FD4AB36E-96AD-4C29-93ED-7E699224AFB7}" dt="2023-03-22T17:28:19.652" v="144" actId="14100"/>
          <ac:grpSpMkLst>
            <pc:docMk/>
            <pc:sldMk cId="0" sldId="373"/>
            <ac:grpSpMk id="7" creationId="{9F2CA0F1-8D37-38D2-61E7-DC6981631743}"/>
          </ac:grpSpMkLst>
        </pc:grpChg>
        <pc:graphicFrameChg chg="add del mod modGraphic">
          <ac:chgData name="Sana Belguith" userId="edaa0afb-4621-4165-af1d-05ed505f7999" providerId="ADAL" clId="{FD4AB36E-96AD-4C29-93ED-7E699224AFB7}" dt="2023-03-22T17:25:28.544" v="90" actId="478"/>
          <ac:graphicFrameMkLst>
            <pc:docMk/>
            <pc:sldMk cId="0" sldId="373"/>
            <ac:graphicFrameMk id="5" creationId="{DB6918CB-984F-9BDE-6751-34DE22F35AAA}"/>
          </ac:graphicFrameMkLst>
        </pc:graphicFrameChg>
        <pc:graphicFrameChg chg="add del mod modGraphic">
          <ac:chgData name="Sana Belguith" userId="edaa0afb-4621-4165-af1d-05ed505f7999" providerId="ADAL" clId="{FD4AB36E-96AD-4C29-93ED-7E699224AFB7}" dt="2023-03-22T17:27:08.585" v="112" actId="18245"/>
          <ac:graphicFrameMkLst>
            <pc:docMk/>
            <pc:sldMk cId="0" sldId="373"/>
            <ac:graphicFrameMk id="6" creationId="{3F06C6E4-1CDD-8136-5342-9A6BCBE15207}"/>
          </ac:graphicFrameMkLst>
        </pc:graphicFrameChg>
      </pc:sldChg>
      <pc:sldChg chg="modSp add mod modShow">
        <pc:chgData name="Sana Belguith" userId="edaa0afb-4621-4165-af1d-05ed505f7999" providerId="ADAL" clId="{FD4AB36E-96AD-4C29-93ED-7E699224AFB7}" dt="2023-03-23T08:52:46.213" v="443"/>
        <pc:sldMkLst>
          <pc:docMk/>
          <pc:sldMk cId="0" sldId="374"/>
        </pc:sldMkLst>
        <pc:spChg chg="mod">
          <ac:chgData name="Sana Belguith" userId="edaa0afb-4621-4165-af1d-05ed505f7999" providerId="ADAL" clId="{FD4AB36E-96AD-4C29-93ED-7E699224AFB7}" dt="2023-03-22T17:28:47.582" v="152" actId="122"/>
          <ac:spMkLst>
            <pc:docMk/>
            <pc:sldMk cId="0" sldId="374"/>
            <ac:spMk id="2" creationId="{C77ADC22-68E6-4050-990D-702EC4DF0C90}"/>
          </ac:spMkLst>
        </pc:spChg>
        <pc:spChg chg="mod">
          <ac:chgData name="Sana Belguith" userId="edaa0afb-4621-4165-af1d-05ed505f7999" providerId="ADAL" clId="{FD4AB36E-96AD-4C29-93ED-7E699224AFB7}" dt="2023-03-23T08:52:46.213" v="443"/>
          <ac:spMkLst>
            <pc:docMk/>
            <pc:sldMk cId="0" sldId="374"/>
            <ac:spMk id="3" creationId="{95DC8BC5-1EA9-4FCE-8A30-7E7D92677DEC}"/>
          </ac:spMkLst>
        </pc:spChg>
      </pc:sldChg>
      <pc:sldChg chg="addSp delSp modSp add mod modShow">
        <pc:chgData name="Sana Belguith" userId="edaa0afb-4621-4165-af1d-05ed505f7999" providerId="ADAL" clId="{FD4AB36E-96AD-4C29-93ED-7E699224AFB7}" dt="2023-03-23T08:55:12.141" v="474" actId="1076"/>
        <pc:sldMkLst>
          <pc:docMk/>
          <pc:sldMk cId="0" sldId="375"/>
        </pc:sldMkLst>
        <pc:spChg chg="mod">
          <ac:chgData name="Sana Belguith" userId="edaa0afb-4621-4165-af1d-05ed505f7999" providerId="ADAL" clId="{FD4AB36E-96AD-4C29-93ED-7E699224AFB7}" dt="2023-03-22T17:29:28.676" v="156" actId="1076"/>
          <ac:spMkLst>
            <pc:docMk/>
            <pc:sldMk cId="0" sldId="375"/>
            <ac:spMk id="2" creationId="{9709F761-8877-48F5-8FA7-4A00ADA1C214}"/>
          </ac:spMkLst>
        </pc:spChg>
        <pc:spChg chg="mod">
          <ac:chgData name="Sana Belguith" userId="edaa0afb-4621-4165-af1d-05ed505f7999" providerId="ADAL" clId="{FD4AB36E-96AD-4C29-93ED-7E699224AFB7}" dt="2023-03-23T08:52:24.273" v="440" actId="1076"/>
          <ac:spMkLst>
            <pc:docMk/>
            <pc:sldMk cId="0" sldId="375"/>
            <ac:spMk id="3" creationId="{F1A95CAC-6628-40A7-B59F-21D2D02F80C5}"/>
          </ac:spMkLst>
        </pc:spChg>
        <pc:spChg chg="mod">
          <ac:chgData name="Sana Belguith" userId="edaa0afb-4621-4165-af1d-05ed505f7999" providerId="ADAL" clId="{FD4AB36E-96AD-4C29-93ED-7E699224AFB7}" dt="2023-03-23T08:52:24.273" v="440" actId="1076"/>
          <ac:spMkLst>
            <pc:docMk/>
            <pc:sldMk cId="0" sldId="375"/>
            <ac:spMk id="4" creationId="{2B285F1C-D871-42FB-8177-EA627EF02E3D}"/>
          </ac:spMkLst>
        </pc:spChg>
        <pc:spChg chg="mod">
          <ac:chgData name="Sana Belguith" userId="edaa0afb-4621-4165-af1d-05ed505f7999" providerId="ADAL" clId="{FD4AB36E-96AD-4C29-93ED-7E699224AFB7}" dt="2023-03-23T08:52:24.273" v="440" actId="1076"/>
          <ac:spMkLst>
            <pc:docMk/>
            <pc:sldMk cId="0" sldId="375"/>
            <ac:spMk id="5" creationId="{0037624F-B5E7-49F6-87DF-A4F9972DB15B}"/>
          </ac:spMkLst>
        </pc:spChg>
        <pc:spChg chg="mod">
          <ac:chgData name="Sana Belguith" userId="edaa0afb-4621-4165-af1d-05ed505f7999" providerId="ADAL" clId="{FD4AB36E-96AD-4C29-93ED-7E699224AFB7}" dt="2023-03-23T08:52:24.273" v="440" actId="1076"/>
          <ac:spMkLst>
            <pc:docMk/>
            <pc:sldMk cId="0" sldId="375"/>
            <ac:spMk id="6" creationId="{89EFE52B-A6B9-4DF0-85F4-278530ED78A6}"/>
          </ac:spMkLst>
        </pc:spChg>
        <pc:spChg chg="mod">
          <ac:chgData name="Sana Belguith" userId="edaa0afb-4621-4165-af1d-05ed505f7999" providerId="ADAL" clId="{FD4AB36E-96AD-4C29-93ED-7E699224AFB7}" dt="2023-03-23T08:52:24.273" v="440" actId="1076"/>
          <ac:spMkLst>
            <pc:docMk/>
            <pc:sldMk cId="0" sldId="375"/>
            <ac:spMk id="7" creationId="{D2179B0D-E11D-4C5B-B079-68C362664D37}"/>
          </ac:spMkLst>
        </pc:spChg>
        <pc:spChg chg="mod">
          <ac:chgData name="Sana Belguith" userId="edaa0afb-4621-4165-af1d-05ed505f7999" providerId="ADAL" clId="{FD4AB36E-96AD-4C29-93ED-7E699224AFB7}" dt="2023-03-23T08:52:24.273" v="440" actId="1076"/>
          <ac:spMkLst>
            <pc:docMk/>
            <pc:sldMk cId="0" sldId="375"/>
            <ac:spMk id="8" creationId="{12A3EEE4-7C3F-4157-A052-513B66329FDA}"/>
          </ac:spMkLst>
        </pc:spChg>
        <pc:spChg chg="mod">
          <ac:chgData name="Sana Belguith" userId="edaa0afb-4621-4165-af1d-05ed505f7999" providerId="ADAL" clId="{FD4AB36E-96AD-4C29-93ED-7E699224AFB7}" dt="2023-03-23T08:52:24.273" v="440" actId="1076"/>
          <ac:spMkLst>
            <pc:docMk/>
            <pc:sldMk cId="0" sldId="375"/>
            <ac:spMk id="9" creationId="{5EEB3956-1461-4473-914D-FF1A38AEC8DE}"/>
          </ac:spMkLst>
        </pc:spChg>
        <pc:spChg chg="mod">
          <ac:chgData name="Sana Belguith" userId="edaa0afb-4621-4165-af1d-05ed505f7999" providerId="ADAL" clId="{FD4AB36E-96AD-4C29-93ED-7E699224AFB7}" dt="2023-03-23T08:52:24.273" v="440" actId="1076"/>
          <ac:spMkLst>
            <pc:docMk/>
            <pc:sldMk cId="0" sldId="375"/>
            <ac:spMk id="10" creationId="{22B28AF6-3B65-4EDC-A53D-C4BB591D5130}"/>
          </ac:spMkLst>
        </pc:spChg>
        <pc:spChg chg="mod">
          <ac:chgData name="Sana Belguith" userId="edaa0afb-4621-4165-af1d-05ed505f7999" providerId="ADAL" clId="{FD4AB36E-96AD-4C29-93ED-7E699224AFB7}" dt="2023-03-23T08:52:24.273" v="440" actId="1076"/>
          <ac:spMkLst>
            <pc:docMk/>
            <pc:sldMk cId="0" sldId="375"/>
            <ac:spMk id="11" creationId="{9A4A4FAE-DCA8-4112-9245-2825851F054D}"/>
          </ac:spMkLst>
        </pc:spChg>
        <pc:spChg chg="mod">
          <ac:chgData name="Sana Belguith" userId="edaa0afb-4621-4165-af1d-05ed505f7999" providerId="ADAL" clId="{FD4AB36E-96AD-4C29-93ED-7E699224AFB7}" dt="2023-03-23T08:52:24.273" v="440" actId="1076"/>
          <ac:spMkLst>
            <pc:docMk/>
            <pc:sldMk cId="0" sldId="375"/>
            <ac:spMk id="12" creationId="{4C72FBE8-1795-4ACC-8292-EB09BE558C56}"/>
          </ac:spMkLst>
        </pc:spChg>
        <pc:spChg chg="mod">
          <ac:chgData name="Sana Belguith" userId="edaa0afb-4621-4165-af1d-05ed505f7999" providerId="ADAL" clId="{FD4AB36E-96AD-4C29-93ED-7E699224AFB7}" dt="2023-03-23T08:52:24.273" v="440" actId="1076"/>
          <ac:spMkLst>
            <pc:docMk/>
            <pc:sldMk cId="0" sldId="375"/>
            <ac:spMk id="13" creationId="{85B6FFF2-11E4-42AF-B376-64FD751CBA1B}"/>
          </ac:spMkLst>
        </pc:spChg>
        <pc:spChg chg="mod">
          <ac:chgData name="Sana Belguith" userId="edaa0afb-4621-4165-af1d-05ed505f7999" providerId="ADAL" clId="{FD4AB36E-96AD-4C29-93ED-7E699224AFB7}" dt="2023-03-23T08:52:24.273" v="440" actId="1076"/>
          <ac:spMkLst>
            <pc:docMk/>
            <pc:sldMk cId="0" sldId="375"/>
            <ac:spMk id="14" creationId="{3AECA598-E2D5-41D2-8794-F95067702F6D}"/>
          </ac:spMkLst>
        </pc:spChg>
        <pc:spChg chg="mod">
          <ac:chgData name="Sana Belguith" userId="edaa0afb-4621-4165-af1d-05ed505f7999" providerId="ADAL" clId="{FD4AB36E-96AD-4C29-93ED-7E699224AFB7}" dt="2023-03-23T08:52:24.273" v="440" actId="1076"/>
          <ac:spMkLst>
            <pc:docMk/>
            <pc:sldMk cId="0" sldId="375"/>
            <ac:spMk id="15" creationId="{81955107-B145-4102-9B7E-3064052C175A}"/>
          </ac:spMkLst>
        </pc:spChg>
        <pc:spChg chg="mod">
          <ac:chgData name="Sana Belguith" userId="edaa0afb-4621-4165-af1d-05ed505f7999" providerId="ADAL" clId="{FD4AB36E-96AD-4C29-93ED-7E699224AFB7}" dt="2023-03-23T08:52:24.273" v="440" actId="1076"/>
          <ac:spMkLst>
            <pc:docMk/>
            <pc:sldMk cId="0" sldId="375"/>
            <ac:spMk id="16" creationId="{8EF884F9-BAEF-40CA-A2C4-75A3F72B6020}"/>
          </ac:spMkLst>
        </pc:spChg>
        <pc:spChg chg="mod">
          <ac:chgData name="Sana Belguith" userId="edaa0afb-4621-4165-af1d-05ed505f7999" providerId="ADAL" clId="{FD4AB36E-96AD-4C29-93ED-7E699224AFB7}" dt="2023-03-23T08:52:24.273" v="440" actId="1076"/>
          <ac:spMkLst>
            <pc:docMk/>
            <pc:sldMk cId="0" sldId="375"/>
            <ac:spMk id="17" creationId="{6651B972-6F88-4BAA-BE4D-07819CA76CB6}"/>
          </ac:spMkLst>
        </pc:spChg>
        <pc:spChg chg="mod">
          <ac:chgData name="Sana Belguith" userId="edaa0afb-4621-4165-af1d-05ed505f7999" providerId="ADAL" clId="{FD4AB36E-96AD-4C29-93ED-7E699224AFB7}" dt="2023-03-23T08:52:24.273" v="440" actId="1076"/>
          <ac:spMkLst>
            <pc:docMk/>
            <pc:sldMk cId="0" sldId="375"/>
            <ac:spMk id="18" creationId="{18E0572F-48C5-4069-991B-E797F137C4A0}"/>
          </ac:spMkLst>
        </pc:spChg>
        <pc:spChg chg="mod">
          <ac:chgData name="Sana Belguith" userId="edaa0afb-4621-4165-af1d-05ed505f7999" providerId="ADAL" clId="{FD4AB36E-96AD-4C29-93ED-7E699224AFB7}" dt="2023-03-23T08:52:24.273" v="440" actId="1076"/>
          <ac:spMkLst>
            <pc:docMk/>
            <pc:sldMk cId="0" sldId="375"/>
            <ac:spMk id="19" creationId="{88093C86-D90B-4817-B485-A2D443547F8B}"/>
          </ac:spMkLst>
        </pc:spChg>
        <pc:spChg chg="mod">
          <ac:chgData name="Sana Belguith" userId="edaa0afb-4621-4165-af1d-05ed505f7999" providerId="ADAL" clId="{FD4AB36E-96AD-4C29-93ED-7E699224AFB7}" dt="2023-03-23T08:52:24.273" v="440" actId="1076"/>
          <ac:spMkLst>
            <pc:docMk/>
            <pc:sldMk cId="0" sldId="375"/>
            <ac:spMk id="20" creationId="{A14F9E36-B061-474F-9C6E-354328CD41F4}"/>
          </ac:spMkLst>
        </pc:spChg>
        <pc:spChg chg="mod">
          <ac:chgData name="Sana Belguith" userId="edaa0afb-4621-4165-af1d-05ed505f7999" providerId="ADAL" clId="{FD4AB36E-96AD-4C29-93ED-7E699224AFB7}" dt="2023-03-23T08:52:24.273" v="440" actId="1076"/>
          <ac:spMkLst>
            <pc:docMk/>
            <pc:sldMk cId="0" sldId="375"/>
            <ac:spMk id="21" creationId="{505FC3CC-F7DF-4059-82B7-16B9D47152D9}"/>
          </ac:spMkLst>
        </pc:spChg>
        <pc:spChg chg="mod">
          <ac:chgData name="Sana Belguith" userId="edaa0afb-4621-4165-af1d-05ed505f7999" providerId="ADAL" clId="{FD4AB36E-96AD-4C29-93ED-7E699224AFB7}" dt="2023-03-23T08:52:24.273" v="440" actId="1076"/>
          <ac:spMkLst>
            <pc:docMk/>
            <pc:sldMk cId="0" sldId="375"/>
            <ac:spMk id="22" creationId="{EFAE90DC-41A8-4FC6-8484-4E9CB0FEE8E1}"/>
          </ac:spMkLst>
        </pc:spChg>
        <pc:spChg chg="mod">
          <ac:chgData name="Sana Belguith" userId="edaa0afb-4621-4165-af1d-05ed505f7999" providerId="ADAL" clId="{FD4AB36E-96AD-4C29-93ED-7E699224AFB7}" dt="2023-03-23T08:52:24.273" v="440" actId="1076"/>
          <ac:spMkLst>
            <pc:docMk/>
            <pc:sldMk cId="0" sldId="375"/>
            <ac:spMk id="23" creationId="{884C208A-A70B-4216-9597-7DC2F97D0EA9}"/>
          </ac:spMkLst>
        </pc:spChg>
        <pc:spChg chg="mod">
          <ac:chgData name="Sana Belguith" userId="edaa0afb-4621-4165-af1d-05ed505f7999" providerId="ADAL" clId="{FD4AB36E-96AD-4C29-93ED-7E699224AFB7}" dt="2023-03-23T08:52:27.973" v="441" actId="1076"/>
          <ac:spMkLst>
            <pc:docMk/>
            <pc:sldMk cId="0" sldId="375"/>
            <ac:spMk id="24" creationId="{A8990F5C-1B99-4968-B0C8-07018515E924}"/>
          </ac:spMkLst>
        </pc:spChg>
        <pc:spChg chg="mod">
          <ac:chgData name="Sana Belguith" userId="edaa0afb-4621-4165-af1d-05ed505f7999" providerId="ADAL" clId="{FD4AB36E-96AD-4C29-93ED-7E699224AFB7}" dt="2023-03-23T08:52:24.273" v="440" actId="1076"/>
          <ac:spMkLst>
            <pc:docMk/>
            <pc:sldMk cId="0" sldId="375"/>
            <ac:spMk id="25" creationId="{FFDF2050-3982-46E1-A576-20141C118C1A}"/>
          </ac:spMkLst>
        </pc:spChg>
        <pc:spChg chg="mod">
          <ac:chgData name="Sana Belguith" userId="edaa0afb-4621-4165-af1d-05ed505f7999" providerId="ADAL" clId="{FD4AB36E-96AD-4C29-93ED-7E699224AFB7}" dt="2023-03-23T08:52:24.273" v="440" actId="1076"/>
          <ac:spMkLst>
            <pc:docMk/>
            <pc:sldMk cId="0" sldId="375"/>
            <ac:spMk id="26" creationId="{7635F427-6850-4C26-B2F0-BD6BA1EE0694}"/>
          </ac:spMkLst>
        </pc:spChg>
        <pc:spChg chg="mod">
          <ac:chgData name="Sana Belguith" userId="edaa0afb-4621-4165-af1d-05ed505f7999" providerId="ADAL" clId="{FD4AB36E-96AD-4C29-93ED-7E699224AFB7}" dt="2023-03-23T08:52:24.273" v="440" actId="1076"/>
          <ac:spMkLst>
            <pc:docMk/>
            <pc:sldMk cId="0" sldId="375"/>
            <ac:spMk id="27" creationId="{09D0A74B-9960-46A8-B55D-6A7D7BEF3A0E}"/>
          </ac:spMkLst>
        </pc:spChg>
        <pc:spChg chg="mod">
          <ac:chgData name="Sana Belguith" userId="edaa0afb-4621-4165-af1d-05ed505f7999" providerId="ADAL" clId="{FD4AB36E-96AD-4C29-93ED-7E699224AFB7}" dt="2023-03-23T08:52:24.273" v="440" actId="1076"/>
          <ac:spMkLst>
            <pc:docMk/>
            <pc:sldMk cId="0" sldId="375"/>
            <ac:spMk id="28" creationId="{9D15A9E7-A396-40BB-8419-E66B9EE83061}"/>
          </ac:spMkLst>
        </pc:spChg>
        <pc:spChg chg="del mod">
          <ac:chgData name="Sana Belguith" userId="edaa0afb-4621-4165-af1d-05ed505f7999" providerId="ADAL" clId="{FD4AB36E-96AD-4C29-93ED-7E699224AFB7}" dt="2023-03-23T08:52:17.168" v="438" actId="478"/>
          <ac:spMkLst>
            <pc:docMk/>
            <pc:sldMk cId="0" sldId="375"/>
            <ac:spMk id="29" creationId="{0310A7CE-DC36-472B-8E1E-7866120A9326}"/>
          </ac:spMkLst>
        </pc:spChg>
        <pc:spChg chg="del mod">
          <ac:chgData name="Sana Belguith" userId="edaa0afb-4621-4165-af1d-05ed505f7999" providerId="ADAL" clId="{FD4AB36E-96AD-4C29-93ED-7E699224AFB7}" dt="2023-03-23T08:52:20.111" v="439" actId="478"/>
          <ac:spMkLst>
            <pc:docMk/>
            <pc:sldMk cId="0" sldId="375"/>
            <ac:spMk id="30" creationId="{D181258B-47A3-491C-8523-87C9D4D6E901}"/>
          </ac:spMkLst>
        </pc:spChg>
        <pc:spChg chg="del mod">
          <ac:chgData name="Sana Belguith" userId="edaa0afb-4621-4165-af1d-05ed505f7999" providerId="ADAL" clId="{FD4AB36E-96AD-4C29-93ED-7E699224AFB7}" dt="2023-03-23T08:52:20.111" v="439" actId="478"/>
          <ac:spMkLst>
            <pc:docMk/>
            <pc:sldMk cId="0" sldId="375"/>
            <ac:spMk id="31" creationId="{0920D036-2F9C-4989-A4DB-69704427F85A}"/>
          </ac:spMkLst>
        </pc:spChg>
        <pc:spChg chg="add mod">
          <ac:chgData name="Sana Belguith" userId="edaa0afb-4621-4165-af1d-05ed505f7999" providerId="ADAL" clId="{FD4AB36E-96AD-4C29-93ED-7E699224AFB7}" dt="2023-03-23T08:55:12.141" v="474" actId="1076"/>
          <ac:spMkLst>
            <pc:docMk/>
            <pc:sldMk cId="0" sldId="375"/>
            <ac:spMk id="32" creationId="{D3FEC6C8-B010-59B5-54B2-F887A0A38A9E}"/>
          </ac:spMkLst>
        </pc:spChg>
        <pc:spChg chg="add mod">
          <ac:chgData name="Sana Belguith" userId="edaa0afb-4621-4165-af1d-05ed505f7999" providerId="ADAL" clId="{FD4AB36E-96AD-4C29-93ED-7E699224AFB7}" dt="2023-03-23T08:55:12.141" v="474" actId="1076"/>
          <ac:spMkLst>
            <pc:docMk/>
            <pc:sldMk cId="0" sldId="375"/>
            <ac:spMk id="33" creationId="{519FE896-FD21-B5C3-6BD3-161ADC7AEF64}"/>
          </ac:spMkLst>
        </pc:spChg>
      </pc:sldChg>
      <pc:sldChg chg="modSp add mod modShow">
        <pc:chgData name="Sana Belguith" userId="edaa0afb-4621-4165-af1d-05ed505f7999" providerId="ADAL" clId="{FD4AB36E-96AD-4C29-93ED-7E699224AFB7}" dt="2023-03-23T08:52:46.213" v="443"/>
        <pc:sldMkLst>
          <pc:docMk/>
          <pc:sldMk cId="0" sldId="376"/>
        </pc:sldMkLst>
        <pc:spChg chg="mod">
          <ac:chgData name="Sana Belguith" userId="edaa0afb-4621-4165-af1d-05ed505f7999" providerId="ADAL" clId="{FD4AB36E-96AD-4C29-93ED-7E699224AFB7}" dt="2023-03-22T17:29:43.412" v="160" actId="1076"/>
          <ac:spMkLst>
            <pc:docMk/>
            <pc:sldMk cId="0" sldId="376"/>
            <ac:spMk id="2" creationId="{1AD90E2E-5D23-4322-B981-CBCEC77A9569}"/>
          </ac:spMkLst>
        </pc:spChg>
        <pc:spChg chg="mod">
          <ac:chgData name="Sana Belguith" userId="edaa0afb-4621-4165-af1d-05ed505f7999" providerId="ADAL" clId="{FD4AB36E-96AD-4C29-93ED-7E699224AFB7}" dt="2023-03-23T08:52:46.213" v="443"/>
          <ac:spMkLst>
            <pc:docMk/>
            <pc:sldMk cId="0" sldId="376"/>
            <ac:spMk id="3" creationId="{C172BA8B-F701-4358-88CA-331EA76F6756}"/>
          </ac:spMkLst>
        </pc:spChg>
      </pc:sldChg>
      <pc:sldChg chg="modSp add mod modShow">
        <pc:chgData name="Sana Belguith" userId="edaa0afb-4621-4165-af1d-05ed505f7999" providerId="ADAL" clId="{FD4AB36E-96AD-4C29-93ED-7E699224AFB7}" dt="2023-03-23T08:54:13.281" v="472" actId="20577"/>
        <pc:sldMkLst>
          <pc:docMk/>
          <pc:sldMk cId="0" sldId="377"/>
        </pc:sldMkLst>
        <pc:spChg chg="mod">
          <ac:chgData name="Sana Belguith" userId="edaa0afb-4621-4165-af1d-05ed505f7999" providerId="ADAL" clId="{FD4AB36E-96AD-4C29-93ED-7E699224AFB7}" dt="2023-03-22T17:30:03.907" v="165" actId="1076"/>
          <ac:spMkLst>
            <pc:docMk/>
            <pc:sldMk cId="0" sldId="377"/>
            <ac:spMk id="2" creationId="{ABC7ECF5-2A8A-46AB-B8E1-733EDF56B29F}"/>
          </ac:spMkLst>
        </pc:spChg>
        <pc:spChg chg="mod">
          <ac:chgData name="Sana Belguith" userId="edaa0afb-4621-4165-af1d-05ed505f7999" providerId="ADAL" clId="{FD4AB36E-96AD-4C29-93ED-7E699224AFB7}" dt="2023-03-23T08:54:13.281" v="472" actId="20577"/>
          <ac:spMkLst>
            <pc:docMk/>
            <pc:sldMk cId="0" sldId="377"/>
            <ac:spMk id="3" creationId="{8236AC68-48BA-439A-8BB8-A581D7C8D244}"/>
          </ac:spMkLst>
        </pc:spChg>
      </pc:sldChg>
      <pc:sldChg chg="add del">
        <pc:chgData name="Sana Belguith" userId="edaa0afb-4621-4165-af1d-05ed505f7999" providerId="ADAL" clId="{FD4AB36E-96AD-4C29-93ED-7E699224AFB7}" dt="2023-03-22T17:30:18.066" v="167" actId="47"/>
        <pc:sldMkLst>
          <pc:docMk/>
          <pc:sldMk cId="0" sldId="378"/>
        </pc:sldMkLst>
      </pc:sldChg>
      <pc:sldChg chg="modSp add mod">
        <pc:chgData name="Sana Belguith" userId="edaa0afb-4621-4165-af1d-05ed505f7999" providerId="ADAL" clId="{FD4AB36E-96AD-4C29-93ED-7E699224AFB7}" dt="2023-03-23T08:55:34.777" v="478" actId="20577"/>
        <pc:sldMkLst>
          <pc:docMk/>
          <pc:sldMk cId="0" sldId="379"/>
        </pc:sldMkLst>
        <pc:spChg chg="mod">
          <ac:chgData name="Sana Belguith" userId="edaa0afb-4621-4165-af1d-05ed505f7999" providerId="ADAL" clId="{FD4AB36E-96AD-4C29-93ED-7E699224AFB7}" dt="2023-03-23T08:55:28.226" v="477" actId="1076"/>
          <ac:spMkLst>
            <pc:docMk/>
            <pc:sldMk cId="0" sldId="379"/>
            <ac:spMk id="2" creationId="{7C0A64EE-FC8F-40FC-A34A-9463851899A1}"/>
          </ac:spMkLst>
        </pc:spChg>
        <pc:spChg chg="mod">
          <ac:chgData name="Sana Belguith" userId="edaa0afb-4621-4165-af1d-05ed505f7999" providerId="ADAL" clId="{FD4AB36E-96AD-4C29-93ED-7E699224AFB7}" dt="2023-03-23T08:55:34.777" v="478" actId="20577"/>
          <ac:spMkLst>
            <pc:docMk/>
            <pc:sldMk cId="0" sldId="379"/>
            <ac:spMk id="3" creationId="{F34D0F1D-D35B-42EA-A757-12602FA22A67}"/>
          </ac:spMkLst>
        </pc:spChg>
      </pc:sldChg>
      <pc:sldChg chg="modSp add del mod">
        <pc:chgData name="Sana Belguith" userId="edaa0afb-4621-4165-af1d-05ed505f7999" providerId="ADAL" clId="{FD4AB36E-96AD-4C29-93ED-7E699224AFB7}" dt="2023-03-22T17:31:16.067" v="179" actId="47"/>
        <pc:sldMkLst>
          <pc:docMk/>
          <pc:sldMk cId="0" sldId="380"/>
        </pc:sldMkLst>
        <pc:spChg chg="mod">
          <ac:chgData name="Sana Belguith" userId="edaa0afb-4621-4165-af1d-05ed505f7999" providerId="ADAL" clId="{FD4AB36E-96AD-4C29-93ED-7E699224AFB7}" dt="2023-03-22T17:30:51.003" v="177" actId="122"/>
          <ac:spMkLst>
            <pc:docMk/>
            <pc:sldMk cId="0" sldId="380"/>
            <ac:spMk id="2" creationId="{3F07667E-B766-4C84-9122-28EF38A4A735}"/>
          </ac:spMkLst>
        </pc:spChg>
        <pc:spChg chg="mod">
          <ac:chgData name="Sana Belguith" userId="edaa0afb-4621-4165-af1d-05ed505f7999" providerId="ADAL" clId="{FD4AB36E-96AD-4C29-93ED-7E699224AFB7}" dt="2023-03-22T17:30:57.233" v="178" actId="2711"/>
          <ac:spMkLst>
            <pc:docMk/>
            <pc:sldMk cId="0" sldId="380"/>
            <ac:spMk id="3" creationId="{BEA1F4CE-16C1-4D11-912C-56E2F7BA920B}"/>
          </ac:spMkLst>
        </pc:spChg>
      </pc:sldChg>
      <pc:sldChg chg="modSp add mod">
        <pc:chgData name="Sana Belguith" userId="edaa0afb-4621-4165-af1d-05ed505f7999" providerId="ADAL" clId="{FD4AB36E-96AD-4C29-93ED-7E699224AFB7}" dt="2023-03-23T08:52:46.213" v="443"/>
        <pc:sldMkLst>
          <pc:docMk/>
          <pc:sldMk cId="0" sldId="381"/>
        </pc:sldMkLst>
        <pc:spChg chg="mod">
          <ac:chgData name="Sana Belguith" userId="edaa0afb-4621-4165-af1d-05ed505f7999" providerId="ADAL" clId="{FD4AB36E-96AD-4C29-93ED-7E699224AFB7}" dt="2023-03-22T17:31:39.212" v="200" actId="1076"/>
          <ac:spMkLst>
            <pc:docMk/>
            <pc:sldMk cId="0" sldId="381"/>
            <ac:spMk id="2" creationId="{48B36044-8851-473F-8A2C-2E69CC3680E9}"/>
          </ac:spMkLst>
        </pc:spChg>
        <pc:spChg chg="mod">
          <ac:chgData name="Sana Belguith" userId="edaa0afb-4621-4165-af1d-05ed505f7999" providerId="ADAL" clId="{FD4AB36E-96AD-4C29-93ED-7E699224AFB7}" dt="2023-03-23T08:52:46.213" v="443"/>
          <ac:spMkLst>
            <pc:docMk/>
            <pc:sldMk cId="0" sldId="381"/>
            <ac:spMk id="3" creationId="{827071C0-C0A6-42A2-96F4-0D0F5C19B058}"/>
          </ac:spMkLst>
        </pc:spChg>
      </pc:sldChg>
      <pc:sldChg chg="modSp add del mod">
        <pc:chgData name="Sana Belguith" userId="edaa0afb-4621-4165-af1d-05ed505f7999" providerId="ADAL" clId="{FD4AB36E-96AD-4C29-93ED-7E699224AFB7}" dt="2023-03-23T08:57:30.636" v="489" actId="6549"/>
        <pc:sldMkLst>
          <pc:docMk/>
          <pc:sldMk cId="0" sldId="382"/>
        </pc:sldMkLst>
        <pc:spChg chg="mod">
          <ac:chgData name="Sana Belguith" userId="edaa0afb-4621-4165-af1d-05ed505f7999" providerId="ADAL" clId="{FD4AB36E-96AD-4C29-93ED-7E699224AFB7}" dt="2023-03-23T08:56:55.494" v="486" actId="1076"/>
          <ac:spMkLst>
            <pc:docMk/>
            <pc:sldMk cId="0" sldId="382"/>
            <ac:spMk id="2" creationId="{069BE2F0-13A7-402F-8AE7-E04FEA3FF7F9}"/>
          </ac:spMkLst>
        </pc:spChg>
        <pc:spChg chg="mod">
          <ac:chgData name="Sana Belguith" userId="edaa0afb-4621-4165-af1d-05ed505f7999" providerId="ADAL" clId="{FD4AB36E-96AD-4C29-93ED-7E699224AFB7}" dt="2023-03-23T08:57:30.636" v="489" actId="6549"/>
          <ac:spMkLst>
            <pc:docMk/>
            <pc:sldMk cId="0" sldId="382"/>
            <ac:spMk id="3" creationId="{6CDD57FC-AAFF-46FD-9325-A6FEE7D0FA31}"/>
          </ac:spMkLst>
        </pc:spChg>
      </pc:sldChg>
      <pc:sldChg chg="modSp add del mod">
        <pc:chgData name="Sana Belguith" userId="edaa0afb-4621-4165-af1d-05ed505f7999" providerId="ADAL" clId="{FD4AB36E-96AD-4C29-93ED-7E699224AFB7}" dt="2023-03-22T17:38:08.146" v="246" actId="47"/>
        <pc:sldMkLst>
          <pc:docMk/>
          <pc:sldMk cId="0" sldId="383"/>
        </pc:sldMkLst>
        <pc:spChg chg="mod">
          <ac:chgData name="Sana Belguith" userId="edaa0afb-4621-4165-af1d-05ed505f7999" providerId="ADAL" clId="{FD4AB36E-96AD-4C29-93ED-7E699224AFB7}" dt="2023-03-22T17:32:15.052" v="208" actId="1076"/>
          <ac:spMkLst>
            <pc:docMk/>
            <pc:sldMk cId="0" sldId="383"/>
            <ac:spMk id="2" creationId="{34527627-D595-4821-A806-4EDC26E40877}"/>
          </ac:spMkLst>
        </pc:spChg>
        <pc:spChg chg="mod">
          <ac:chgData name="Sana Belguith" userId="edaa0afb-4621-4165-af1d-05ed505f7999" providerId="ADAL" clId="{FD4AB36E-96AD-4C29-93ED-7E699224AFB7}" dt="2023-03-22T17:32:59.371" v="219"/>
          <ac:spMkLst>
            <pc:docMk/>
            <pc:sldMk cId="0" sldId="383"/>
            <ac:spMk id="3" creationId="{F0381BC7-494A-473F-9CC6-77278A4EB700}"/>
          </ac:spMkLst>
        </pc:spChg>
      </pc:sldChg>
      <pc:sldChg chg="modSp add del mod">
        <pc:chgData name="Sana Belguith" userId="edaa0afb-4621-4165-af1d-05ed505f7999" providerId="ADAL" clId="{FD4AB36E-96AD-4C29-93ED-7E699224AFB7}" dt="2023-03-22T17:32:53.902" v="217" actId="47"/>
        <pc:sldMkLst>
          <pc:docMk/>
          <pc:sldMk cId="0" sldId="384"/>
        </pc:sldMkLst>
        <pc:spChg chg="mod">
          <ac:chgData name="Sana Belguith" userId="edaa0afb-4621-4165-af1d-05ed505f7999" providerId="ADAL" clId="{FD4AB36E-96AD-4C29-93ED-7E699224AFB7}" dt="2023-03-22T17:32:31.211" v="213" actId="1076"/>
          <ac:spMkLst>
            <pc:docMk/>
            <pc:sldMk cId="0" sldId="384"/>
            <ac:spMk id="2" creationId="{9DA63D51-A13D-46DA-96BA-03EDBF027481}"/>
          </ac:spMkLst>
        </pc:spChg>
      </pc:sldChg>
      <pc:sldChg chg="add del">
        <pc:chgData name="Sana Belguith" userId="edaa0afb-4621-4165-af1d-05ed505f7999" providerId="ADAL" clId="{FD4AB36E-96AD-4C29-93ED-7E699224AFB7}" dt="2023-03-22T17:33:01.266" v="220" actId="47"/>
        <pc:sldMkLst>
          <pc:docMk/>
          <pc:sldMk cId="0" sldId="385"/>
        </pc:sldMkLst>
      </pc:sldChg>
      <pc:sldChg chg="delSp modSp add del mod">
        <pc:chgData name="Sana Belguith" userId="edaa0afb-4621-4165-af1d-05ed505f7999" providerId="ADAL" clId="{FD4AB36E-96AD-4C29-93ED-7E699224AFB7}" dt="2023-03-23T12:16:59.750" v="713" actId="478"/>
        <pc:sldMkLst>
          <pc:docMk/>
          <pc:sldMk cId="0" sldId="386"/>
        </pc:sldMkLst>
        <pc:spChg chg="mod">
          <ac:chgData name="Sana Belguith" userId="edaa0afb-4621-4165-af1d-05ed505f7999" providerId="ADAL" clId="{FD4AB36E-96AD-4C29-93ED-7E699224AFB7}" dt="2023-03-23T08:56:01.162" v="482" actId="1076"/>
          <ac:spMkLst>
            <pc:docMk/>
            <pc:sldMk cId="0" sldId="386"/>
            <ac:spMk id="2" creationId="{D5BD0071-5932-4AC1-B8F5-FC54504BE0F8}"/>
          </ac:spMkLst>
        </pc:spChg>
        <pc:spChg chg="del">
          <ac:chgData name="Sana Belguith" userId="edaa0afb-4621-4165-af1d-05ed505f7999" providerId="ADAL" clId="{FD4AB36E-96AD-4C29-93ED-7E699224AFB7}" dt="2023-03-23T12:16:59.750" v="713" actId="478"/>
          <ac:spMkLst>
            <pc:docMk/>
            <pc:sldMk cId="0" sldId="386"/>
            <ac:spMk id="28" creationId="{24195D84-D1E4-44A2-8B84-D5267C298344}"/>
          </ac:spMkLst>
        </pc:spChg>
        <pc:cxnChg chg="del mod">
          <ac:chgData name="Sana Belguith" userId="edaa0afb-4621-4165-af1d-05ed505f7999" providerId="ADAL" clId="{FD4AB36E-96AD-4C29-93ED-7E699224AFB7}" dt="2023-03-23T12:16:59.750" v="713" actId="478"/>
          <ac:cxnSpMkLst>
            <pc:docMk/>
            <pc:sldMk cId="0" sldId="386"/>
            <ac:cxnSpMk id="29" creationId="{0D0E7D48-468C-440A-AFF6-B786F68BCB9A}"/>
          </ac:cxnSpMkLst>
        </pc:cxnChg>
      </pc:sldChg>
      <pc:sldChg chg="modSp add del mod">
        <pc:chgData name="Sana Belguith" userId="edaa0afb-4621-4165-af1d-05ed505f7999" providerId="ADAL" clId="{FD4AB36E-96AD-4C29-93ED-7E699224AFB7}" dt="2023-03-22T17:38:08.146" v="246" actId="47"/>
        <pc:sldMkLst>
          <pc:docMk/>
          <pc:sldMk cId="0" sldId="387"/>
        </pc:sldMkLst>
        <pc:spChg chg="mod">
          <ac:chgData name="Sana Belguith" userId="edaa0afb-4621-4165-af1d-05ed505f7999" providerId="ADAL" clId="{FD4AB36E-96AD-4C29-93ED-7E699224AFB7}" dt="2023-03-22T17:33:24.324" v="226" actId="14100"/>
          <ac:spMkLst>
            <pc:docMk/>
            <pc:sldMk cId="0" sldId="387"/>
            <ac:spMk id="2" creationId="{DB49D135-8321-4220-A54D-84683A7DABC2}"/>
          </ac:spMkLst>
        </pc:spChg>
      </pc:sldChg>
      <pc:sldChg chg="add del">
        <pc:chgData name="Sana Belguith" userId="edaa0afb-4621-4165-af1d-05ed505f7999" providerId="ADAL" clId="{FD4AB36E-96AD-4C29-93ED-7E699224AFB7}" dt="2023-03-22T17:33:44.192" v="227" actId="47"/>
        <pc:sldMkLst>
          <pc:docMk/>
          <pc:sldMk cId="0" sldId="388"/>
        </pc:sldMkLst>
      </pc:sldChg>
      <pc:sldChg chg="add del">
        <pc:chgData name="Sana Belguith" userId="edaa0afb-4621-4165-af1d-05ed505f7999" providerId="ADAL" clId="{FD4AB36E-96AD-4C29-93ED-7E699224AFB7}" dt="2023-03-22T17:38:08.146" v="246" actId="47"/>
        <pc:sldMkLst>
          <pc:docMk/>
          <pc:sldMk cId="0" sldId="389"/>
        </pc:sldMkLst>
      </pc:sldChg>
      <pc:sldChg chg="add del">
        <pc:chgData name="Sana Belguith" userId="edaa0afb-4621-4165-af1d-05ed505f7999" providerId="ADAL" clId="{FD4AB36E-96AD-4C29-93ED-7E699224AFB7}" dt="2023-03-22T17:38:08.146" v="246" actId="47"/>
        <pc:sldMkLst>
          <pc:docMk/>
          <pc:sldMk cId="0" sldId="390"/>
        </pc:sldMkLst>
      </pc:sldChg>
      <pc:sldChg chg="add del">
        <pc:chgData name="Sana Belguith" userId="edaa0afb-4621-4165-af1d-05ed505f7999" providerId="ADAL" clId="{FD4AB36E-96AD-4C29-93ED-7E699224AFB7}" dt="2023-03-22T17:38:08.146" v="246" actId="47"/>
        <pc:sldMkLst>
          <pc:docMk/>
          <pc:sldMk cId="0" sldId="391"/>
        </pc:sldMkLst>
      </pc:sldChg>
      <pc:sldChg chg="modSp add del mod">
        <pc:chgData name="Sana Belguith" userId="edaa0afb-4621-4165-af1d-05ed505f7999" providerId="ADAL" clId="{FD4AB36E-96AD-4C29-93ED-7E699224AFB7}" dt="2023-03-22T17:38:08.146" v="246" actId="47"/>
        <pc:sldMkLst>
          <pc:docMk/>
          <pc:sldMk cId="0" sldId="392"/>
        </pc:sldMkLst>
        <pc:spChg chg="mod">
          <ac:chgData name="Sana Belguith" userId="edaa0afb-4621-4165-af1d-05ed505f7999" providerId="ADAL" clId="{FD4AB36E-96AD-4C29-93ED-7E699224AFB7}" dt="2023-03-22T17:34:16.803" v="233" actId="122"/>
          <ac:spMkLst>
            <pc:docMk/>
            <pc:sldMk cId="0" sldId="392"/>
            <ac:spMk id="2" creationId="{E1312B32-9771-4DE3-9E5C-115556804E7B}"/>
          </ac:spMkLst>
        </pc:spChg>
        <pc:spChg chg="mod">
          <ac:chgData name="Sana Belguith" userId="edaa0afb-4621-4165-af1d-05ed505f7999" providerId="ADAL" clId="{FD4AB36E-96AD-4C29-93ED-7E699224AFB7}" dt="2023-03-22T17:34:21.631" v="234" actId="2711"/>
          <ac:spMkLst>
            <pc:docMk/>
            <pc:sldMk cId="0" sldId="392"/>
            <ac:spMk id="3" creationId="{E8EF6815-EEBF-4695-859D-511E4A40236A}"/>
          </ac:spMkLst>
        </pc:spChg>
      </pc:sldChg>
      <pc:sldChg chg="addSp delSp modSp add del mod">
        <pc:chgData name="Sana Belguith" userId="edaa0afb-4621-4165-af1d-05ed505f7999" providerId="ADAL" clId="{FD4AB36E-96AD-4C29-93ED-7E699224AFB7}" dt="2023-03-22T17:38:08.146" v="246" actId="47"/>
        <pc:sldMkLst>
          <pc:docMk/>
          <pc:sldMk cId="0" sldId="393"/>
        </pc:sldMkLst>
        <pc:spChg chg="del">
          <ac:chgData name="Sana Belguith" userId="edaa0afb-4621-4165-af1d-05ed505f7999" providerId="ADAL" clId="{FD4AB36E-96AD-4C29-93ED-7E699224AFB7}" dt="2023-03-22T17:34:34.027" v="235" actId="478"/>
          <ac:spMkLst>
            <pc:docMk/>
            <pc:sldMk cId="0" sldId="393"/>
            <ac:spMk id="2" creationId="{8834B1C9-AC77-4652-B515-3893946F3B83}"/>
          </ac:spMkLst>
        </pc:spChg>
        <pc:spChg chg="add del mod">
          <ac:chgData name="Sana Belguith" userId="edaa0afb-4621-4165-af1d-05ed505f7999" providerId="ADAL" clId="{FD4AB36E-96AD-4C29-93ED-7E699224AFB7}" dt="2023-03-22T17:34:36.343" v="236" actId="478"/>
          <ac:spMkLst>
            <pc:docMk/>
            <pc:sldMk cId="0" sldId="393"/>
            <ac:spMk id="19" creationId="{B94DFC4D-7629-537F-C72C-51CB3DE44D2A}"/>
          </ac:spMkLst>
        </pc:spChg>
        <pc:spChg chg="add mod">
          <ac:chgData name="Sana Belguith" userId="edaa0afb-4621-4165-af1d-05ed505f7999" providerId="ADAL" clId="{FD4AB36E-96AD-4C29-93ED-7E699224AFB7}" dt="2023-03-22T17:34:37.880" v="237"/>
          <ac:spMkLst>
            <pc:docMk/>
            <pc:sldMk cId="0" sldId="393"/>
            <ac:spMk id="20" creationId="{B0AF8170-6733-C2DB-8494-906E701CC117}"/>
          </ac:spMkLst>
        </pc:spChg>
      </pc:sldChg>
      <pc:sldChg chg="modSp add del mod">
        <pc:chgData name="Sana Belguith" userId="edaa0afb-4621-4165-af1d-05ed505f7999" providerId="ADAL" clId="{FD4AB36E-96AD-4C29-93ED-7E699224AFB7}" dt="2023-03-22T17:38:08.146" v="246" actId="47"/>
        <pc:sldMkLst>
          <pc:docMk/>
          <pc:sldMk cId="0" sldId="394"/>
        </pc:sldMkLst>
        <pc:spChg chg="mod">
          <ac:chgData name="Sana Belguith" userId="edaa0afb-4621-4165-af1d-05ed505f7999" providerId="ADAL" clId="{FD4AB36E-96AD-4C29-93ED-7E699224AFB7}" dt="2023-03-22T17:34:58.236" v="240" actId="1076"/>
          <ac:spMkLst>
            <pc:docMk/>
            <pc:sldMk cId="0" sldId="394"/>
            <ac:spMk id="2" creationId="{E2DF29A6-9FAF-4746-A092-B13FA5548AE6}"/>
          </ac:spMkLst>
        </pc:spChg>
      </pc:sldChg>
      <pc:sldChg chg="add del">
        <pc:chgData name="Sana Belguith" userId="edaa0afb-4621-4165-af1d-05ed505f7999" providerId="ADAL" clId="{FD4AB36E-96AD-4C29-93ED-7E699224AFB7}" dt="2023-03-22T17:38:08.146" v="246" actId="47"/>
        <pc:sldMkLst>
          <pc:docMk/>
          <pc:sldMk cId="0" sldId="395"/>
        </pc:sldMkLst>
      </pc:sldChg>
      <pc:sldChg chg="add del">
        <pc:chgData name="Sana Belguith" userId="edaa0afb-4621-4165-af1d-05ed505f7999" providerId="ADAL" clId="{FD4AB36E-96AD-4C29-93ED-7E699224AFB7}" dt="2023-03-22T17:38:08.146" v="246" actId="47"/>
        <pc:sldMkLst>
          <pc:docMk/>
          <pc:sldMk cId="0" sldId="396"/>
        </pc:sldMkLst>
      </pc:sldChg>
      <pc:sldChg chg="add del">
        <pc:chgData name="Sana Belguith" userId="edaa0afb-4621-4165-af1d-05ed505f7999" providerId="ADAL" clId="{FD4AB36E-96AD-4C29-93ED-7E699224AFB7}" dt="2023-03-22T17:38:08.146" v="246" actId="47"/>
        <pc:sldMkLst>
          <pc:docMk/>
          <pc:sldMk cId="0" sldId="397"/>
        </pc:sldMkLst>
      </pc:sldChg>
      <pc:sldChg chg="modSp add del mod">
        <pc:chgData name="Sana Belguith" userId="edaa0afb-4621-4165-af1d-05ed505f7999" providerId="ADAL" clId="{FD4AB36E-96AD-4C29-93ED-7E699224AFB7}" dt="2023-03-22T17:38:08.146" v="246" actId="47"/>
        <pc:sldMkLst>
          <pc:docMk/>
          <pc:sldMk cId="0" sldId="398"/>
        </pc:sldMkLst>
        <pc:spChg chg="mod">
          <ac:chgData name="Sana Belguith" userId="edaa0afb-4621-4165-af1d-05ed505f7999" providerId="ADAL" clId="{FD4AB36E-96AD-4C29-93ED-7E699224AFB7}" dt="2023-03-22T17:36:05.557" v="243" actId="1076"/>
          <ac:spMkLst>
            <pc:docMk/>
            <pc:sldMk cId="0" sldId="398"/>
            <ac:spMk id="2" creationId="{F446D8D6-6E21-4ACE-9F9C-6B5AED502F3F}"/>
          </ac:spMkLst>
        </pc:spChg>
      </pc:sldChg>
      <pc:sldChg chg="add del">
        <pc:chgData name="Sana Belguith" userId="edaa0afb-4621-4165-af1d-05ed505f7999" providerId="ADAL" clId="{FD4AB36E-96AD-4C29-93ED-7E699224AFB7}" dt="2023-03-22T17:36:14.654" v="244" actId="47"/>
        <pc:sldMkLst>
          <pc:docMk/>
          <pc:sldMk cId="0" sldId="399"/>
        </pc:sldMkLst>
      </pc:sldChg>
      <pc:sldChg chg="modSp add del mod">
        <pc:chgData name="Sana Belguith" userId="edaa0afb-4621-4165-af1d-05ed505f7999" providerId="ADAL" clId="{FD4AB36E-96AD-4C29-93ED-7E699224AFB7}" dt="2023-03-23T08:52:46.213" v="443"/>
        <pc:sldMkLst>
          <pc:docMk/>
          <pc:sldMk cId="0" sldId="400"/>
        </pc:sldMkLst>
        <pc:spChg chg="mod">
          <ac:chgData name="Sana Belguith" userId="edaa0afb-4621-4165-af1d-05ed505f7999" providerId="ADAL" clId="{FD4AB36E-96AD-4C29-93ED-7E699224AFB7}" dt="2023-03-22T17:38:15.901" v="249" actId="1076"/>
          <ac:spMkLst>
            <pc:docMk/>
            <pc:sldMk cId="0" sldId="400"/>
            <ac:spMk id="2" creationId="{1E9FF1A7-699F-483A-B975-56B67BB21690}"/>
          </ac:spMkLst>
        </pc:spChg>
        <pc:spChg chg="mod">
          <ac:chgData name="Sana Belguith" userId="edaa0afb-4621-4165-af1d-05ed505f7999" providerId="ADAL" clId="{FD4AB36E-96AD-4C29-93ED-7E699224AFB7}" dt="2023-03-23T08:52:46.213" v="443"/>
          <ac:spMkLst>
            <pc:docMk/>
            <pc:sldMk cId="0" sldId="400"/>
            <ac:spMk id="3" creationId="{B43E44EC-43B1-4423-A445-E9DF2275EF58}"/>
          </ac:spMkLst>
        </pc:spChg>
      </pc:sldChg>
      <pc:sldChg chg="modSp add del mod">
        <pc:chgData name="Sana Belguith" userId="edaa0afb-4621-4165-af1d-05ed505f7999" providerId="ADAL" clId="{FD4AB36E-96AD-4C29-93ED-7E699224AFB7}" dt="2023-03-23T09:01:38.221" v="490" actId="47"/>
        <pc:sldMkLst>
          <pc:docMk/>
          <pc:sldMk cId="0" sldId="401"/>
        </pc:sldMkLst>
        <pc:spChg chg="mod">
          <ac:chgData name="Sana Belguith" userId="edaa0afb-4621-4165-af1d-05ed505f7999" providerId="ADAL" clId="{FD4AB36E-96AD-4C29-93ED-7E699224AFB7}" dt="2023-03-22T17:39:19.894" v="253" actId="1076"/>
          <ac:spMkLst>
            <pc:docMk/>
            <pc:sldMk cId="0" sldId="401"/>
            <ac:spMk id="2" creationId="{F71B2645-5E13-44F5-AB30-64CD6B3788DD}"/>
          </ac:spMkLst>
        </pc:spChg>
        <pc:spChg chg="mod">
          <ac:chgData name="Sana Belguith" userId="edaa0afb-4621-4165-af1d-05ed505f7999" providerId="ADAL" clId="{FD4AB36E-96AD-4C29-93ED-7E699224AFB7}" dt="2023-03-23T08:52:46.213" v="443"/>
          <ac:spMkLst>
            <pc:docMk/>
            <pc:sldMk cId="0" sldId="401"/>
            <ac:spMk id="3" creationId="{82ABFC4E-32B4-4817-A837-033EE5BFF1D4}"/>
          </ac:spMkLst>
        </pc:spChg>
      </pc:sldChg>
      <pc:sldChg chg="addSp delSp modSp add del mod">
        <pc:chgData name="Sana Belguith" userId="edaa0afb-4621-4165-af1d-05ed505f7999" providerId="ADAL" clId="{FD4AB36E-96AD-4C29-93ED-7E699224AFB7}" dt="2023-03-23T09:01:38.221" v="490" actId="47"/>
        <pc:sldMkLst>
          <pc:docMk/>
          <pc:sldMk cId="0" sldId="402"/>
        </pc:sldMkLst>
        <pc:spChg chg="del mod">
          <ac:chgData name="Sana Belguith" userId="edaa0afb-4621-4165-af1d-05ed505f7999" providerId="ADAL" clId="{FD4AB36E-96AD-4C29-93ED-7E699224AFB7}" dt="2023-03-22T17:39:34.858" v="257" actId="478"/>
          <ac:spMkLst>
            <pc:docMk/>
            <pc:sldMk cId="0" sldId="402"/>
            <ac:spMk id="2" creationId="{D9324A62-BB4D-4921-8DA0-BD7BB8F4C981}"/>
          </ac:spMkLst>
        </pc:spChg>
        <pc:spChg chg="mod">
          <ac:chgData name="Sana Belguith" userId="edaa0afb-4621-4165-af1d-05ed505f7999" providerId="ADAL" clId="{FD4AB36E-96AD-4C29-93ED-7E699224AFB7}" dt="2023-03-23T08:52:46.213" v="443"/>
          <ac:spMkLst>
            <pc:docMk/>
            <pc:sldMk cId="0" sldId="402"/>
            <ac:spMk id="3" creationId="{45FDC4A5-C678-4D0C-95D8-2A4E256BE31E}"/>
          </ac:spMkLst>
        </pc:spChg>
        <pc:spChg chg="add del mod">
          <ac:chgData name="Sana Belguith" userId="edaa0afb-4621-4165-af1d-05ed505f7999" providerId="ADAL" clId="{FD4AB36E-96AD-4C29-93ED-7E699224AFB7}" dt="2023-03-22T17:39:37.100" v="258" actId="478"/>
          <ac:spMkLst>
            <pc:docMk/>
            <pc:sldMk cId="0" sldId="402"/>
            <ac:spMk id="9" creationId="{1914EEC7-94C1-58AC-F4FF-29821BF80783}"/>
          </ac:spMkLst>
        </pc:spChg>
        <pc:spChg chg="add mod">
          <ac:chgData name="Sana Belguith" userId="edaa0afb-4621-4165-af1d-05ed505f7999" providerId="ADAL" clId="{FD4AB36E-96AD-4C29-93ED-7E699224AFB7}" dt="2023-03-22T17:39:39.789" v="260" actId="1076"/>
          <ac:spMkLst>
            <pc:docMk/>
            <pc:sldMk cId="0" sldId="402"/>
            <ac:spMk id="10" creationId="{18FB7444-2A60-68DB-AE7F-BCD410CD0FED}"/>
          </ac:spMkLst>
        </pc:spChg>
      </pc:sldChg>
      <pc:sldChg chg="addSp delSp modSp add del mod">
        <pc:chgData name="Sana Belguith" userId="edaa0afb-4621-4165-af1d-05ed505f7999" providerId="ADAL" clId="{FD4AB36E-96AD-4C29-93ED-7E699224AFB7}" dt="2023-03-23T09:01:38.221" v="490" actId="47"/>
        <pc:sldMkLst>
          <pc:docMk/>
          <pc:sldMk cId="0" sldId="403"/>
        </pc:sldMkLst>
        <pc:spChg chg="del">
          <ac:chgData name="Sana Belguith" userId="edaa0afb-4621-4165-af1d-05ed505f7999" providerId="ADAL" clId="{FD4AB36E-96AD-4C29-93ED-7E699224AFB7}" dt="2023-03-22T17:39:43.296" v="261" actId="478"/>
          <ac:spMkLst>
            <pc:docMk/>
            <pc:sldMk cId="0" sldId="403"/>
            <ac:spMk id="2" creationId="{26B28E9A-3AE0-4A2C-BE26-45F09E875D09}"/>
          </ac:spMkLst>
        </pc:spChg>
        <pc:spChg chg="mod">
          <ac:chgData name="Sana Belguith" userId="edaa0afb-4621-4165-af1d-05ed505f7999" providerId="ADAL" clId="{FD4AB36E-96AD-4C29-93ED-7E699224AFB7}" dt="2023-03-23T08:52:46.213" v="443"/>
          <ac:spMkLst>
            <pc:docMk/>
            <pc:sldMk cId="0" sldId="403"/>
            <ac:spMk id="3" creationId="{A1DC60A7-CE92-4822-B060-A5480475B972}"/>
          </ac:spMkLst>
        </pc:spChg>
        <pc:spChg chg="add del mod">
          <ac:chgData name="Sana Belguith" userId="edaa0afb-4621-4165-af1d-05ed505f7999" providerId="ADAL" clId="{FD4AB36E-96AD-4C29-93ED-7E699224AFB7}" dt="2023-03-22T17:39:46.320" v="262" actId="478"/>
          <ac:spMkLst>
            <pc:docMk/>
            <pc:sldMk cId="0" sldId="403"/>
            <ac:spMk id="9" creationId="{0B23C328-4E36-149D-758D-21F05C6B7AB2}"/>
          </ac:spMkLst>
        </pc:spChg>
        <pc:spChg chg="add mod">
          <ac:chgData name="Sana Belguith" userId="edaa0afb-4621-4165-af1d-05ed505f7999" providerId="ADAL" clId="{FD4AB36E-96AD-4C29-93ED-7E699224AFB7}" dt="2023-03-22T17:39:46.949" v="263"/>
          <ac:spMkLst>
            <pc:docMk/>
            <pc:sldMk cId="0" sldId="403"/>
            <ac:spMk id="10" creationId="{47A838F0-E545-DB9B-9E65-EE2765A663F0}"/>
          </ac:spMkLst>
        </pc:spChg>
      </pc:sldChg>
      <pc:sldChg chg="modSp add del mod">
        <pc:chgData name="Sana Belguith" userId="edaa0afb-4621-4165-af1d-05ed505f7999" providerId="ADAL" clId="{FD4AB36E-96AD-4C29-93ED-7E699224AFB7}" dt="2023-03-23T09:01:38.221" v="490" actId="47"/>
        <pc:sldMkLst>
          <pc:docMk/>
          <pc:sldMk cId="0" sldId="404"/>
        </pc:sldMkLst>
        <pc:spChg chg="mod">
          <ac:chgData name="Sana Belguith" userId="edaa0afb-4621-4165-af1d-05ed505f7999" providerId="ADAL" clId="{FD4AB36E-96AD-4C29-93ED-7E699224AFB7}" dt="2023-03-22T17:40:09.180" v="267" actId="1076"/>
          <ac:spMkLst>
            <pc:docMk/>
            <pc:sldMk cId="0" sldId="404"/>
            <ac:spMk id="2" creationId="{8BDB3ECD-0C5E-4B8F-AB13-47C44E614ADC}"/>
          </ac:spMkLst>
        </pc:spChg>
        <pc:spChg chg="mod">
          <ac:chgData name="Sana Belguith" userId="edaa0afb-4621-4165-af1d-05ed505f7999" providerId="ADAL" clId="{FD4AB36E-96AD-4C29-93ED-7E699224AFB7}" dt="2023-03-23T08:52:46.213" v="443"/>
          <ac:spMkLst>
            <pc:docMk/>
            <pc:sldMk cId="0" sldId="404"/>
            <ac:spMk id="3" creationId="{881B17F8-A45E-4261-91A0-45DE7950A355}"/>
          </ac:spMkLst>
        </pc:spChg>
      </pc:sldChg>
      <pc:sldChg chg="modSp add del mod">
        <pc:chgData name="Sana Belguith" userId="edaa0afb-4621-4165-af1d-05ed505f7999" providerId="ADAL" clId="{FD4AB36E-96AD-4C29-93ED-7E699224AFB7}" dt="2023-03-23T09:02:36.664" v="517" actId="5793"/>
        <pc:sldMkLst>
          <pc:docMk/>
          <pc:sldMk cId="0" sldId="405"/>
        </pc:sldMkLst>
        <pc:spChg chg="mod">
          <ac:chgData name="Sana Belguith" userId="edaa0afb-4621-4165-af1d-05ed505f7999" providerId="ADAL" clId="{FD4AB36E-96AD-4C29-93ED-7E699224AFB7}" dt="2023-03-22T17:40:27.141" v="272" actId="14100"/>
          <ac:spMkLst>
            <pc:docMk/>
            <pc:sldMk cId="0" sldId="405"/>
            <ac:spMk id="2" creationId="{3C2A99D7-0A47-4A4F-B2D7-1AA7C356E8FD}"/>
          </ac:spMkLst>
        </pc:spChg>
        <pc:spChg chg="mod">
          <ac:chgData name="Sana Belguith" userId="edaa0afb-4621-4165-af1d-05ed505f7999" providerId="ADAL" clId="{FD4AB36E-96AD-4C29-93ED-7E699224AFB7}" dt="2023-03-23T09:02:36.664" v="517" actId="5793"/>
          <ac:spMkLst>
            <pc:docMk/>
            <pc:sldMk cId="0" sldId="405"/>
            <ac:spMk id="3" creationId="{94D631F1-58C6-4609-B6B2-20099EAA9412}"/>
          </ac:spMkLst>
        </pc:spChg>
      </pc:sldChg>
      <pc:sldChg chg="modSp add mod">
        <pc:chgData name="Sana Belguith" userId="edaa0afb-4621-4165-af1d-05ed505f7999" providerId="ADAL" clId="{FD4AB36E-96AD-4C29-93ED-7E699224AFB7}" dt="2023-03-23T08:52:46.213" v="443"/>
        <pc:sldMkLst>
          <pc:docMk/>
          <pc:sldMk cId="0" sldId="406"/>
        </pc:sldMkLst>
        <pc:spChg chg="mod">
          <ac:chgData name="Sana Belguith" userId="edaa0afb-4621-4165-af1d-05ed505f7999" providerId="ADAL" clId="{FD4AB36E-96AD-4C29-93ED-7E699224AFB7}" dt="2023-03-22T17:52:46.094" v="293" actId="1076"/>
          <ac:spMkLst>
            <pc:docMk/>
            <pc:sldMk cId="0" sldId="406"/>
            <ac:spMk id="2" creationId="{55E8D487-2F17-431B-9BA0-D3A3DB131A08}"/>
          </ac:spMkLst>
        </pc:spChg>
        <pc:spChg chg="mod">
          <ac:chgData name="Sana Belguith" userId="edaa0afb-4621-4165-af1d-05ed505f7999" providerId="ADAL" clId="{FD4AB36E-96AD-4C29-93ED-7E699224AFB7}" dt="2023-03-23T08:52:46.213" v="443"/>
          <ac:spMkLst>
            <pc:docMk/>
            <pc:sldMk cId="0" sldId="406"/>
            <ac:spMk id="3" creationId="{868845DC-20D1-4D78-80CF-26DC1550EF35}"/>
          </ac:spMkLst>
        </pc:spChg>
      </pc:sldChg>
      <pc:sldChg chg="modSp add del mod">
        <pc:chgData name="Sana Belguith" userId="edaa0afb-4621-4165-af1d-05ed505f7999" providerId="ADAL" clId="{FD4AB36E-96AD-4C29-93ED-7E699224AFB7}" dt="2023-03-23T09:03:06.135" v="518" actId="47"/>
        <pc:sldMkLst>
          <pc:docMk/>
          <pc:sldMk cId="0" sldId="407"/>
        </pc:sldMkLst>
        <pc:spChg chg="mod">
          <ac:chgData name="Sana Belguith" userId="edaa0afb-4621-4165-af1d-05ed505f7999" providerId="ADAL" clId="{FD4AB36E-96AD-4C29-93ED-7E699224AFB7}" dt="2023-03-22T17:53:07.030" v="297" actId="1076"/>
          <ac:spMkLst>
            <pc:docMk/>
            <pc:sldMk cId="0" sldId="407"/>
            <ac:spMk id="2" creationId="{02D70E74-B8EE-4C1B-81BD-26AEBC2E9726}"/>
          </ac:spMkLst>
        </pc:spChg>
        <pc:spChg chg="mod">
          <ac:chgData name="Sana Belguith" userId="edaa0afb-4621-4165-af1d-05ed505f7999" providerId="ADAL" clId="{FD4AB36E-96AD-4C29-93ED-7E699224AFB7}" dt="2023-03-23T08:52:46.213" v="443"/>
          <ac:spMkLst>
            <pc:docMk/>
            <pc:sldMk cId="0" sldId="407"/>
            <ac:spMk id="3" creationId="{22495C10-1E02-4CBA-B9A1-A5EC9C0563D7}"/>
          </ac:spMkLst>
        </pc:spChg>
      </pc:sldChg>
      <pc:sldChg chg="addSp delSp modSp add mod addAnim delAnim">
        <pc:chgData name="Sana Belguith" userId="edaa0afb-4621-4165-af1d-05ed505f7999" providerId="ADAL" clId="{FD4AB36E-96AD-4C29-93ED-7E699224AFB7}" dt="2023-03-23T09:29:30.236" v="712" actId="478"/>
        <pc:sldMkLst>
          <pc:docMk/>
          <pc:sldMk cId="0" sldId="408"/>
        </pc:sldMkLst>
        <pc:spChg chg="mod">
          <ac:chgData name="Sana Belguith" userId="edaa0afb-4621-4165-af1d-05ed505f7999" providerId="ADAL" clId="{FD4AB36E-96AD-4C29-93ED-7E699224AFB7}" dt="2023-03-22T17:53:24.948" v="301" actId="1076"/>
          <ac:spMkLst>
            <pc:docMk/>
            <pc:sldMk cId="0" sldId="408"/>
            <ac:spMk id="2" creationId="{4FD76A37-193F-47A9-9CF9-6481A9AC6C8C}"/>
          </ac:spMkLst>
        </pc:spChg>
        <pc:spChg chg="mod">
          <ac:chgData name="Sana Belguith" userId="edaa0afb-4621-4165-af1d-05ed505f7999" providerId="ADAL" clId="{FD4AB36E-96AD-4C29-93ED-7E699224AFB7}" dt="2023-03-23T09:04:27.070" v="541" actId="14100"/>
          <ac:spMkLst>
            <pc:docMk/>
            <pc:sldMk cId="0" sldId="408"/>
            <ac:spMk id="3" creationId="{D80FB9ED-AF0C-493C-B8CD-E2A07A26A447}"/>
          </ac:spMkLst>
        </pc:spChg>
        <pc:picChg chg="add del mod">
          <ac:chgData name="Sana Belguith" userId="edaa0afb-4621-4165-af1d-05ed505f7999" providerId="ADAL" clId="{FD4AB36E-96AD-4C29-93ED-7E699224AFB7}" dt="2023-03-23T09:29:30.236" v="712" actId="478"/>
          <ac:picMkLst>
            <pc:docMk/>
            <pc:sldMk cId="0" sldId="408"/>
            <ac:picMk id="6" creationId="{F2937443-8C51-4447-B81E-62BB0432421E}"/>
          </ac:picMkLst>
        </pc:picChg>
        <pc:inkChg chg="del">
          <ac:chgData name="Sana Belguith" userId="edaa0afb-4621-4165-af1d-05ed505f7999" providerId="ADAL" clId="{FD4AB36E-96AD-4C29-93ED-7E699224AFB7}" dt="2023-03-22T17:53:40.201" v="305" actId="478"/>
          <ac:inkMkLst>
            <pc:docMk/>
            <pc:sldMk cId="0" sldId="408"/>
            <ac:inkMk id="5" creationId="{5463BF6B-FDBF-4534-83B0-4B4DAC049305}"/>
          </ac:inkMkLst>
        </pc:inkChg>
      </pc:sldChg>
      <pc:sldChg chg="delSp modSp add mod delAnim">
        <pc:chgData name="Sana Belguith" userId="edaa0afb-4621-4165-af1d-05ed505f7999" providerId="ADAL" clId="{FD4AB36E-96AD-4C29-93ED-7E699224AFB7}" dt="2023-03-23T09:29:21.007" v="709" actId="478"/>
        <pc:sldMkLst>
          <pc:docMk/>
          <pc:sldMk cId="0" sldId="409"/>
        </pc:sldMkLst>
        <pc:spChg chg="mod">
          <ac:chgData name="Sana Belguith" userId="edaa0afb-4621-4165-af1d-05ed505f7999" providerId="ADAL" clId="{FD4AB36E-96AD-4C29-93ED-7E699224AFB7}" dt="2023-03-22T17:54:01.325" v="308" actId="1076"/>
          <ac:spMkLst>
            <pc:docMk/>
            <pc:sldMk cId="0" sldId="409"/>
            <ac:spMk id="2" creationId="{1BF09574-A24E-4D4C-88C9-A9ECACB435CC}"/>
          </ac:spMkLst>
        </pc:spChg>
        <pc:spChg chg="mod">
          <ac:chgData name="Sana Belguith" userId="edaa0afb-4621-4165-af1d-05ed505f7999" providerId="ADAL" clId="{FD4AB36E-96AD-4C29-93ED-7E699224AFB7}" dt="2023-03-23T09:12:38.693" v="549" actId="20577"/>
          <ac:spMkLst>
            <pc:docMk/>
            <pc:sldMk cId="0" sldId="409"/>
            <ac:spMk id="3" creationId="{F9BAF9A6-E466-47F0-BCF7-18897F775401}"/>
          </ac:spMkLst>
        </pc:spChg>
        <pc:picChg chg="del">
          <ac:chgData name="Sana Belguith" userId="edaa0afb-4621-4165-af1d-05ed505f7999" providerId="ADAL" clId="{FD4AB36E-96AD-4C29-93ED-7E699224AFB7}" dt="2023-03-23T09:29:21.007" v="709" actId="478"/>
          <ac:picMkLst>
            <pc:docMk/>
            <pc:sldMk cId="0" sldId="409"/>
            <ac:picMk id="6" creationId="{EE269111-592C-4B37-9AAB-F6D3D4CA6AFB}"/>
          </ac:picMkLst>
        </pc:picChg>
        <pc:inkChg chg="del">
          <ac:chgData name="Sana Belguith" userId="edaa0afb-4621-4165-af1d-05ed505f7999" providerId="ADAL" clId="{FD4AB36E-96AD-4C29-93ED-7E699224AFB7}" dt="2023-03-22T17:54:11.687" v="310" actId="478"/>
          <ac:inkMkLst>
            <pc:docMk/>
            <pc:sldMk cId="0" sldId="409"/>
            <ac:inkMk id="5" creationId="{48E41E73-E2F3-4E20-BCC5-F9499E395615}"/>
          </ac:inkMkLst>
        </pc:inkChg>
      </pc:sldChg>
      <pc:sldChg chg="del">
        <pc:chgData name="Sana Belguith" userId="edaa0afb-4621-4165-af1d-05ed505f7999" providerId="ADAL" clId="{FD4AB36E-96AD-4C29-93ED-7E699224AFB7}" dt="2023-03-22T16:25:20.014" v="0" actId="47"/>
        <pc:sldMkLst>
          <pc:docMk/>
          <pc:sldMk cId="0" sldId="410"/>
        </pc:sldMkLst>
      </pc:sldChg>
      <pc:sldChg chg="delSp modSp add mod delAnim">
        <pc:chgData name="Sana Belguith" userId="edaa0afb-4621-4165-af1d-05ed505f7999" providerId="ADAL" clId="{FD4AB36E-96AD-4C29-93ED-7E699224AFB7}" dt="2023-03-23T09:29:23.895" v="710" actId="478"/>
        <pc:sldMkLst>
          <pc:docMk/>
          <pc:sldMk cId="0" sldId="412"/>
        </pc:sldMkLst>
        <pc:spChg chg="mod">
          <ac:chgData name="Sana Belguith" userId="edaa0afb-4621-4165-af1d-05ed505f7999" providerId="ADAL" clId="{FD4AB36E-96AD-4C29-93ED-7E699224AFB7}" dt="2023-03-23T09:15:11.260" v="553" actId="20577"/>
          <ac:spMkLst>
            <pc:docMk/>
            <pc:sldMk cId="0" sldId="412"/>
            <ac:spMk id="2" creationId="{DD0C54CC-DAFF-4429-966E-3848CADECBE0}"/>
          </ac:spMkLst>
        </pc:spChg>
        <pc:spChg chg="mod">
          <ac:chgData name="Sana Belguith" userId="edaa0afb-4621-4165-af1d-05ed505f7999" providerId="ADAL" clId="{FD4AB36E-96AD-4C29-93ED-7E699224AFB7}" dt="2023-03-23T08:52:46.213" v="443"/>
          <ac:spMkLst>
            <pc:docMk/>
            <pc:sldMk cId="0" sldId="412"/>
            <ac:spMk id="3" creationId="{04015B2D-90AD-4297-8A01-78BE8E3BBBAD}"/>
          </ac:spMkLst>
        </pc:spChg>
        <pc:picChg chg="del">
          <ac:chgData name="Sana Belguith" userId="edaa0afb-4621-4165-af1d-05ed505f7999" providerId="ADAL" clId="{FD4AB36E-96AD-4C29-93ED-7E699224AFB7}" dt="2023-03-23T09:29:23.895" v="710" actId="478"/>
          <ac:picMkLst>
            <pc:docMk/>
            <pc:sldMk cId="0" sldId="412"/>
            <ac:picMk id="5" creationId="{4D3C739F-91DC-4BF2-BEE3-88DDEE785152}"/>
          </ac:picMkLst>
        </pc:picChg>
      </pc:sldChg>
      <pc:sldChg chg="modSp add mod">
        <pc:chgData name="Sana Belguith" userId="edaa0afb-4621-4165-af1d-05ed505f7999" providerId="ADAL" clId="{FD4AB36E-96AD-4C29-93ED-7E699224AFB7}" dt="2023-03-23T08:52:46.213" v="443"/>
        <pc:sldMkLst>
          <pc:docMk/>
          <pc:sldMk cId="0" sldId="413"/>
        </pc:sldMkLst>
        <pc:spChg chg="mod">
          <ac:chgData name="Sana Belguith" userId="edaa0afb-4621-4165-af1d-05ed505f7999" providerId="ADAL" clId="{FD4AB36E-96AD-4C29-93ED-7E699224AFB7}" dt="2023-03-22T17:55:42.622" v="318" actId="1076"/>
          <ac:spMkLst>
            <pc:docMk/>
            <pc:sldMk cId="0" sldId="413"/>
            <ac:spMk id="2" creationId="{A3270634-C8D7-45EF-8B41-B821EB115A6B}"/>
          </ac:spMkLst>
        </pc:spChg>
        <pc:spChg chg="mod">
          <ac:chgData name="Sana Belguith" userId="edaa0afb-4621-4165-af1d-05ed505f7999" providerId="ADAL" clId="{FD4AB36E-96AD-4C29-93ED-7E699224AFB7}" dt="2023-03-23T08:52:46.213" v="443"/>
          <ac:spMkLst>
            <pc:docMk/>
            <pc:sldMk cId="0" sldId="413"/>
            <ac:spMk id="3" creationId="{ADE00E4E-59C0-4219-894E-C9D1EF5A20FD}"/>
          </ac:spMkLst>
        </pc:spChg>
      </pc:sldChg>
      <pc:sldChg chg="del">
        <pc:chgData name="Sana Belguith" userId="edaa0afb-4621-4165-af1d-05ed505f7999" providerId="ADAL" clId="{FD4AB36E-96AD-4C29-93ED-7E699224AFB7}" dt="2023-03-22T16:25:20.014" v="0" actId="47"/>
        <pc:sldMkLst>
          <pc:docMk/>
          <pc:sldMk cId="0" sldId="414"/>
        </pc:sldMkLst>
      </pc:sldChg>
      <pc:sldChg chg="add del">
        <pc:chgData name="Sana Belguith" userId="edaa0afb-4621-4165-af1d-05ed505f7999" providerId="ADAL" clId="{FD4AB36E-96AD-4C29-93ED-7E699224AFB7}" dt="2023-03-22T17:45:16.529" v="284" actId="47"/>
        <pc:sldMkLst>
          <pc:docMk/>
          <pc:sldMk cId="0" sldId="429"/>
        </pc:sldMkLst>
      </pc:sldChg>
      <pc:sldChg chg="add del">
        <pc:chgData name="Sana Belguith" userId="edaa0afb-4621-4165-af1d-05ed505f7999" providerId="ADAL" clId="{FD4AB36E-96AD-4C29-93ED-7E699224AFB7}" dt="2023-03-22T17:45:14.217" v="283" actId="47"/>
        <pc:sldMkLst>
          <pc:docMk/>
          <pc:sldMk cId="0" sldId="430"/>
        </pc:sldMkLst>
      </pc:sldChg>
      <pc:sldChg chg="add del">
        <pc:chgData name="Sana Belguith" userId="edaa0afb-4621-4165-af1d-05ed505f7999" providerId="ADAL" clId="{FD4AB36E-96AD-4C29-93ED-7E699224AFB7}" dt="2023-03-22T17:45:14.217" v="283" actId="47"/>
        <pc:sldMkLst>
          <pc:docMk/>
          <pc:sldMk cId="0" sldId="431"/>
        </pc:sldMkLst>
      </pc:sldChg>
      <pc:sldChg chg="add del">
        <pc:chgData name="Sana Belguith" userId="edaa0afb-4621-4165-af1d-05ed505f7999" providerId="ADAL" clId="{FD4AB36E-96AD-4C29-93ED-7E699224AFB7}" dt="2023-03-22T17:45:14.217" v="283" actId="47"/>
        <pc:sldMkLst>
          <pc:docMk/>
          <pc:sldMk cId="0" sldId="432"/>
        </pc:sldMkLst>
      </pc:sldChg>
      <pc:sldChg chg="add del">
        <pc:chgData name="Sana Belguith" userId="edaa0afb-4621-4165-af1d-05ed505f7999" providerId="ADAL" clId="{FD4AB36E-96AD-4C29-93ED-7E699224AFB7}" dt="2023-03-22T17:45:14.217" v="283" actId="47"/>
        <pc:sldMkLst>
          <pc:docMk/>
          <pc:sldMk cId="0" sldId="433"/>
        </pc:sldMkLst>
      </pc:sldChg>
      <pc:sldChg chg="add del">
        <pc:chgData name="Sana Belguith" userId="edaa0afb-4621-4165-af1d-05ed505f7999" providerId="ADAL" clId="{FD4AB36E-96AD-4C29-93ED-7E699224AFB7}" dt="2023-03-22T17:45:14.217" v="283" actId="47"/>
        <pc:sldMkLst>
          <pc:docMk/>
          <pc:sldMk cId="0" sldId="434"/>
        </pc:sldMkLst>
      </pc:sldChg>
      <pc:sldChg chg="add del">
        <pc:chgData name="Sana Belguith" userId="edaa0afb-4621-4165-af1d-05ed505f7999" providerId="ADAL" clId="{FD4AB36E-96AD-4C29-93ED-7E699224AFB7}" dt="2023-03-22T17:45:14.217" v="283" actId="47"/>
        <pc:sldMkLst>
          <pc:docMk/>
          <pc:sldMk cId="0" sldId="435"/>
        </pc:sldMkLst>
      </pc:sldChg>
      <pc:sldChg chg="add del">
        <pc:chgData name="Sana Belguith" userId="edaa0afb-4621-4165-af1d-05ed505f7999" providerId="ADAL" clId="{FD4AB36E-96AD-4C29-93ED-7E699224AFB7}" dt="2023-03-22T17:45:14.217" v="283" actId="47"/>
        <pc:sldMkLst>
          <pc:docMk/>
          <pc:sldMk cId="0" sldId="436"/>
        </pc:sldMkLst>
      </pc:sldChg>
      <pc:sldChg chg="delSp modSp add mod delAnim modNotesTx">
        <pc:chgData name="Sana Belguith" userId="edaa0afb-4621-4165-af1d-05ed505f7999" providerId="ADAL" clId="{FD4AB36E-96AD-4C29-93ED-7E699224AFB7}" dt="2023-03-23T09:29:27.637" v="711" actId="478"/>
        <pc:sldMkLst>
          <pc:docMk/>
          <pc:sldMk cId="2714055917" sldId="437"/>
        </pc:sldMkLst>
        <pc:spChg chg="mod">
          <ac:chgData name="Sana Belguith" userId="edaa0afb-4621-4165-af1d-05ed505f7999" providerId="ADAL" clId="{FD4AB36E-96AD-4C29-93ED-7E699224AFB7}" dt="2023-03-23T08:52:46.213" v="443"/>
          <ac:spMkLst>
            <pc:docMk/>
            <pc:sldMk cId="2714055917" sldId="437"/>
            <ac:spMk id="3" creationId="{907F48D1-D9FF-4481-A8FF-DE28321EB6C9}"/>
          </ac:spMkLst>
        </pc:spChg>
        <pc:spChg chg="mod">
          <ac:chgData name="Sana Belguith" userId="edaa0afb-4621-4165-af1d-05ed505f7999" providerId="ADAL" clId="{FD4AB36E-96AD-4C29-93ED-7E699224AFB7}" dt="2023-03-22T17:55:51.790" v="321" actId="1076"/>
          <ac:spMkLst>
            <pc:docMk/>
            <pc:sldMk cId="2714055917" sldId="437"/>
            <ac:spMk id="5" creationId="{15D62188-E53D-4451-99DF-A7B483E7DA9E}"/>
          </ac:spMkLst>
        </pc:spChg>
        <pc:picChg chg="del">
          <ac:chgData name="Sana Belguith" userId="edaa0afb-4621-4165-af1d-05ed505f7999" providerId="ADAL" clId="{FD4AB36E-96AD-4C29-93ED-7E699224AFB7}" dt="2023-03-23T09:29:27.637" v="711" actId="478"/>
          <ac:picMkLst>
            <pc:docMk/>
            <pc:sldMk cId="2714055917" sldId="437"/>
            <ac:picMk id="7" creationId="{B201BB39-26E3-4B8B-805D-3439AE6004A1}"/>
          </ac:picMkLst>
        </pc:picChg>
        <pc:inkChg chg="del">
          <ac:chgData name="Sana Belguith" userId="edaa0afb-4621-4165-af1d-05ed505f7999" providerId="ADAL" clId="{FD4AB36E-96AD-4C29-93ED-7E699224AFB7}" dt="2023-03-22T17:55:56.344" v="322" actId="478"/>
          <ac:inkMkLst>
            <pc:docMk/>
            <pc:sldMk cId="2714055917" sldId="437"/>
            <ac:inkMk id="6" creationId="{BC9938B8-73B2-4AEF-857B-1084E1B2E5F8}"/>
          </ac:inkMkLst>
        </pc:inkChg>
      </pc:sldChg>
      <pc:sldChg chg="modSp add">
        <pc:chgData name="Sana Belguith" userId="edaa0afb-4621-4165-af1d-05ed505f7999" providerId="ADAL" clId="{FD4AB36E-96AD-4C29-93ED-7E699224AFB7}" dt="2023-03-23T08:52:46.213" v="443"/>
        <pc:sldMkLst>
          <pc:docMk/>
          <pc:sldMk cId="0" sldId="438"/>
        </pc:sldMkLst>
        <pc:spChg chg="mod">
          <ac:chgData name="Sana Belguith" userId="edaa0afb-4621-4165-af1d-05ed505f7999" providerId="ADAL" clId="{FD4AB36E-96AD-4C29-93ED-7E699224AFB7}" dt="2023-03-23T08:52:46.213" v="443"/>
          <ac:spMkLst>
            <pc:docMk/>
            <pc:sldMk cId="0" sldId="438"/>
            <ac:spMk id="3" creationId="{10E684AB-8BEC-C1B6-94A4-2FB701DA0E99}"/>
          </ac:spMkLst>
        </pc:spChg>
      </pc:sldChg>
      <pc:sldChg chg="del">
        <pc:chgData name="Sana Belguith" userId="edaa0afb-4621-4165-af1d-05ed505f7999" providerId="ADAL" clId="{FD4AB36E-96AD-4C29-93ED-7E699224AFB7}" dt="2023-03-22T16:25:20.014" v="0" actId="47"/>
        <pc:sldMkLst>
          <pc:docMk/>
          <pc:sldMk cId="840361892" sldId="459"/>
        </pc:sldMkLst>
      </pc:sldChg>
      <pc:sldChg chg="del">
        <pc:chgData name="Sana Belguith" userId="edaa0afb-4621-4165-af1d-05ed505f7999" providerId="ADAL" clId="{FD4AB36E-96AD-4C29-93ED-7E699224AFB7}" dt="2023-03-22T16:25:20.014" v="0" actId="47"/>
        <pc:sldMkLst>
          <pc:docMk/>
          <pc:sldMk cId="3059754632" sldId="461"/>
        </pc:sldMkLst>
      </pc:sldChg>
      <pc:sldChg chg="del">
        <pc:chgData name="Sana Belguith" userId="edaa0afb-4621-4165-af1d-05ed505f7999" providerId="ADAL" clId="{FD4AB36E-96AD-4C29-93ED-7E699224AFB7}" dt="2023-03-22T16:25:20.014" v="0" actId="47"/>
        <pc:sldMkLst>
          <pc:docMk/>
          <pc:sldMk cId="1625945955" sldId="462"/>
        </pc:sldMkLst>
      </pc:sldChg>
      <pc:sldChg chg="del">
        <pc:chgData name="Sana Belguith" userId="edaa0afb-4621-4165-af1d-05ed505f7999" providerId="ADAL" clId="{FD4AB36E-96AD-4C29-93ED-7E699224AFB7}" dt="2023-03-22T16:25:20.014" v="0" actId="47"/>
        <pc:sldMkLst>
          <pc:docMk/>
          <pc:sldMk cId="3579614876" sldId="463"/>
        </pc:sldMkLst>
      </pc:sldChg>
      <pc:sldChg chg="modSp add">
        <pc:chgData name="Sana Belguith" userId="edaa0afb-4621-4165-af1d-05ed505f7999" providerId="ADAL" clId="{FD4AB36E-96AD-4C29-93ED-7E699224AFB7}" dt="2023-03-23T08:52:46.213" v="443"/>
        <pc:sldMkLst>
          <pc:docMk/>
          <pc:sldMk cId="0" sldId="464"/>
        </pc:sldMkLst>
        <pc:spChg chg="mod">
          <ac:chgData name="Sana Belguith" userId="edaa0afb-4621-4165-af1d-05ed505f7999" providerId="ADAL" clId="{FD4AB36E-96AD-4C29-93ED-7E699224AFB7}" dt="2023-03-23T08:52:46.213" v="443"/>
          <ac:spMkLst>
            <pc:docMk/>
            <pc:sldMk cId="0" sldId="464"/>
            <ac:spMk id="3" creationId="{58DE4DB2-21B1-421B-9DEE-D688C48D284A}"/>
          </ac:spMkLst>
        </pc:spChg>
      </pc:sldChg>
      <pc:sldChg chg="add mod modShow">
        <pc:chgData name="Sana Belguith" userId="edaa0afb-4621-4165-af1d-05ed505f7999" providerId="ADAL" clId="{FD4AB36E-96AD-4C29-93ED-7E699224AFB7}" dt="2023-03-23T08:12:44.395" v="335" actId="729"/>
        <pc:sldMkLst>
          <pc:docMk/>
          <pc:sldMk cId="0" sldId="465"/>
        </pc:sldMkLst>
      </pc:sldChg>
      <pc:sldChg chg="modSp add">
        <pc:chgData name="Sana Belguith" userId="edaa0afb-4621-4165-af1d-05ed505f7999" providerId="ADAL" clId="{FD4AB36E-96AD-4C29-93ED-7E699224AFB7}" dt="2023-03-23T08:52:46.213" v="443"/>
        <pc:sldMkLst>
          <pc:docMk/>
          <pc:sldMk cId="0" sldId="466"/>
        </pc:sldMkLst>
        <pc:spChg chg="mod">
          <ac:chgData name="Sana Belguith" userId="edaa0afb-4621-4165-af1d-05ed505f7999" providerId="ADAL" clId="{FD4AB36E-96AD-4C29-93ED-7E699224AFB7}" dt="2023-03-23T08:52:46.213" v="443"/>
          <ac:spMkLst>
            <pc:docMk/>
            <pc:sldMk cId="0" sldId="466"/>
            <ac:spMk id="3" creationId="{089C9335-3C9B-920A-8B3C-661FD9612108}"/>
          </ac:spMkLst>
        </pc:spChg>
      </pc:sldChg>
      <pc:sldChg chg="add">
        <pc:chgData name="Sana Belguith" userId="edaa0afb-4621-4165-af1d-05ed505f7999" providerId="ADAL" clId="{FD4AB36E-96AD-4C29-93ED-7E699224AFB7}" dt="2023-03-22T20:40:05.474" v="325"/>
        <pc:sldMkLst>
          <pc:docMk/>
          <pc:sldMk cId="0" sldId="467"/>
        </pc:sldMkLst>
      </pc:sldChg>
      <pc:sldChg chg="modSp add">
        <pc:chgData name="Sana Belguith" userId="edaa0afb-4621-4165-af1d-05ed505f7999" providerId="ADAL" clId="{FD4AB36E-96AD-4C29-93ED-7E699224AFB7}" dt="2023-03-23T08:52:46.213" v="443"/>
        <pc:sldMkLst>
          <pc:docMk/>
          <pc:sldMk cId="0" sldId="468"/>
        </pc:sldMkLst>
        <pc:spChg chg="mod">
          <ac:chgData name="Sana Belguith" userId="edaa0afb-4621-4165-af1d-05ed505f7999" providerId="ADAL" clId="{FD4AB36E-96AD-4C29-93ED-7E699224AFB7}" dt="2023-03-23T08:52:46.213" v="443"/>
          <ac:spMkLst>
            <pc:docMk/>
            <pc:sldMk cId="0" sldId="468"/>
            <ac:spMk id="3" creationId="{8F923A02-9C03-7EE0-C00E-C8E9F3520350}"/>
          </ac:spMkLst>
        </pc:spChg>
      </pc:sldChg>
      <pc:sldChg chg="add">
        <pc:chgData name="Sana Belguith" userId="edaa0afb-4621-4165-af1d-05ed505f7999" providerId="ADAL" clId="{FD4AB36E-96AD-4C29-93ED-7E699224AFB7}" dt="2023-03-22T20:40:05.474" v="325"/>
        <pc:sldMkLst>
          <pc:docMk/>
          <pc:sldMk cId="0" sldId="469"/>
        </pc:sldMkLst>
      </pc:sldChg>
      <pc:sldChg chg="addSp delSp modSp new mod">
        <pc:chgData name="Sana Belguith" userId="edaa0afb-4621-4165-af1d-05ed505f7999" providerId="ADAL" clId="{FD4AB36E-96AD-4C29-93ED-7E699224AFB7}" dt="2023-03-23T08:39:54.606" v="402" actId="20577"/>
        <pc:sldMkLst>
          <pc:docMk/>
          <pc:sldMk cId="3522718107" sldId="470"/>
        </pc:sldMkLst>
        <pc:spChg chg="del">
          <ac:chgData name="Sana Belguith" userId="edaa0afb-4621-4165-af1d-05ed505f7999" providerId="ADAL" clId="{FD4AB36E-96AD-4C29-93ED-7E699224AFB7}" dt="2023-03-23T08:34:23.498" v="337" actId="478"/>
          <ac:spMkLst>
            <pc:docMk/>
            <pc:sldMk cId="3522718107" sldId="470"/>
            <ac:spMk id="2" creationId="{CAEDF036-5C2C-F244-53D7-DE8825F850C5}"/>
          </ac:spMkLst>
        </pc:spChg>
        <pc:spChg chg="del">
          <ac:chgData name="Sana Belguith" userId="edaa0afb-4621-4165-af1d-05ed505f7999" providerId="ADAL" clId="{FD4AB36E-96AD-4C29-93ED-7E699224AFB7}" dt="2023-03-23T08:37:28.420" v="377" actId="931"/>
          <ac:spMkLst>
            <pc:docMk/>
            <pc:sldMk cId="3522718107" sldId="470"/>
            <ac:spMk id="3" creationId="{8E506360-2621-1121-7419-A8008CECF82A}"/>
          </ac:spMkLst>
        </pc:spChg>
        <pc:spChg chg="add mod">
          <ac:chgData name="Sana Belguith" userId="edaa0afb-4621-4165-af1d-05ed505f7999" providerId="ADAL" clId="{FD4AB36E-96AD-4C29-93ED-7E699224AFB7}" dt="2023-03-23T08:34:37.494" v="376" actId="20577"/>
          <ac:spMkLst>
            <pc:docMk/>
            <pc:sldMk cId="3522718107" sldId="470"/>
            <ac:spMk id="4" creationId="{1FDE5FC4-1362-F25C-9721-D80B350EB676}"/>
          </ac:spMkLst>
        </pc:spChg>
        <pc:spChg chg="add del mod">
          <ac:chgData name="Sana Belguith" userId="edaa0afb-4621-4165-af1d-05ed505f7999" providerId="ADAL" clId="{FD4AB36E-96AD-4C29-93ED-7E699224AFB7}" dt="2023-03-23T08:37:54.790" v="382"/>
          <ac:spMkLst>
            <pc:docMk/>
            <pc:sldMk cId="3522718107" sldId="470"/>
            <ac:spMk id="7" creationId="{BD2460BA-8510-64C5-BFE2-AF3CE382B76D}"/>
          </ac:spMkLst>
        </pc:spChg>
        <pc:spChg chg="add mod">
          <ac:chgData name="Sana Belguith" userId="edaa0afb-4621-4165-af1d-05ed505f7999" providerId="ADAL" clId="{FD4AB36E-96AD-4C29-93ED-7E699224AFB7}" dt="2023-03-23T08:39:54.606" v="402" actId="20577"/>
          <ac:spMkLst>
            <pc:docMk/>
            <pc:sldMk cId="3522718107" sldId="470"/>
            <ac:spMk id="9" creationId="{1EDF31FD-99B9-9C3C-1C2D-22C0A747D95F}"/>
          </ac:spMkLst>
        </pc:spChg>
        <pc:picChg chg="add mod">
          <ac:chgData name="Sana Belguith" userId="edaa0afb-4621-4165-af1d-05ed505f7999" providerId="ADAL" clId="{FD4AB36E-96AD-4C29-93ED-7E699224AFB7}" dt="2023-03-23T08:39:32.036" v="393" actId="1076"/>
          <ac:picMkLst>
            <pc:docMk/>
            <pc:sldMk cId="3522718107" sldId="470"/>
            <ac:picMk id="6" creationId="{8FB01BCD-E137-C9A6-A549-2F64FEB645B7}"/>
          </ac:picMkLst>
        </pc:picChg>
      </pc:sldChg>
      <pc:sldMasterChg chg="delSldLayout">
        <pc:chgData name="Sana Belguith" userId="edaa0afb-4621-4165-af1d-05ed505f7999" providerId="ADAL" clId="{FD4AB36E-96AD-4C29-93ED-7E699224AFB7}" dt="2023-03-22T17:45:16.529" v="284" actId="47"/>
        <pc:sldMasterMkLst>
          <pc:docMk/>
          <pc:sldMasterMk cId="3196629035" sldId="2147483648"/>
        </pc:sldMasterMkLst>
        <pc:sldLayoutChg chg="del">
          <pc:chgData name="Sana Belguith" userId="edaa0afb-4621-4165-af1d-05ed505f7999" providerId="ADAL" clId="{FD4AB36E-96AD-4C29-93ED-7E699224AFB7}" dt="2023-03-22T17:45:16.529" v="284" actId="47"/>
          <pc:sldLayoutMkLst>
            <pc:docMk/>
            <pc:sldMasterMk cId="3196629035" sldId="2147483648"/>
            <pc:sldLayoutMk cId="2903225369"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79674-CB84-4A56-A94F-D2247F8FE5C8}" type="datetimeFigureOut">
              <a:rPr lang="en-GB" smtClean="0"/>
              <a:t>23/03/2023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D8F90-ECF0-47A6-B034-F6D7EBA07119}" type="slidenum">
              <a:rPr lang="en-GB" smtClean="0"/>
              <a:t>‹#›</a:t>
            </a:fld>
            <a:endParaRPr lang="en-GB"/>
          </a:p>
        </p:txBody>
      </p:sp>
    </p:spTree>
    <p:extLst>
      <p:ext uri="{BB962C8B-B14F-4D97-AF65-F5344CB8AC3E}">
        <p14:creationId xmlns:p14="http://schemas.microsoft.com/office/powerpoint/2010/main" val="1665339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E0DB56-FBE4-4157-ADDB-149080BDF2C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AE19118-AAC4-4DC4-B520-47FE613B2224}"/>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CD4D4738-BC7D-487C-908C-DAB6A9E32A8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0FB4E9B-C853-4BF7-8B17-33C81991CD6E}" type="slidenum">
              <a:t>15</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F0591-E606-4866-8C7F-BF5780FB27B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C0BA7A5-5413-4ECB-B6EA-BA3BCA60A391}"/>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1B91034A-BB6A-49DB-80A9-14410030628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4738A57-4D0B-4962-8BE3-754CA6CB5B54}" type="slidenum">
              <a:t>16</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663ECD-C1E8-4250-B0F6-A2F7B055806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DEBEFD0-92F1-48E8-A622-0484FA301176}"/>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0873E355-C120-4A8B-8327-1D802A0674F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7E5AE0F-1DF2-466A-B5A9-3303F2D601A3}" type="slidenum">
              <a:t>19</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D8F90-ECF0-47A6-B034-F6D7EBA07119}" type="slidenum">
              <a:rPr lang="en-GB" smtClean="0"/>
              <a:t>20</a:t>
            </a:fld>
            <a:endParaRPr lang="en-GB"/>
          </a:p>
        </p:txBody>
      </p:sp>
    </p:spTree>
    <p:extLst>
      <p:ext uri="{BB962C8B-B14F-4D97-AF65-F5344CB8AC3E}">
        <p14:creationId xmlns:p14="http://schemas.microsoft.com/office/powerpoint/2010/main" val="904021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968922-EF9B-4520-84EE-564CC012826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CFA153B-54C7-47CA-B499-7FD63AAC0391}"/>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8E3BA436-9398-4D33-BD86-CC5AD821B99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AFBA8A7-F46E-419D-975F-7BEE9BCF7B35}" type="slidenum">
              <a:t>22</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Victim is for the </a:t>
            </a:r>
            <a:r>
              <a:rPr lang="en-US" dirty="0" err="1"/>
              <a:t>the</a:t>
            </a:r>
            <a:r>
              <a:rPr lang="en-US" dirty="0"/>
              <a:t> page that we </a:t>
            </a:r>
            <a:r>
              <a:rPr lang="en-US" dirty="0" err="1"/>
              <a:t>gonna</a:t>
            </a:r>
            <a:r>
              <a:rPr lang="en-US" dirty="0"/>
              <a:t> evict next</a:t>
            </a:r>
          </a:p>
          <a:p>
            <a:r>
              <a:rPr lang="en-US" dirty="0"/>
              <a:t>Reference for the frame o or 1 for each frame</a:t>
            </a:r>
          </a:p>
          <a:p>
            <a:r>
              <a:rPr lang="en-US" dirty="0"/>
              <a:t>Ref change each time we load a page there</a:t>
            </a:r>
            <a:endParaRPr lang="en-GB" dirty="0"/>
          </a:p>
        </p:txBody>
      </p:sp>
      <p:sp>
        <p:nvSpPr>
          <p:cNvPr id="4" name="Slide Number Placeholder 3"/>
          <p:cNvSpPr>
            <a:spLocks noGrp="1"/>
          </p:cNvSpPr>
          <p:nvPr>
            <p:ph type="sldNum" sz="quarter" idx="5"/>
          </p:nvPr>
        </p:nvSpPr>
        <p:spPr/>
        <p:txBody>
          <a:bodyPr/>
          <a:lstStyle/>
          <a:p>
            <a:fld id="{8D8D8F90-ECF0-47A6-B034-F6D7EBA07119}" type="slidenum">
              <a:rPr lang="en-GB" smtClean="0"/>
              <a:t>33</a:t>
            </a:fld>
            <a:endParaRPr lang="en-GB"/>
          </a:p>
        </p:txBody>
      </p:sp>
    </p:spTree>
    <p:extLst>
      <p:ext uri="{BB962C8B-B14F-4D97-AF65-F5344CB8AC3E}">
        <p14:creationId xmlns:p14="http://schemas.microsoft.com/office/powerpoint/2010/main" val="391703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01FC-0F9F-3762-785E-0917726319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2DAA5B-A61B-CFCE-B6FA-40694174D4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4045762-51FC-6114-99CE-8271873FD045}"/>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5" name="Footer Placeholder 4">
            <a:extLst>
              <a:ext uri="{FF2B5EF4-FFF2-40B4-BE49-F238E27FC236}">
                <a16:creationId xmlns:a16="http://schemas.microsoft.com/office/drawing/2014/main" id="{3F124D26-1B23-BA87-47A4-ACD602DB9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8D01B5-B042-E811-2119-340D10DAD1E8}"/>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110855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F643-139F-C7C1-5864-BD86FDCD15C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9131C4-9569-63DC-A21A-59B0CA443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3237FC-8401-9300-294F-5282933B0A53}"/>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5" name="Footer Placeholder 4">
            <a:extLst>
              <a:ext uri="{FF2B5EF4-FFF2-40B4-BE49-F238E27FC236}">
                <a16:creationId xmlns:a16="http://schemas.microsoft.com/office/drawing/2014/main" id="{2D607503-F7FF-830E-F823-768F1DDF5B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8E3FAB-B98B-47C5-6DF1-F54F360DBD89}"/>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671302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05BAF-A983-60BC-FA4A-036D975E43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ED331FD-561A-9BE4-F43D-DDAA40B399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2A7ADA-042D-58D3-41C5-580FD71DADA4}"/>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5" name="Footer Placeholder 4">
            <a:extLst>
              <a:ext uri="{FF2B5EF4-FFF2-40B4-BE49-F238E27FC236}">
                <a16:creationId xmlns:a16="http://schemas.microsoft.com/office/drawing/2014/main" id="{4A268C32-40E9-610C-CCD3-166DF27EAA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92270D-59AC-A42E-8AB7-77C493520D60}"/>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578367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and Image">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D8EE-F017-4378-8C14-798582850BF9}"/>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B7BA3F0E-7A74-4B54-9F1A-95E13EFA1367}"/>
              </a:ext>
            </a:extLst>
          </p:cNvPr>
          <p:cNvSpPr txBox="1">
            <a:spLocks noGrp="1"/>
          </p:cNvSpPr>
          <p:nvPr>
            <p:ph idx="4294967295"/>
          </p:nvPr>
        </p:nvSpPr>
        <p:spPr>
          <a:xfrm>
            <a:off x="494398" y="1825629"/>
            <a:ext cx="5525401" cy="385126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4">
            <a:extLst>
              <a:ext uri="{FF2B5EF4-FFF2-40B4-BE49-F238E27FC236}">
                <a16:creationId xmlns:a16="http://schemas.microsoft.com/office/drawing/2014/main" id="{2A3AA3D4-D758-45F9-BE16-24299F44642E}"/>
              </a:ext>
            </a:extLst>
          </p:cNvPr>
          <p:cNvSpPr txBox="1">
            <a:spLocks noGrp="1"/>
          </p:cNvSpPr>
          <p:nvPr>
            <p:ph type="dt" sz="half" idx="7"/>
          </p:nvPr>
        </p:nvSpPr>
        <p:spPr/>
        <p:txBody>
          <a:bodyPr/>
          <a:lstStyle>
            <a:lvl1pPr>
              <a:defRPr/>
            </a:lvl1pPr>
          </a:lstStyle>
          <a:p>
            <a:pPr lvl="0"/>
            <a:fld id="{D936F552-EAD2-4C8D-914A-2276FCCF3290}" type="datetime1">
              <a:rPr lang="en-GB"/>
              <a:pPr lvl="0"/>
              <a:t>23/03/2023</a:t>
            </a:fld>
            <a:endParaRPr lang="en-GB"/>
          </a:p>
        </p:txBody>
      </p:sp>
      <p:sp>
        <p:nvSpPr>
          <p:cNvPr id="5" name="Footer Placeholder 5">
            <a:extLst>
              <a:ext uri="{FF2B5EF4-FFF2-40B4-BE49-F238E27FC236}">
                <a16:creationId xmlns:a16="http://schemas.microsoft.com/office/drawing/2014/main" id="{43299029-DC75-443F-B01B-FD63CCC7D979}"/>
              </a:ext>
            </a:extLst>
          </p:cNvPr>
          <p:cNvSpPr txBox="1">
            <a:spLocks noGrp="1"/>
          </p:cNvSpPr>
          <p:nvPr>
            <p:ph type="ftr" sz="quarter" idx="9"/>
          </p:nvPr>
        </p:nvSpPr>
        <p:spPr/>
        <p:txBody>
          <a:bodyPr/>
          <a:lstStyle>
            <a:lvl1pPr>
              <a:defRPr/>
            </a:lvl1pPr>
          </a:lstStyle>
          <a:p>
            <a:pPr lvl="0"/>
            <a:endParaRPr lang="en-GB"/>
          </a:p>
        </p:txBody>
      </p:sp>
      <p:sp>
        <p:nvSpPr>
          <p:cNvPr id="6" name="Slide Number Placeholder 6">
            <a:extLst>
              <a:ext uri="{FF2B5EF4-FFF2-40B4-BE49-F238E27FC236}">
                <a16:creationId xmlns:a16="http://schemas.microsoft.com/office/drawing/2014/main" id="{0E118511-5B6D-4E59-8108-647C84E550E7}"/>
              </a:ext>
            </a:extLst>
          </p:cNvPr>
          <p:cNvSpPr txBox="1">
            <a:spLocks noGrp="1"/>
          </p:cNvSpPr>
          <p:nvPr>
            <p:ph type="sldNum" sz="quarter" idx="8"/>
          </p:nvPr>
        </p:nvSpPr>
        <p:spPr/>
        <p:txBody>
          <a:bodyPr/>
          <a:lstStyle>
            <a:lvl1pPr>
              <a:defRPr/>
            </a:lvl1pPr>
          </a:lstStyle>
          <a:p>
            <a:pPr lvl="0"/>
            <a:fld id="{A4510E0D-AA6E-482D-A73B-29F8F8B36A65}" type="slidenum">
              <a:t>‹#›</a:t>
            </a:fld>
            <a:endParaRPr lang="en-GB"/>
          </a:p>
        </p:txBody>
      </p:sp>
      <p:sp>
        <p:nvSpPr>
          <p:cNvPr id="7" name="Picture Placeholder 8">
            <a:extLst>
              <a:ext uri="{FF2B5EF4-FFF2-40B4-BE49-F238E27FC236}">
                <a16:creationId xmlns:a16="http://schemas.microsoft.com/office/drawing/2014/main" id="{C795EFCA-41B4-4E74-8186-FE9AEA0E6862}"/>
              </a:ext>
            </a:extLst>
          </p:cNvPr>
          <p:cNvSpPr txBox="1">
            <a:spLocks noGrp="1"/>
          </p:cNvSpPr>
          <p:nvPr>
            <p:ph type="pic" idx="4294967295"/>
          </p:nvPr>
        </p:nvSpPr>
        <p:spPr>
          <a:xfrm>
            <a:off x="6172798" y="1825629"/>
            <a:ext cx="5524804" cy="3851269"/>
          </a:xfrm>
        </p:spPr>
        <p:txBody>
          <a:bodyPr/>
          <a:lstStyle>
            <a:lvl1pPr>
              <a:defRPr/>
            </a:lvl1pPr>
          </a:lstStyle>
          <a:p>
            <a:pPr lvl="0"/>
            <a:r>
              <a:rPr lang="en-US"/>
              <a:t>Click icon to add picture</a:t>
            </a:r>
            <a:endParaRPr lang="en-GB"/>
          </a:p>
        </p:txBody>
      </p:sp>
    </p:spTree>
    <p:extLst>
      <p:ext uri="{BB962C8B-B14F-4D97-AF65-F5344CB8AC3E}">
        <p14:creationId xmlns:p14="http://schemas.microsoft.com/office/powerpoint/2010/main" val="323559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8F0D-3465-117E-E743-1B6F59B742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3AC858-46C3-D9B5-F710-2A1E338F5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83201-2EBE-0E15-6327-C178E29751BE}"/>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5" name="Footer Placeholder 4">
            <a:extLst>
              <a:ext uri="{FF2B5EF4-FFF2-40B4-BE49-F238E27FC236}">
                <a16:creationId xmlns:a16="http://schemas.microsoft.com/office/drawing/2014/main" id="{4262112B-81E1-110D-3E79-E1923BEDD9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4A5DA3-F301-A7B6-854D-16AEA35F8D46}"/>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401216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ED13-E68A-C052-859A-C485CBA9C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69F5419-95CA-DDD2-1D0B-C5C854C85C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74775A-DDDB-0B81-47BC-57DF406C9353}"/>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5" name="Footer Placeholder 4">
            <a:extLst>
              <a:ext uri="{FF2B5EF4-FFF2-40B4-BE49-F238E27FC236}">
                <a16:creationId xmlns:a16="http://schemas.microsoft.com/office/drawing/2014/main" id="{7FBB5546-44A8-E4EC-01E0-36AD649ABC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1C6F76-88AC-C63E-94C6-30BC3286F8DA}"/>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35270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84A7-9B1A-8E83-B1A2-944F72BD898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53B0CC-E594-65BA-3DAB-FB837A09CB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8433FD5-7B66-1702-1291-0EEA15351D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F00510A-21BF-AEF3-A155-23D3596F425F}"/>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6" name="Footer Placeholder 5">
            <a:extLst>
              <a:ext uri="{FF2B5EF4-FFF2-40B4-BE49-F238E27FC236}">
                <a16:creationId xmlns:a16="http://schemas.microsoft.com/office/drawing/2014/main" id="{C29D2CF8-3748-832C-B840-BE37DD8C37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73A6AC-3A62-B4D3-A792-6AD7CC8A37F9}"/>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154074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32A5-7517-B401-1D5C-A0EE0CB1318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6CB02E-B38B-B731-84CA-E3237082B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ED3AE2-9CC0-31B6-4D96-A4A189E4F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E80338-D132-ABA4-189F-3406322518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C99FDD-C9B2-2D68-67B0-1DA1913CC1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88AB73-A6F9-5076-C304-C746BF251CEF}"/>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8" name="Footer Placeholder 7">
            <a:extLst>
              <a:ext uri="{FF2B5EF4-FFF2-40B4-BE49-F238E27FC236}">
                <a16:creationId xmlns:a16="http://schemas.microsoft.com/office/drawing/2014/main" id="{E01EEE0E-0B89-98D8-E17E-F6EA75D3737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C8D79C7-17E1-E8EF-2B73-223CDE95AE52}"/>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15604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1FA3-9568-1C4B-8A80-D5AC3D1B79E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8C7774-4C0A-F324-7344-4C826836F454}"/>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4" name="Footer Placeholder 3">
            <a:extLst>
              <a:ext uri="{FF2B5EF4-FFF2-40B4-BE49-F238E27FC236}">
                <a16:creationId xmlns:a16="http://schemas.microsoft.com/office/drawing/2014/main" id="{37EAB2EE-6806-85A5-99FB-FFB81D30EA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3255599-EA1D-B7D2-7F67-32B31D60D978}"/>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17473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7BA362-8EDE-AA28-C8C4-CAF0E522D8BC}"/>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3" name="Footer Placeholder 2">
            <a:extLst>
              <a:ext uri="{FF2B5EF4-FFF2-40B4-BE49-F238E27FC236}">
                <a16:creationId xmlns:a16="http://schemas.microsoft.com/office/drawing/2014/main" id="{D0648F62-B7C4-C199-4E17-438BE24E930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7E4ACF3-6C17-C4B4-2697-E2C689F1270B}"/>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377210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CAD9-CEFD-5EF0-698F-7F7948DDF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D06838-AF9C-96F3-2015-4F95000519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C562B78-F424-E470-3287-DAD5FA1AC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2700FA-3DFC-2531-E40C-B466D832A925}"/>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6" name="Footer Placeholder 5">
            <a:extLst>
              <a:ext uri="{FF2B5EF4-FFF2-40B4-BE49-F238E27FC236}">
                <a16:creationId xmlns:a16="http://schemas.microsoft.com/office/drawing/2014/main" id="{F914CC94-1991-0FF0-0166-E909C97DCB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A14514-04F2-07E0-0311-55DFD00D5E08}"/>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20005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ADBC-BFE2-C8D6-FB99-A9DAF81DE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1730A53-4045-E824-BBB0-CDECF03A2F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45587C0-7D3D-95CF-099B-3BE937809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D4CBA-F6BC-52CE-5B80-CB72D864D955}"/>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6" name="Footer Placeholder 5">
            <a:extLst>
              <a:ext uri="{FF2B5EF4-FFF2-40B4-BE49-F238E27FC236}">
                <a16:creationId xmlns:a16="http://schemas.microsoft.com/office/drawing/2014/main" id="{C7243090-B692-2F1B-7A9B-62346AAAF4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53E255-1500-4595-08E7-2B83CF62D2FF}"/>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377333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E0C2B-ED31-FA35-55BD-91493731C6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C3F547-9955-5504-2BFE-390D29B22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003EE0-C28D-08D5-EC17-3303393B7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51E13-5E90-434D-9E86-028BD18EE9A5}" type="datetimeFigureOut">
              <a:rPr lang="en-GB" smtClean="0"/>
              <a:t>23/03/2023</a:t>
            </a:fld>
            <a:endParaRPr lang="en-GB"/>
          </a:p>
        </p:txBody>
      </p:sp>
      <p:sp>
        <p:nvSpPr>
          <p:cNvPr id="5" name="Footer Placeholder 4">
            <a:extLst>
              <a:ext uri="{FF2B5EF4-FFF2-40B4-BE49-F238E27FC236}">
                <a16:creationId xmlns:a16="http://schemas.microsoft.com/office/drawing/2014/main" id="{EF155FA7-B13E-7091-940D-D1D3E0797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3ADC2B-4758-86EA-BC83-F71E57A82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87FB0-CBBC-441A-B27A-0CF031B85B70}" type="slidenum">
              <a:rPr lang="en-GB" smtClean="0"/>
              <a:t>‹#›</a:t>
            </a:fld>
            <a:endParaRPr lang="en-GB"/>
          </a:p>
        </p:txBody>
      </p:sp>
    </p:spTree>
    <p:extLst>
      <p:ext uri="{BB962C8B-B14F-4D97-AF65-F5344CB8AC3E}">
        <p14:creationId xmlns:p14="http://schemas.microsoft.com/office/powerpoint/2010/main" val="208823391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61D800-0D4C-8777-EB33-4AE0664C037B}"/>
              </a:ext>
            </a:extLst>
          </p:cNvPr>
          <p:cNvSpPr>
            <a:spLocks noGrp="1"/>
          </p:cNvSpPr>
          <p:nvPr>
            <p:ph type="title"/>
          </p:nvPr>
        </p:nvSpPr>
        <p:spPr>
          <a:xfrm>
            <a:off x="2147889" y="1193801"/>
            <a:ext cx="7886700" cy="2852737"/>
          </a:xfrm>
        </p:spPr>
        <p:txBody>
          <a:bodyPr>
            <a:normAutofit/>
          </a:bodyPr>
          <a:lstStyle/>
          <a:p>
            <a:pPr algn="ctr"/>
            <a:r>
              <a:rPr lang="en-US" sz="4800" dirty="0">
                <a:latin typeface="Times New Roman" panose="02020603050405020304" pitchFamily="18" charset="0"/>
                <a:cs typeface="Times New Roman" panose="02020603050405020304" pitchFamily="18" charset="0"/>
              </a:rPr>
              <a:t>Memory Management and Operating Systems</a:t>
            </a:r>
            <a:br>
              <a:rPr lang="en-US" sz="4800"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E2BEF538-5F9D-6F85-29A1-09265605B5F2}"/>
              </a:ext>
            </a:extLst>
          </p:cNvPr>
          <p:cNvSpPr>
            <a:spLocks noGrp="1"/>
          </p:cNvSpPr>
          <p:nvPr>
            <p:ph type="body" idx="1"/>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Dr Sana Belguith</a:t>
            </a:r>
            <a:endParaRPr lang="en-GB" dirty="0">
              <a:solidFill>
                <a:schemeClr val="tx1"/>
              </a:solidFill>
              <a:latin typeface="Times New Roman" panose="02020603050405020304" pitchFamily="18" charset="0"/>
              <a:cs typeface="Times New Roman" panose="02020603050405020304" pitchFamily="18" charset="0"/>
            </a:endParaRP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AAC5-2DD3-CE80-9C3A-B3D9E661C363}"/>
              </a:ext>
            </a:extLst>
          </p:cNvPr>
          <p:cNvSpPr txBox="1">
            <a:spLocks noGrp="1"/>
          </p:cNvSpPr>
          <p:nvPr>
            <p:ph type="title"/>
          </p:nvPr>
        </p:nvSpPr>
        <p:spPr>
          <a:xfrm>
            <a:off x="838200" y="0"/>
            <a:ext cx="10515600" cy="884941"/>
          </a:xfrm>
        </p:spPr>
        <p:txBody>
          <a:bodyPr/>
          <a:lstStyle/>
          <a:p>
            <a:pPr lvl="0" algn="ctr"/>
            <a:r>
              <a:rPr lang="en-US" sz="3600" dirty="0">
                <a:latin typeface="Times New Roman" panose="02020603050405020304" pitchFamily="18" charset="0"/>
                <a:cs typeface="Times New Roman" panose="02020603050405020304" pitchFamily="18" charset="0"/>
              </a:rPr>
              <a:t>Process as a protection boundary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523279-ECF1-13C3-3830-655A4CDE75BE}"/>
              </a:ext>
            </a:extLst>
          </p:cNvPr>
          <p:cNvSpPr txBox="1">
            <a:spLocks noGrp="1"/>
          </p:cNvSpPr>
          <p:nvPr>
            <p:ph idx="1"/>
          </p:nvPr>
        </p:nvSpPr>
        <p:spPr/>
        <p:txBody>
          <a:bodyPr>
            <a:normAutofit/>
          </a:bodyPr>
          <a:lstStyle/>
          <a:p>
            <a:pPr lvl="0"/>
            <a:r>
              <a:rPr lang="en-US" dirty="0">
                <a:latin typeface="Times New Roman" panose="02020603050405020304" pitchFamily="18" charset="0"/>
                <a:cs typeface="Times New Roman" panose="02020603050405020304" pitchFamily="18" charset="0"/>
              </a:rPr>
              <a:t>OS is responsible for isolating processes from each others.</a:t>
            </a:r>
          </a:p>
          <a:p>
            <a:pPr lvl="1"/>
            <a:r>
              <a:rPr lang="en-US" dirty="0">
                <a:latin typeface="Times New Roman" panose="02020603050405020304" pitchFamily="18" charset="0"/>
                <a:cs typeface="Times New Roman" panose="02020603050405020304" pitchFamily="18" charset="0"/>
              </a:rPr>
              <a:t>What happened in a process should not affect other processes</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Intra-process communication (between threads) is application responsibility</a:t>
            </a:r>
          </a:p>
          <a:p>
            <a:pPr lvl="1"/>
            <a:r>
              <a:rPr lang="en-US" dirty="0">
                <a:latin typeface="Times New Roman" panose="02020603050405020304" pitchFamily="18" charset="0"/>
                <a:cs typeface="Times New Roman" panose="02020603050405020304" pitchFamily="18" charset="0"/>
              </a:rPr>
              <a:t>Shared address space.</a:t>
            </a:r>
          </a:p>
          <a:p>
            <a:pPr lvl="1"/>
            <a:r>
              <a:rPr lang="en-US" dirty="0">
                <a:latin typeface="Times New Roman" panose="02020603050405020304" pitchFamily="18" charset="0"/>
                <a:cs typeface="Times New Roman" panose="02020603050405020304" pitchFamily="18" charset="0"/>
              </a:rPr>
              <a:t>Shared file descriptors.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E362E73B-D5DF-4222-BCE8-80D5BD163671}"/>
              </a:ext>
            </a:extLst>
          </p:cNvPr>
          <p:cNvSpPr txBox="1">
            <a:spLocks noGrp="1"/>
          </p:cNvSpPr>
          <p:nvPr>
            <p:ph type="title"/>
          </p:nvPr>
        </p:nvSpPr>
        <p:spPr>
          <a:xfrm>
            <a:off x="838200" y="122056"/>
            <a:ext cx="10515600" cy="850217"/>
          </a:xfrm>
        </p:spPr>
        <p:txBody>
          <a:bodyPr/>
          <a:lstStyle/>
          <a:p>
            <a:pPr algn="ctr"/>
            <a:r>
              <a:rPr lang="en-US" sz="3600" dirty="0">
                <a:latin typeface="Times New Roman" panose="02020603050405020304" pitchFamily="18" charset="0"/>
                <a:cs typeface="Times New Roman" panose="02020603050405020304" pitchFamily="18" charset="0"/>
              </a:rPr>
              <a:t>Physical Memory</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E3F9E405-8B22-48B4-A4CA-A565C296E8BB}"/>
              </a:ext>
            </a:extLst>
          </p:cNvPr>
          <p:cNvSpPr txBox="1">
            <a:spLocks noGrp="1"/>
          </p:cNvSpPr>
          <p:nvPr>
            <p:ph idx="1"/>
          </p:nvPr>
        </p:nvSpPr>
        <p:spPr/>
        <p:txBody>
          <a:bodyPr>
            <a:normAutofit/>
          </a:bodyPr>
          <a:lstStyle/>
          <a:p>
            <a:pPr lvl="0">
              <a:lnSpc>
                <a:spcPct val="70000"/>
              </a:lnSpc>
            </a:pPr>
            <a:r>
              <a:rPr lang="en-US" dirty="0">
                <a:latin typeface="Times New Roman" panose="02020603050405020304" pitchFamily="18" charset="0"/>
                <a:cs typeface="Times New Roman" panose="02020603050405020304" pitchFamily="18" charset="0"/>
              </a:rPr>
              <a:t>Physical addresses are P bits long</a:t>
            </a:r>
          </a:p>
          <a:p>
            <a:pPr lvl="1">
              <a:lnSpc>
                <a:spcPct val="70000"/>
              </a:lnSpc>
            </a:pPr>
            <a:r>
              <a:rPr lang="en-US" dirty="0">
                <a:latin typeface="Times New Roman" panose="02020603050405020304" pitchFamily="18" charset="0"/>
                <a:cs typeface="Times New Roman" panose="02020603050405020304" pitchFamily="18" charset="0"/>
              </a:rPr>
              <a:t>Maximum amount of addressable physical memory is 2</a:t>
            </a:r>
            <a:r>
              <a:rPr lang="en-US" baseline="30000" dirty="0">
                <a:latin typeface="Times New Roman" panose="02020603050405020304" pitchFamily="18" charset="0"/>
                <a:cs typeface="Times New Roman" panose="02020603050405020304" pitchFamily="18" charset="0"/>
              </a:rPr>
              <a:t>P</a:t>
            </a:r>
          </a:p>
          <a:p>
            <a:pPr lvl="0">
              <a:lnSpc>
                <a:spcPct val="70000"/>
              </a:lnSpc>
            </a:pPr>
            <a:r>
              <a:rPr lang="en-US" dirty="0">
                <a:latin typeface="Times New Roman" panose="02020603050405020304" pitchFamily="18" charset="0"/>
                <a:cs typeface="Times New Roman" panose="02020603050405020304" pitchFamily="18" charset="0"/>
              </a:rPr>
              <a:t>OS161’s MIPS is 32 bits</a:t>
            </a:r>
          </a:p>
          <a:p>
            <a:pPr lvl="1">
              <a:lnSpc>
                <a:spcPct val="70000"/>
              </a:lnSpc>
            </a:pPr>
            <a:r>
              <a:rPr lang="en-US"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32 </a:t>
            </a:r>
            <a:r>
              <a:rPr lang="en-US" dirty="0">
                <a:latin typeface="Times New Roman" panose="02020603050405020304" pitchFamily="18" charset="0"/>
                <a:cs typeface="Times New Roman" panose="02020603050405020304" pitchFamily="18" charset="0"/>
              </a:rPr>
              <a:t>physical addresses</a:t>
            </a:r>
          </a:p>
          <a:p>
            <a:pPr lvl="1">
              <a:lnSpc>
                <a:spcPct val="70000"/>
              </a:lnSpc>
            </a:pPr>
            <a:r>
              <a:rPr lang="en-US" dirty="0">
                <a:latin typeface="Times New Roman" panose="02020603050405020304" pitchFamily="18" charset="0"/>
                <a:cs typeface="Times New Roman" panose="02020603050405020304" pitchFamily="18" charset="0"/>
              </a:rPr>
              <a:t>Maximum of 4GB memory</a:t>
            </a:r>
          </a:p>
          <a:p>
            <a:pPr lvl="0">
              <a:lnSpc>
                <a:spcPct val="70000"/>
              </a:lnSpc>
            </a:pPr>
            <a:r>
              <a:rPr lang="en-US" dirty="0">
                <a:latin typeface="Times New Roman" panose="02020603050405020304" pitchFamily="18" charset="0"/>
                <a:cs typeface="Times New Roman" panose="02020603050405020304" pitchFamily="18" charset="0"/>
              </a:rPr>
              <a:t>Modern CPU support large amount of addressable memory</a:t>
            </a:r>
          </a:p>
          <a:p>
            <a:pPr lvl="1">
              <a:lnSpc>
                <a:spcPct val="70000"/>
              </a:lnSpc>
            </a:pPr>
            <a:r>
              <a:rPr lang="en-US" dirty="0">
                <a:latin typeface="Times New Roman" panose="02020603050405020304" pitchFamily="18" charset="0"/>
                <a:cs typeface="Times New Roman" panose="02020603050405020304" pitchFamily="18" charset="0"/>
              </a:rPr>
              <a:t>X86_64</a:t>
            </a:r>
          </a:p>
          <a:p>
            <a:pPr lvl="1">
              <a:lnSpc>
                <a:spcPct val="70000"/>
              </a:lnSpc>
            </a:pPr>
            <a:r>
              <a:rPr lang="en-US" dirty="0">
                <a:latin typeface="Times New Roman" panose="02020603050405020304" pitchFamily="18" charset="0"/>
                <a:cs typeface="Times New Roman" panose="02020603050405020304" pitchFamily="18" charset="0"/>
              </a:rPr>
              <a:t>Physical 52 bits</a:t>
            </a:r>
          </a:p>
          <a:p>
            <a:pPr lvl="1">
              <a:lnSpc>
                <a:spcPct val="70000"/>
              </a:lnSpc>
            </a:pPr>
            <a:r>
              <a:rPr lang="en-US" dirty="0">
                <a:latin typeface="Times New Roman" panose="02020603050405020304" pitchFamily="18" charset="0"/>
                <a:cs typeface="Times New Roman" panose="02020603050405020304" pitchFamily="18" charset="0"/>
              </a:rPr>
              <a:t>Virtual 48 bits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DC45-3024-417D-9D5A-426269BC2E6D}"/>
              </a:ext>
            </a:extLst>
          </p:cNvPr>
          <p:cNvSpPr txBox="1">
            <a:spLocks noGrp="1"/>
          </p:cNvSpPr>
          <p:nvPr>
            <p:ph type="title"/>
          </p:nvPr>
        </p:nvSpPr>
        <p:spPr>
          <a:xfrm>
            <a:off x="838200" y="73889"/>
            <a:ext cx="10515600" cy="886810"/>
          </a:xfrm>
        </p:spPr>
        <p:txBody>
          <a:bodyPr/>
          <a:lstStyle/>
          <a:p>
            <a:pPr lvl="0" algn="ctr"/>
            <a:r>
              <a:rPr lang="en-US" sz="3600" dirty="0">
                <a:latin typeface="Times New Roman" panose="02020603050405020304" pitchFamily="18" charset="0"/>
                <a:cs typeface="Times New Roman" panose="02020603050405020304" pitchFamily="18" charset="0"/>
              </a:rPr>
              <a:t>Physical Memory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49DAB6-61A4-4839-8785-48DFEEE12FE9}"/>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Is finite</a:t>
            </a:r>
          </a:p>
          <a:p>
            <a:pPr lvl="0"/>
            <a:r>
              <a:rPr lang="en-US" dirty="0">
                <a:latin typeface="Times New Roman" panose="02020603050405020304" pitchFamily="18" charset="0"/>
                <a:cs typeface="Times New Roman" panose="02020603050405020304" pitchFamily="18" charset="0"/>
              </a:rPr>
              <a:t>Need to be shared between all processes</a:t>
            </a:r>
          </a:p>
          <a:p>
            <a:pPr lvl="0"/>
            <a:r>
              <a:rPr lang="en-US" dirty="0">
                <a:latin typeface="Times New Roman" panose="02020603050405020304" pitchFamily="18" charset="0"/>
                <a:cs typeface="Times New Roman" panose="02020603050405020304" pitchFamily="18" charset="0"/>
              </a:rPr>
              <a:t>Need to be carefully managed to avoid processes stepping on each other toes</a:t>
            </a:r>
          </a:p>
          <a:p>
            <a:pPr lvl="0"/>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Classic OS solution: </a:t>
            </a:r>
            <a:r>
              <a:rPr lang="en-US" b="1" dirty="0">
                <a:solidFill>
                  <a:srgbClr val="C00000"/>
                </a:solidFill>
                <a:latin typeface="Times New Roman" panose="02020603050405020304" pitchFamily="18" charset="0"/>
                <a:cs typeface="Times New Roman" panose="02020603050405020304" pitchFamily="18" charset="0"/>
              </a:rPr>
              <a:t>hide complexity through an abstraction</a:t>
            </a:r>
            <a:endParaRPr lang="en-GB"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A891-557F-445E-8F61-CDA6D8ED8B2F}"/>
              </a:ext>
            </a:extLst>
          </p:cNvPr>
          <p:cNvSpPr txBox="1">
            <a:spLocks noGrp="1"/>
          </p:cNvSpPr>
          <p:nvPr>
            <p:ph type="title"/>
          </p:nvPr>
        </p:nvSpPr>
        <p:spPr>
          <a:xfrm>
            <a:off x="838200" y="163331"/>
            <a:ext cx="10515600" cy="1035412"/>
          </a:xfrm>
        </p:spPr>
        <p:txBody>
          <a:bodyPr/>
          <a:lstStyle/>
          <a:p>
            <a:pPr algn="ctr"/>
            <a:r>
              <a:rPr lang="en-US" sz="3600" dirty="0">
                <a:latin typeface="Times New Roman" panose="02020603050405020304" pitchFamily="18" charset="0"/>
                <a:cs typeface="Times New Roman" panose="02020603050405020304" pitchFamily="18" charset="0"/>
              </a:rPr>
              <a:t>Virtual Memory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384CF0-66FA-4DF1-B577-B79FB5AEF6AC}"/>
              </a:ext>
            </a:extLst>
          </p:cNvPr>
          <p:cNvSpPr txBox="1">
            <a:spLocks noGrp="1"/>
          </p:cNvSpPr>
          <p:nvPr>
            <p:ph idx="1"/>
          </p:nvPr>
        </p:nvSpPr>
        <p:spPr/>
        <p:txBody>
          <a:bodyPr>
            <a:normAutofit/>
          </a:bodyPr>
          <a:lstStyle/>
          <a:p>
            <a:pPr lvl="0">
              <a:lnSpc>
                <a:spcPct val="70000"/>
              </a:lnSpc>
            </a:pPr>
            <a:r>
              <a:rPr lang="en-US" sz="2533" dirty="0">
                <a:latin typeface="Times New Roman" panose="02020603050405020304" pitchFamily="18" charset="0"/>
                <a:cs typeface="Times New Roman" panose="02020603050405020304" pitchFamily="18" charset="0"/>
              </a:rPr>
              <a:t>The kernel provide a virtual memory for each process</a:t>
            </a:r>
          </a:p>
          <a:p>
            <a:pPr lvl="0">
              <a:lnSpc>
                <a:spcPct val="70000"/>
              </a:lnSpc>
            </a:pPr>
            <a:r>
              <a:rPr lang="en-US" sz="2533" dirty="0">
                <a:latin typeface="Times New Roman" panose="02020603050405020304" pitchFamily="18" charset="0"/>
                <a:cs typeface="Times New Roman" panose="02020603050405020304" pitchFamily="18" charset="0"/>
              </a:rPr>
              <a:t>Virtual memory hold code, data and stack(s) for a process</a:t>
            </a:r>
          </a:p>
          <a:p>
            <a:pPr lvl="0">
              <a:lnSpc>
                <a:spcPct val="70000"/>
              </a:lnSpc>
            </a:pPr>
            <a:r>
              <a:rPr lang="en-US" sz="2533" dirty="0">
                <a:latin typeface="Times New Roman" panose="02020603050405020304" pitchFamily="18" charset="0"/>
                <a:cs typeface="Times New Roman" panose="02020603050405020304" pitchFamily="18" charset="0"/>
              </a:rPr>
              <a:t>If virtual memory addresses are V bits</a:t>
            </a:r>
          </a:p>
          <a:p>
            <a:pPr lvl="1">
              <a:lnSpc>
                <a:spcPct val="70000"/>
              </a:lnSpc>
            </a:pPr>
            <a:r>
              <a:rPr lang="en-US" sz="2267" dirty="0">
                <a:latin typeface="Times New Roman" panose="02020603050405020304" pitchFamily="18" charset="0"/>
                <a:cs typeface="Times New Roman" panose="02020603050405020304" pitchFamily="18" charset="0"/>
              </a:rPr>
              <a:t>Amount of addressable virtual is 2</a:t>
            </a:r>
            <a:r>
              <a:rPr lang="en-US" sz="2267" baseline="30000" dirty="0">
                <a:latin typeface="Times New Roman" panose="02020603050405020304" pitchFamily="18" charset="0"/>
                <a:cs typeface="Times New Roman" panose="02020603050405020304" pitchFamily="18" charset="0"/>
              </a:rPr>
              <a:t>V</a:t>
            </a:r>
          </a:p>
          <a:p>
            <a:pPr lvl="1">
              <a:lnSpc>
                <a:spcPct val="70000"/>
              </a:lnSpc>
            </a:pPr>
            <a:r>
              <a:rPr lang="en-US" sz="2267" dirty="0">
                <a:latin typeface="Times New Roman" panose="02020603050405020304" pitchFamily="18" charset="0"/>
                <a:cs typeface="Times New Roman" panose="02020603050405020304" pitchFamily="18" charset="0"/>
              </a:rPr>
              <a:t>On OS161/MIPS V=32</a:t>
            </a:r>
          </a:p>
          <a:p>
            <a:pPr lvl="0">
              <a:lnSpc>
                <a:spcPct val="70000"/>
              </a:lnSpc>
            </a:pPr>
            <a:r>
              <a:rPr lang="en-US" sz="2533" dirty="0">
                <a:latin typeface="Times New Roman" panose="02020603050405020304" pitchFamily="18" charset="0"/>
                <a:cs typeface="Times New Roman" panose="02020603050405020304" pitchFamily="18" charset="0"/>
              </a:rPr>
              <a:t>Running processes see </a:t>
            </a:r>
            <a:r>
              <a:rPr lang="en-US" sz="2533" b="1" dirty="0">
                <a:solidFill>
                  <a:srgbClr val="C00000"/>
                </a:solidFill>
                <a:latin typeface="Times New Roman" panose="02020603050405020304" pitchFamily="18" charset="0"/>
                <a:cs typeface="Times New Roman" panose="02020603050405020304" pitchFamily="18" charset="0"/>
              </a:rPr>
              <a:t>only</a:t>
            </a:r>
            <a:r>
              <a:rPr lang="en-US" sz="2533" dirty="0">
                <a:latin typeface="Times New Roman" panose="02020603050405020304" pitchFamily="18" charset="0"/>
                <a:cs typeface="Times New Roman" panose="02020603050405020304" pitchFamily="18" charset="0"/>
              </a:rPr>
              <a:t> virtual memory</a:t>
            </a:r>
          </a:p>
          <a:p>
            <a:pPr lvl="0">
              <a:lnSpc>
                <a:spcPct val="70000"/>
              </a:lnSpc>
            </a:pPr>
            <a:r>
              <a:rPr lang="en-US" sz="2533" dirty="0">
                <a:latin typeface="Times New Roman" panose="02020603050405020304" pitchFamily="18" charset="0"/>
                <a:cs typeface="Times New Roman" panose="02020603050405020304" pitchFamily="18" charset="0"/>
              </a:rPr>
              <a:t>Each process is </a:t>
            </a:r>
            <a:r>
              <a:rPr lang="en-US" sz="2533" b="1" dirty="0">
                <a:solidFill>
                  <a:srgbClr val="C00000"/>
                </a:solidFill>
                <a:latin typeface="Times New Roman" panose="02020603050405020304" pitchFamily="18" charset="0"/>
                <a:cs typeface="Times New Roman" panose="02020603050405020304" pitchFamily="18" charset="0"/>
              </a:rPr>
              <a:t>isolated</a:t>
            </a:r>
            <a:r>
              <a:rPr lang="en-US" sz="2533" dirty="0">
                <a:latin typeface="Times New Roman" panose="02020603050405020304" pitchFamily="18" charset="0"/>
                <a:cs typeface="Times New Roman" panose="02020603050405020304" pitchFamily="18" charset="0"/>
              </a:rPr>
              <a:t> in its virtual memory and </a:t>
            </a:r>
            <a:r>
              <a:rPr lang="en-US" sz="2533" b="1" dirty="0">
                <a:solidFill>
                  <a:srgbClr val="C00000"/>
                </a:solidFill>
                <a:latin typeface="Times New Roman" panose="02020603050405020304" pitchFamily="18" charset="0"/>
                <a:cs typeface="Times New Roman" panose="02020603050405020304" pitchFamily="18" charset="0"/>
              </a:rPr>
              <a:t>cannot address </a:t>
            </a:r>
            <a:r>
              <a:rPr lang="en-US" sz="2533" dirty="0">
                <a:latin typeface="Times New Roman" panose="02020603050405020304" pitchFamily="18" charset="0"/>
                <a:cs typeface="Times New Roman" panose="02020603050405020304" pitchFamily="18" charset="0"/>
              </a:rPr>
              <a:t>other processes virtual memory</a:t>
            </a:r>
            <a:endParaRPr lang="en-GB" sz="2533"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0B5D-B2BD-4B25-9EE5-7A39D1BA3358}"/>
              </a:ext>
            </a:extLst>
          </p:cNvPr>
          <p:cNvSpPr txBox="1">
            <a:spLocks noGrp="1"/>
          </p:cNvSpPr>
          <p:nvPr>
            <p:ph type="title"/>
          </p:nvPr>
        </p:nvSpPr>
        <p:spPr>
          <a:xfrm>
            <a:off x="838200" y="122056"/>
            <a:ext cx="10515600" cy="850217"/>
          </a:xfrm>
        </p:spPr>
        <p:txBody>
          <a:bodyPr/>
          <a:lstStyle/>
          <a:p>
            <a:pPr lvl="0" algn="ctr"/>
            <a:r>
              <a:rPr lang="en-US" sz="3600" dirty="0">
                <a:latin typeface="Times New Roman" panose="02020603050405020304" pitchFamily="18" charset="0"/>
                <a:cs typeface="Times New Roman" panose="02020603050405020304" pitchFamily="18" charset="0"/>
              </a:rPr>
              <a:t>Why virtual memory?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D6052B-1C76-4C1E-B056-54FCCA352CE1}"/>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Isolate processes from each other</a:t>
            </a:r>
          </a:p>
          <a:p>
            <a:pPr lvl="0"/>
            <a:r>
              <a:rPr lang="en-US" dirty="0">
                <a:latin typeface="Times New Roman" panose="02020603050405020304" pitchFamily="18" charset="0"/>
                <a:cs typeface="Times New Roman" panose="02020603050405020304" pitchFamily="18" charset="0"/>
              </a:rPr>
              <a:t>Potentially to support virtual memory larger than physical memory</a:t>
            </a:r>
          </a:p>
          <a:p>
            <a:pPr lvl="0"/>
            <a:r>
              <a:rPr lang="en-US" dirty="0">
                <a:latin typeface="Times New Roman" panose="02020603050405020304" pitchFamily="18" charset="0"/>
                <a:cs typeface="Times New Roman" panose="02020603050405020304" pitchFamily="18" charset="0"/>
              </a:rPr>
              <a:t>Total size of virtual memories can be greater than the physical memory</a:t>
            </a:r>
          </a:p>
          <a:p>
            <a:pPr lvl="1"/>
            <a:r>
              <a:rPr lang="en-US" dirty="0">
                <a:latin typeface="Times New Roman" panose="02020603050405020304" pitchFamily="18" charset="0"/>
                <a:cs typeface="Times New Roman" panose="02020603050405020304" pitchFamily="18" charset="0"/>
              </a:rPr>
              <a:t>Provide greater support for multiprocessing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29370DEF-1B0E-4DB1-BD6C-C54067F18DFB}"/>
              </a:ext>
            </a:extLst>
          </p:cNvPr>
          <p:cNvSpPr txBox="1">
            <a:spLocks noGrp="1"/>
          </p:cNvSpPr>
          <p:nvPr>
            <p:ph type="title"/>
          </p:nvPr>
        </p:nvSpPr>
        <p:spPr>
          <a:xfrm>
            <a:off x="838200" y="157986"/>
            <a:ext cx="10515600" cy="815493"/>
          </a:xfrm>
        </p:spPr>
        <p:txBody>
          <a:bodyPr/>
          <a:lstStyle/>
          <a:p>
            <a:pPr algn="ctr"/>
            <a:r>
              <a:rPr lang="en-US" sz="3600" dirty="0">
                <a:latin typeface="Times New Roman" panose="02020603050405020304" pitchFamily="18" charset="0"/>
                <a:cs typeface="Times New Roman" panose="02020603050405020304" pitchFamily="18" charset="0"/>
              </a:rPr>
              <a:t>Memory-Mapping Unit (MMU)</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AD1DC144-21FD-4C3C-923B-FEB5500106B9}"/>
              </a:ext>
            </a:extLst>
          </p:cNvPr>
          <p:cNvSpPr txBox="1">
            <a:spLocks noGrp="1"/>
          </p:cNvSpPr>
          <p:nvPr>
            <p:ph idx="1"/>
          </p:nvPr>
        </p:nvSpPr>
        <p:spPr/>
        <p:txBody>
          <a:bodyPr>
            <a:normAutofit/>
          </a:bodyPr>
          <a:lstStyle/>
          <a:p>
            <a:pPr lvl="0">
              <a:lnSpc>
                <a:spcPct val="70000"/>
              </a:lnSpc>
            </a:pPr>
            <a:r>
              <a:rPr lang="en-US" sz="2533" dirty="0">
                <a:latin typeface="Times New Roman" panose="02020603050405020304" pitchFamily="18" charset="0"/>
                <a:cs typeface="Times New Roman" panose="02020603050405020304" pitchFamily="18" charset="0"/>
              </a:rPr>
              <a:t>MMU is a piece of hardware</a:t>
            </a:r>
          </a:p>
          <a:p>
            <a:pPr lvl="1">
              <a:lnSpc>
                <a:spcPct val="70000"/>
              </a:lnSpc>
            </a:pPr>
            <a:r>
              <a:rPr lang="en-US" sz="2267" dirty="0">
                <a:latin typeface="Times New Roman" panose="02020603050405020304" pitchFamily="18" charset="0"/>
                <a:cs typeface="Times New Roman" panose="02020603050405020304" pitchFamily="18" charset="0"/>
              </a:rPr>
              <a:t>Translate virtual addresses to physical addresses</a:t>
            </a:r>
          </a:p>
          <a:p>
            <a:pPr lvl="1">
              <a:lnSpc>
                <a:spcPct val="70000"/>
              </a:lnSpc>
            </a:pPr>
            <a:r>
              <a:rPr lang="en-US" sz="2267" dirty="0">
                <a:latin typeface="Times New Roman" panose="02020603050405020304" pitchFamily="18" charset="0"/>
                <a:cs typeface="Times New Roman" panose="02020603050405020304" pitchFamily="18" charset="0"/>
              </a:rPr>
              <a:t>Only configurable by a privileged process (i.e. the kernel)</a:t>
            </a:r>
          </a:p>
          <a:p>
            <a:pPr lvl="0">
              <a:lnSpc>
                <a:spcPct val="70000"/>
              </a:lnSpc>
            </a:pPr>
            <a:r>
              <a:rPr lang="en-US" sz="2533" dirty="0">
                <a:latin typeface="Times New Roman" panose="02020603050405020304" pitchFamily="18" charset="0"/>
                <a:cs typeface="Times New Roman" panose="02020603050405020304" pitchFamily="18" charset="0"/>
              </a:rPr>
              <a:t>Virtual addresses are what a process uses</a:t>
            </a:r>
          </a:p>
          <a:p>
            <a:pPr lvl="0">
              <a:lnSpc>
                <a:spcPct val="70000"/>
              </a:lnSpc>
            </a:pPr>
            <a:r>
              <a:rPr lang="en-US" sz="2533" dirty="0">
                <a:latin typeface="Times New Roman" panose="02020603050405020304" pitchFamily="18" charset="0"/>
                <a:cs typeface="Times New Roman" panose="02020603050405020304" pitchFamily="18" charset="0"/>
              </a:rPr>
              <a:t>Physical addresses is what the CPU present to the RAM</a:t>
            </a:r>
          </a:p>
          <a:p>
            <a:pPr marL="0" indent="0">
              <a:lnSpc>
                <a:spcPct val="70000"/>
              </a:lnSpc>
              <a:buNone/>
            </a:pPr>
            <a:endParaRPr lang="en-US" sz="1600" dirty="0">
              <a:latin typeface="Times New Roman" panose="02020603050405020304" pitchFamily="18" charset="0"/>
              <a:cs typeface="Times New Roman" panose="02020603050405020304" pitchFamily="18" charset="0"/>
            </a:endParaRPr>
          </a:p>
          <a:p>
            <a:pPr marL="0" indent="0">
              <a:lnSpc>
                <a:spcPct val="70000"/>
              </a:lnSpc>
              <a:buNone/>
            </a:pPr>
            <a:endParaRPr lang="en-US" sz="1600" dirty="0">
              <a:latin typeface="Times New Roman" panose="02020603050405020304" pitchFamily="18" charset="0"/>
              <a:cs typeface="Times New Roman" panose="02020603050405020304" pitchFamily="18" charset="0"/>
            </a:endParaRPr>
          </a:p>
          <a:p>
            <a:pPr marL="0" indent="0">
              <a:lnSpc>
                <a:spcPct val="70000"/>
              </a:lnSpc>
              <a:buNone/>
            </a:pPr>
            <a:r>
              <a:rPr lang="en-US" sz="1600" dirty="0">
                <a:latin typeface="Times New Roman" panose="02020603050405020304" pitchFamily="18" charset="0"/>
                <a:cs typeface="Times New Roman" panose="02020603050405020304" pitchFamily="18" charset="0"/>
              </a:rPr>
              <a:t>// code in process</a:t>
            </a:r>
          </a:p>
          <a:p>
            <a:pPr marL="0" indent="0">
              <a:lnSpc>
                <a:spcPct val="70000"/>
              </a:lnSpc>
              <a:buNone/>
            </a:pPr>
            <a:r>
              <a:rPr lang="en-US" sz="1600" dirty="0">
                <a:latin typeface="Times New Roman" panose="02020603050405020304" pitchFamily="18" charset="0"/>
                <a:cs typeface="Times New Roman" panose="02020603050405020304" pitchFamily="18" charset="0"/>
              </a:rPr>
              <a:t>sub t1, a0, a1</a:t>
            </a:r>
          </a:p>
          <a:p>
            <a:pPr marL="0" indent="0">
              <a:lnSpc>
                <a:spcPct val="70000"/>
              </a:lnSpc>
              <a:buNone/>
            </a:pPr>
            <a:r>
              <a:rPr lang="en-US" sz="1600" dirty="0">
                <a:latin typeface="Times New Roman" panose="02020603050405020304" pitchFamily="18" charset="0"/>
                <a:cs typeface="Times New Roman" panose="02020603050405020304" pitchFamily="18" charset="0"/>
              </a:rPr>
              <a:t>add t0, t1, t2</a:t>
            </a:r>
          </a:p>
          <a:p>
            <a:pPr marL="0" indent="0">
              <a:lnSpc>
                <a:spcPct val="70000"/>
              </a:lnSpc>
              <a:buNone/>
            </a:pPr>
            <a:r>
              <a:rPr lang="en-US" sz="1600" dirty="0" err="1">
                <a:latin typeface="Times New Roman" panose="02020603050405020304" pitchFamily="18" charset="0"/>
                <a:cs typeface="Times New Roman" panose="02020603050405020304" pitchFamily="18" charset="0"/>
              </a:rPr>
              <a:t>lw</a:t>
            </a:r>
            <a:r>
              <a:rPr lang="en-US" sz="1600" dirty="0">
                <a:latin typeface="Times New Roman" panose="02020603050405020304" pitchFamily="18" charset="0"/>
                <a:cs typeface="Times New Roman" panose="02020603050405020304" pitchFamily="18" charset="0"/>
              </a:rPr>
              <a:t> t4; 16(t0)</a:t>
            </a:r>
          </a:p>
          <a:p>
            <a:pPr lvl="1">
              <a:lnSpc>
                <a:spcPct val="70000"/>
              </a:lnSpc>
            </a:pPr>
            <a:endParaRPr lang="en-GB" sz="2267" dirty="0">
              <a:latin typeface="Times New Roman" panose="02020603050405020304" pitchFamily="18" charset="0"/>
              <a:cs typeface="Times New Roman" panose="02020603050405020304" pitchFamily="18" charset="0"/>
            </a:endParaRPr>
          </a:p>
        </p:txBody>
      </p:sp>
      <p:sp>
        <p:nvSpPr>
          <p:cNvPr id="4" name="Left Brace 5">
            <a:extLst>
              <a:ext uri="{FF2B5EF4-FFF2-40B4-BE49-F238E27FC236}">
                <a16:creationId xmlns:a16="http://schemas.microsoft.com/office/drawing/2014/main" id="{9B00FEFB-ACB0-4F7E-A9B6-DACEFE7858E5}"/>
              </a:ext>
            </a:extLst>
          </p:cNvPr>
          <p:cNvSpPr/>
          <p:nvPr/>
        </p:nvSpPr>
        <p:spPr>
          <a:xfrm rot="16200004">
            <a:off x="1212276" y="5285490"/>
            <a:ext cx="415637" cy="531095"/>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87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9 0 f1"/>
              <a:gd name="f63" fmla="+- f55 f58 0"/>
              <a:gd name="f64" fmla="*/ f58 f36 1"/>
              <a:gd name="f65" fmla="cos 1 f62"/>
              <a:gd name="f66" fmla="sin 1 f62"/>
              <a:gd name="f67" fmla="*/ f63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5" name="Flowchart: Summing Junction 6">
            <a:extLst>
              <a:ext uri="{FF2B5EF4-FFF2-40B4-BE49-F238E27FC236}">
                <a16:creationId xmlns:a16="http://schemas.microsoft.com/office/drawing/2014/main" id="{A0445183-EFBE-4EF2-8773-A91E79AAB81D}"/>
              </a:ext>
            </a:extLst>
          </p:cNvPr>
          <p:cNvSpPr/>
          <p:nvPr/>
        </p:nvSpPr>
        <p:spPr>
          <a:xfrm>
            <a:off x="3967022" y="5225467"/>
            <a:ext cx="1265383" cy="10668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stroke="0">
                <a:moveTo>
                  <a:pt x="f37" y="f50"/>
                </a:moveTo>
                <a:arcTo wR="f47" hR="f48" stAng="f1" swAng="f0"/>
                <a:close/>
              </a:path>
              <a:path fill="none">
                <a:moveTo>
                  <a:pt x="f66" y="f67"/>
                </a:moveTo>
                <a:lnTo>
                  <a:pt x="f68" y="f69"/>
                </a:lnTo>
                <a:moveTo>
                  <a:pt x="f68" y="f67"/>
                </a:moveTo>
                <a:lnTo>
                  <a:pt x="f66" y="f69"/>
                </a:lnTo>
              </a:path>
              <a:path fill="none">
                <a:moveTo>
                  <a:pt x="f37" y="f50"/>
                </a:moveTo>
                <a:arcTo wR="f47" hR="f48" stAng="f1" swAng="f0"/>
                <a:close/>
              </a:path>
            </a:pathLst>
          </a:custGeom>
          <a:gradFill>
            <a:gsLst>
              <a:gs pos="0">
                <a:srgbClr val="F7BDA4"/>
              </a:gs>
              <a:gs pos="100000">
                <a:srgbClr val="F5B195"/>
              </a:gs>
            </a:gsLst>
            <a:lin ang="5400000"/>
          </a:gradFill>
          <a:ln w="6345" cap="flat">
            <a:solidFill>
              <a:srgbClr val="ED7D3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cxnSp>
        <p:nvCxnSpPr>
          <p:cNvPr id="6" name="Straight Arrow Connector 12">
            <a:extLst>
              <a:ext uri="{FF2B5EF4-FFF2-40B4-BE49-F238E27FC236}">
                <a16:creationId xmlns:a16="http://schemas.microsoft.com/office/drawing/2014/main" id="{2A4462F2-EE09-4157-8190-A612D68A23E6}"/>
              </a:ext>
            </a:extLst>
          </p:cNvPr>
          <p:cNvCxnSpPr>
            <a:stCxn id="4" idx="5"/>
          </p:cNvCxnSpPr>
          <p:nvPr/>
        </p:nvCxnSpPr>
        <p:spPr>
          <a:xfrm>
            <a:off x="1424708" y="5758867"/>
            <a:ext cx="2542312" cy="0"/>
          </a:xfrm>
          <a:prstGeom prst="straightConnector1">
            <a:avLst/>
          </a:prstGeom>
          <a:noFill/>
          <a:ln w="19046" cap="flat">
            <a:solidFill>
              <a:srgbClr val="000000"/>
            </a:solidFill>
            <a:prstDash val="solid"/>
            <a:miter/>
            <a:tailEnd type="arrow"/>
          </a:ln>
        </p:spPr>
      </p:cxnSp>
      <p:sp>
        <p:nvSpPr>
          <p:cNvPr id="7" name="Rectangle: Single Corner Snipped 13">
            <a:extLst>
              <a:ext uri="{FF2B5EF4-FFF2-40B4-BE49-F238E27FC236}">
                <a16:creationId xmlns:a16="http://schemas.microsoft.com/office/drawing/2014/main" id="{F9852B78-E423-4C6C-A27A-B2E498956D57}"/>
              </a:ext>
            </a:extLst>
          </p:cNvPr>
          <p:cNvSpPr/>
          <p:nvPr/>
        </p:nvSpPr>
        <p:spPr>
          <a:xfrm>
            <a:off x="8248072" y="3786908"/>
            <a:ext cx="2073565" cy="2590800"/>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gradFill>
            <a:gsLst>
              <a:gs pos="0">
                <a:srgbClr val="A8B7DF"/>
              </a:gs>
              <a:gs pos="100000">
                <a:srgbClr val="9AABD9"/>
              </a:gs>
            </a:gsLst>
            <a:lin ang="5400000"/>
          </a:gradFill>
          <a:ln w="6345" cap="flat">
            <a:solidFill>
              <a:srgbClr val="4472C4"/>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cxnSp>
        <p:nvCxnSpPr>
          <p:cNvPr id="8" name="Straight Arrow Connector 15">
            <a:extLst>
              <a:ext uri="{FF2B5EF4-FFF2-40B4-BE49-F238E27FC236}">
                <a16:creationId xmlns:a16="http://schemas.microsoft.com/office/drawing/2014/main" id="{456E9857-90A5-4D2A-9A80-847565BFB434}"/>
              </a:ext>
            </a:extLst>
          </p:cNvPr>
          <p:cNvCxnSpPr>
            <a:stCxn id="5" idx="1"/>
          </p:cNvCxnSpPr>
          <p:nvPr/>
        </p:nvCxnSpPr>
        <p:spPr>
          <a:xfrm>
            <a:off x="5232405" y="5758867"/>
            <a:ext cx="3015667" cy="0"/>
          </a:xfrm>
          <a:prstGeom prst="straightConnector1">
            <a:avLst/>
          </a:prstGeom>
          <a:noFill/>
          <a:ln w="19046" cap="flat">
            <a:solidFill>
              <a:srgbClr val="000000"/>
            </a:solidFill>
            <a:prstDash val="solid"/>
            <a:miter/>
            <a:tailEnd type="arrow"/>
          </a:ln>
        </p:spPr>
      </p:cxnSp>
      <p:sp>
        <p:nvSpPr>
          <p:cNvPr id="9" name="TextBox 16">
            <a:extLst>
              <a:ext uri="{FF2B5EF4-FFF2-40B4-BE49-F238E27FC236}">
                <a16:creationId xmlns:a16="http://schemas.microsoft.com/office/drawing/2014/main" id="{949513F3-F614-4465-853A-CCAEDB0394ED}"/>
              </a:ext>
            </a:extLst>
          </p:cNvPr>
          <p:cNvSpPr txBox="1"/>
          <p:nvPr/>
        </p:nvSpPr>
        <p:spPr>
          <a:xfrm>
            <a:off x="4115386" y="4651662"/>
            <a:ext cx="969176"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MMU</a:t>
            </a:r>
            <a:endParaRPr lang="en-GB" sz="2400">
              <a:solidFill>
                <a:srgbClr val="000000"/>
              </a:solidFill>
              <a:latin typeface="Calibri"/>
            </a:endParaRPr>
          </a:p>
        </p:txBody>
      </p:sp>
      <p:sp>
        <p:nvSpPr>
          <p:cNvPr id="10" name="TextBox 17">
            <a:extLst>
              <a:ext uri="{FF2B5EF4-FFF2-40B4-BE49-F238E27FC236}">
                <a16:creationId xmlns:a16="http://schemas.microsoft.com/office/drawing/2014/main" id="{2412844B-BEEC-4C1B-8276-09474AAAAD69}"/>
              </a:ext>
            </a:extLst>
          </p:cNvPr>
          <p:cNvSpPr txBox="1"/>
          <p:nvPr/>
        </p:nvSpPr>
        <p:spPr>
          <a:xfrm>
            <a:off x="7181858" y="3784898"/>
            <a:ext cx="853760"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RAM</a:t>
            </a:r>
            <a:endParaRPr lang="en-GB" sz="2400">
              <a:solidFill>
                <a:srgbClr val="000000"/>
              </a:solidFill>
              <a:latin typeface="Calibri"/>
            </a:endParaRPr>
          </a:p>
        </p:txBody>
      </p:sp>
      <p:sp>
        <p:nvSpPr>
          <p:cNvPr id="11" name="TextBox 18">
            <a:extLst>
              <a:ext uri="{FF2B5EF4-FFF2-40B4-BE49-F238E27FC236}">
                <a16:creationId xmlns:a16="http://schemas.microsoft.com/office/drawing/2014/main" id="{13CF1424-B089-45AC-8250-FDDDCB0DC5EC}"/>
              </a:ext>
            </a:extLst>
          </p:cNvPr>
          <p:cNvSpPr txBox="1"/>
          <p:nvPr/>
        </p:nvSpPr>
        <p:spPr>
          <a:xfrm>
            <a:off x="2613831" y="5225469"/>
            <a:ext cx="1445267" cy="574644"/>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1467">
                <a:solidFill>
                  <a:srgbClr val="000000"/>
                </a:solidFill>
                <a:latin typeface="Calibri"/>
              </a:rPr>
              <a:t>Virtual address:</a:t>
            </a:r>
          </a:p>
          <a:p>
            <a:pPr defTabSz="1219140">
              <a:defRPr sz="1800" b="0" i="0" u="none" strike="noStrike" kern="0" cap="none" spc="0" baseline="0">
                <a:solidFill>
                  <a:srgbClr val="000000"/>
                </a:solidFill>
                <a:uFillTx/>
              </a:defRPr>
            </a:pPr>
            <a:r>
              <a:rPr lang="en-US" sz="1467">
                <a:solidFill>
                  <a:srgbClr val="000000"/>
                </a:solidFill>
                <a:latin typeface="Calibri"/>
              </a:rPr>
              <a:t>0x234FED</a:t>
            </a:r>
            <a:endParaRPr lang="en-GB" sz="1467">
              <a:solidFill>
                <a:srgbClr val="000000"/>
              </a:solidFill>
              <a:latin typeface="Calibri"/>
            </a:endParaRPr>
          </a:p>
        </p:txBody>
      </p:sp>
      <p:sp>
        <p:nvSpPr>
          <p:cNvPr id="12" name="TextBox 19">
            <a:extLst>
              <a:ext uri="{FF2B5EF4-FFF2-40B4-BE49-F238E27FC236}">
                <a16:creationId xmlns:a16="http://schemas.microsoft.com/office/drawing/2014/main" id="{C78A79B3-4CAF-402D-9CF8-AAA8CA1D8A4A}"/>
              </a:ext>
            </a:extLst>
          </p:cNvPr>
          <p:cNvSpPr txBox="1"/>
          <p:nvPr/>
        </p:nvSpPr>
        <p:spPr>
          <a:xfrm>
            <a:off x="5375501" y="5184357"/>
            <a:ext cx="1546257" cy="574644"/>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1467">
                <a:solidFill>
                  <a:srgbClr val="000000"/>
                </a:solidFill>
                <a:latin typeface="Calibri"/>
              </a:rPr>
              <a:t>Physical address:</a:t>
            </a:r>
          </a:p>
          <a:p>
            <a:pPr defTabSz="1219140">
              <a:defRPr sz="1800" b="0" i="0" u="none" strike="noStrike" kern="0" cap="none" spc="0" baseline="0">
                <a:solidFill>
                  <a:srgbClr val="000000"/>
                </a:solidFill>
                <a:uFillTx/>
              </a:defRPr>
            </a:pPr>
            <a:r>
              <a:rPr lang="en-US" sz="1467">
                <a:solidFill>
                  <a:srgbClr val="000000"/>
                </a:solidFill>
                <a:latin typeface="Calibri"/>
              </a:rPr>
              <a:t>0x754EED</a:t>
            </a:r>
            <a:endParaRPr lang="en-GB" sz="1467">
              <a:solidFill>
                <a:srgbClr val="000000"/>
              </a:solidFill>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02A8B-5345-4A6B-8C2A-CE0FA70889B4}"/>
              </a:ext>
            </a:extLst>
          </p:cNvPr>
          <p:cNvSpPr txBox="1">
            <a:spLocks noGrp="1"/>
          </p:cNvSpPr>
          <p:nvPr>
            <p:ph type="title"/>
          </p:nvPr>
        </p:nvSpPr>
        <p:spPr>
          <a:xfrm>
            <a:off x="838200" y="100180"/>
            <a:ext cx="10515600" cy="843371"/>
          </a:xfrm>
        </p:spPr>
        <p:txBody>
          <a:bodyPr/>
          <a:lstStyle/>
          <a:p>
            <a:pPr lvl="0" algn="ctr"/>
            <a:r>
              <a:rPr lang="en-US" sz="3600" dirty="0">
                <a:latin typeface="Times New Roman" panose="02020603050405020304" pitchFamily="18" charset="0"/>
                <a:cs typeface="Times New Roman" panose="02020603050405020304" pitchFamily="18" charset="0"/>
              </a:rPr>
              <a:t>Early attempt: base + bound</a:t>
            </a:r>
            <a:endParaRPr lang="en-GB" sz="3600" dirty="0">
              <a:latin typeface="Times New Roman" panose="02020603050405020304" pitchFamily="18" charset="0"/>
              <a:cs typeface="Times New Roman" panose="02020603050405020304" pitchFamily="18" charset="0"/>
            </a:endParaRPr>
          </a:p>
        </p:txBody>
      </p:sp>
      <p:sp>
        <p:nvSpPr>
          <p:cNvPr id="3" name="Content Placeholder 3">
            <a:extLst>
              <a:ext uri="{FF2B5EF4-FFF2-40B4-BE49-F238E27FC236}">
                <a16:creationId xmlns:a16="http://schemas.microsoft.com/office/drawing/2014/main" id="{5A185DE1-10E0-42AA-A48F-DD833E91CE9E}"/>
              </a:ext>
            </a:extLst>
          </p:cNvPr>
          <p:cNvSpPr txBox="1">
            <a:spLocks noGrp="1"/>
          </p:cNvSpPr>
          <p:nvPr>
            <p:ph sz="half" idx="1"/>
          </p:nvPr>
        </p:nvSpPr>
        <p:spPr/>
        <p:txBody>
          <a:bodyPr>
            <a:normAutofit/>
          </a:bodyPr>
          <a:lstStyle/>
          <a:p>
            <a:pPr lvl="0">
              <a:lnSpc>
                <a:spcPct val="80000"/>
              </a:lnSpc>
            </a:pPr>
            <a:r>
              <a:rPr lang="en-US" sz="2400" dirty="0">
                <a:latin typeface="Times New Roman" panose="02020603050405020304" pitchFamily="18" charset="0"/>
                <a:cs typeface="Times New Roman" panose="02020603050405020304" pitchFamily="18" charset="0"/>
              </a:rPr>
              <a:t>Associate virtual address with base and bound register</a:t>
            </a:r>
          </a:p>
          <a:p>
            <a:pPr lvl="0">
              <a:lnSpc>
                <a:spcPct val="80000"/>
              </a:lnSpc>
            </a:pPr>
            <a:r>
              <a:rPr lang="en-US" sz="2400" dirty="0">
                <a:latin typeface="Times New Roman" panose="02020603050405020304" pitchFamily="18" charset="0"/>
                <a:cs typeface="Times New Roman" panose="02020603050405020304" pitchFamily="18" charset="0"/>
              </a:rPr>
              <a:t>Base: where the physical address space start</a:t>
            </a:r>
          </a:p>
          <a:p>
            <a:pPr lvl="0">
              <a:lnSpc>
                <a:spcPct val="80000"/>
              </a:lnSpc>
            </a:pPr>
            <a:r>
              <a:rPr lang="en-US" sz="2400" dirty="0">
                <a:latin typeface="Times New Roman" panose="02020603050405020304" pitchFamily="18" charset="0"/>
                <a:cs typeface="Times New Roman" panose="02020603050405020304" pitchFamily="18" charset="0"/>
              </a:rPr>
              <a:t>Bound: the length of the address space (both virtual and physical)</a:t>
            </a:r>
          </a:p>
        </p:txBody>
      </p:sp>
      <p:sp>
        <p:nvSpPr>
          <p:cNvPr id="4" name="Rectangle 5">
            <a:extLst>
              <a:ext uri="{FF2B5EF4-FFF2-40B4-BE49-F238E27FC236}">
                <a16:creationId xmlns:a16="http://schemas.microsoft.com/office/drawing/2014/main" id="{811919AF-2400-4772-A99C-E035EFBAD735}"/>
              </a:ext>
            </a:extLst>
          </p:cNvPr>
          <p:cNvSpPr/>
          <p:nvPr/>
        </p:nvSpPr>
        <p:spPr>
          <a:xfrm>
            <a:off x="6627095" y="2027383"/>
            <a:ext cx="1219200" cy="1528620"/>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Virtual address space 1</a:t>
            </a:r>
            <a:endParaRPr lang="en-GB" sz="2400">
              <a:solidFill>
                <a:srgbClr val="FFFFFF"/>
              </a:solidFill>
              <a:latin typeface="Calibri"/>
            </a:endParaRPr>
          </a:p>
        </p:txBody>
      </p:sp>
      <p:sp>
        <p:nvSpPr>
          <p:cNvPr id="5" name="Rectangle 6">
            <a:extLst>
              <a:ext uri="{FF2B5EF4-FFF2-40B4-BE49-F238E27FC236}">
                <a16:creationId xmlns:a16="http://schemas.microsoft.com/office/drawing/2014/main" id="{53EA4F51-6E34-47A1-9FF5-F40418BBFE25}"/>
              </a:ext>
            </a:extLst>
          </p:cNvPr>
          <p:cNvSpPr/>
          <p:nvPr/>
        </p:nvSpPr>
        <p:spPr>
          <a:xfrm>
            <a:off x="6627095" y="3962400"/>
            <a:ext cx="1219200" cy="1219200"/>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Virtual address space 2</a:t>
            </a:r>
            <a:endParaRPr lang="en-GB" sz="2400">
              <a:solidFill>
                <a:srgbClr val="FFFFFF"/>
              </a:solidFill>
              <a:latin typeface="Calibri"/>
            </a:endParaRPr>
          </a:p>
        </p:txBody>
      </p:sp>
      <p:sp>
        <p:nvSpPr>
          <p:cNvPr id="6" name="Rectangle: Single Corner Snipped 7">
            <a:extLst>
              <a:ext uri="{FF2B5EF4-FFF2-40B4-BE49-F238E27FC236}">
                <a16:creationId xmlns:a16="http://schemas.microsoft.com/office/drawing/2014/main" id="{7994D289-6D49-4566-BC16-42D634C13E91}"/>
              </a:ext>
            </a:extLst>
          </p:cNvPr>
          <p:cNvSpPr/>
          <p:nvPr/>
        </p:nvSpPr>
        <p:spPr>
          <a:xfrm>
            <a:off x="8848441" y="1614893"/>
            <a:ext cx="1219200" cy="42727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A5A5A5"/>
          </a:solidFill>
          <a:ln w="12701" cap="flat">
            <a:solidFill>
              <a:srgbClr val="787878"/>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7" name="Rectangle 8">
            <a:extLst>
              <a:ext uri="{FF2B5EF4-FFF2-40B4-BE49-F238E27FC236}">
                <a16:creationId xmlns:a16="http://schemas.microsoft.com/office/drawing/2014/main" id="{73F342FF-7BA7-47FC-A089-6FE39DD077FD}"/>
              </a:ext>
            </a:extLst>
          </p:cNvPr>
          <p:cNvSpPr/>
          <p:nvPr/>
        </p:nvSpPr>
        <p:spPr>
          <a:xfrm>
            <a:off x="8848441" y="4119420"/>
            <a:ext cx="1219200" cy="1219200"/>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8" name="TextBox 10">
            <a:extLst>
              <a:ext uri="{FF2B5EF4-FFF2-40B4-BE49-F238E27FC236}">
                <a16:creationId xmlns:a16="http://schemas.microsoft.com/office/drawing/2014/main" id="{23111FC9-8304-48DB-A9E9-1C5C25997192}"/>
              </a:ext>
            </a:extLst>
          </p:cNvPr>
          <p:cNvSpPr txBox="1"/>
          <p:nvPr/>
        </p:nvSpPr>
        <p:spPr>
          <a:xfrm>
            <a:off x="10201557" y="5641422"/>
            <a:ext cx="401713"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0</a:t>
            </a:r>
            <a:endParaRPr lang="en-GB" sz="2400">
              <a:solidFill>
                <a:srgbClr val="000000"/>
              </a:solidFill>
              <a:latin typeface="Calibri"/>
            </a:endParaRPr>
          </a:p>
        </p:txBody>
      </p:sp>
      <p:sp>
        <p:nvSpPr>
          <p:cNvPr id="9" name="TextBox 11">
            <a:extLst>
              <a:ext uri="{FF2B5EF4-FFF2-40B4-BE49-F238E27FC236}">
                <a16:creationId xmlns:a16="http://schemas.microsoft.com/office/drawing/2014/main" id="{CD636A48-6F45-425A-845B-198BE90488CD}"/>
              </a:ext>
            </a:extLst>
          </p:cNvPr>
          <p:cNvSpPr txBox="1"/>
          <p:nvPr/>
        </p:nvSpPr>
        <p:spPr>
          <a:xfrm>
            <a:off x="10201557" y="5036978"/>
            <a:ext cx="393698"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a</a:t>
            </a:r>
            <a:endParaRPr lang="en-GB" sz="2400">
              <a:solidFill>
                <a:srgbClr val="000000"/>
              </a:solidFill>
              <a:latin typeface="Calibri"/>
            </a:endParaRPr>
          </a:p>
        </p:txBody>
      </p:sp>
      <p:sp>
        <p:nvSpPr>
          <p:cNvPr id="10" name="Rectangle 12">
            <a:extLst>
              <a:ext uri="{FF2B5EF4-FFF2-40B4-BE49-F238E27FC236}">
                <a16:creationId xmlns:a16="http://schemas.microsoft.com/office/drawing/2014/main" id="{286CE68C-6EF7-4F7A-AA4F-CC14BBA13DCA}"/>
              </a:ext>
            </a:extLst>
          </p:cNvPr>
          <p:cNvSpPr/>
          <p:nvPr/>
        </p:nvSpPr>
        <p:spPr>
          <a:xfrm>
            <a:off x="8848441" y="2140746"/>
            <a:ext cx="1219200" cy="1528620"/>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11" name="TextBox 13">
            <a:extLst>
              <a:ext uri="{FF2B5EF4-FFF2-40B4-BE49-F238E27FC236}">
                <a16:creationId xmlns:a16="http://schemas.microsoft.com/office/drawing/2014/main" id="{45A7C634-1510-46D4-8B38-B1ABF9E178B9}"/>
              </a:ext>
            </a:extLst>
          </p:cNvPr>
          <p:cNvSpPr txBox="1"/>
          <p:nvPr/>
        </p:nvSpPr>
        <p:spPr>
          <a:xfrm>
            <a:off x="10201559" y="3873193"/>
            <a:ext cx="40812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b</a:t>
            </a:r>
            <a:endParaRPr lang="en-GB" sz="2400">
              <a:solidFill>
                <a:srgbClr val="000000"/>
              </a:solidFill>
              <a:latin typeface="Calibri"/>
            </a:endParaRPr>
          </a:p>
        </p:txBody>
      </p:sp>
      <p:sp>
        <p:nvSpPr>
          <p:cNvPr id="12" name="TextBox 14">
            <a:extLst>
              <a:ext uri="{FF2B5EF4-FFF2-40B4-BE49-F238E27FC236}">
                <a16:creationId xmlns:a16="http://schemas.microsoft.com/office/drawing/2014/main" id="{36F96806-07C0-401A-AEA3-E423299D99CA}"/>
              </a:ext>
            </a:extLst>
          </p:cNvPr>
          <p:cNvSpPr txBox="1"/>
          <p:nvPr/>
        </p:nvSpPr>
        <p:spPr>
          <a:xfrm>
            <a:off x="10186600" y="3380758"/>
            <a:ext cx="37606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c</a:t>
            </a:r>
            <a:endParaRPr lang="en-GB" sz="2400">
              <a:solidFill>
                <a:srgbClr val="000000"/>
              </a:solidFill>
              <a:latin typeface="Calibri"/>
            </a:endParaRPr>
          </a:p>
        </p:txBody>
      </p:sp>
      <p:sp>
        <p:nvSpPr>
          <p:cNvPr id="13" name="TextBox 15">
            <a:extLst>
              <a:ext uri="{FF2B5EF4-FFF2-40B4-BE49-F238E27FC236}">
                <a16:creationId xmlns:a16="http://schemas.microsoft.com/office/drawing/2014/main" id="{0463A170-6DD2-4589-8DF4-DE58C76D18BC}"/>
              </a:ext>
            </a:extLst>
          </p:cNvPr>
          <p:cNvSpPr txBox="1"/>
          <p:nvPr/>
        </p:nvSpPr>
        <p:spPr>
          <a:xfrm>
            <a:off x="10186600" y="1894529"/>
            <a:ext cx="40812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d</a:t>
            </a:r>
            <a:endParaRPr lang="en-GB" sz="2400">
              <a:solidFill>
                <a:srgbClr val="000000"/>
              </a:solidFill>
              <a:latin typeface="Calibri"/>
            </a:endParaRPr>
          </a:p>
        </p:txBody>
      </p:sp>
      <p:sp>
        <p:nvSpPr>
          <p:cNvPr id="14" name="TextBox 16">
            <a:extLst>
              <a:ext uri="{FF2B5EF4-FFF2-40B4-BE49-F238E27FC236}">
                <a16:creationId xmlns:a16="http://schemas.microsoft.com/office/drawing/2014/main" id="{BA08EE2F-861F-44A1-A7F6-98F401E8B338}"/>
              </a:ext>
            </a:extLst>
          </p:cNvPr>
          <p:cNvSpPr txBox="1"/>
          <p:nvPr/>
        </p:nvSpPr>
        <p:spPr>
          <a:xfrm>
            <a:off x="5886872" y="5338622"/>
            <a:ext cx="834524"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Base</a:t>
            </a:r>
            <a:endParaRPr lang="en-GB" sz="2400">
              <a:solidFill>
                <a:srgbClr val="000000"/>
              </a:solidFill>
              <a:latin typeface="Calibri"/>
            </a:endParaRPr>
          </a:p>
        </p:txBody>
      </p:sp>
      <p:sp>
        <p:nvSpPr>
          <p:cNvPr id="15" name="TextBox 17">
            <a:extLst>
              <a:ext uri="{FF2B5EF4-FFF2-40B4-BE49-F238E27FC236}">
                <a16:creationId xmlns:a16="http://schemas.microsoft.com/office/drawing/2014/main" id="{9DCC34AB-98D9-4C05-B17F-9E13C2F877EB}"/>
              </a:ext>
            </a:extLst>
          </p:cNvPr>
          <p:cNvSpPr txBox="1"/>
          <p:nvPr/>
        </p:nvSpPr>
        <p:spPr>
          <a:xfrm>
            <a:off x="6991723" y="5338622"/>
            <a:ext cx="1060547"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Bound</a:t>
            </a:r>
            <a:endParaRPr lang="en-GB" sz="2400">
              <a:solidFill>
                <a:srgbClr val="000000"/>
              </a:solidFill>
              <a:latin typeface="Calibri"/>
            </a:endParaRPr>
          </a:p>
        </p:txBody>
      </p:sp>
      <p:sp>
        <p:nvSpPr>
          <p:cNvPr id="16" name="Rectangle 18">
            <a:extLst>
              <a:ext uri="{FF2B5EF4-FFF2-40B4-BE49-F238E27FC236}">
                <a16:creationId xmlns:a16="http://schemas.microsoft.com/office/drawing/2014/main" id="{A729A0DA-ADA9-4E5B-9313-8EFEA43EEAB6}"/>
              </a:ext>
            </a:extLst>
          </p:cNvPr>
          <p:cNvSpPr/>
          <p:nvPr/>
        </p:nvSpPr>
        <p:spPr>
          <a:xfrm>
            <a:off x="5694261" y="5741919"/>
            <a:ext cx="1219200" cy="276356"/>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a</a:t>
            </a:r>
            <a:endParaRPr lang="en-GB" sz="2400">
              <a:solidFill>
                <a:srgbClr val="FFFFFF"/>
              </a:solidFill>
              <a:latin typeface="Calibri"/>
            </a:endParaRPr>
          </a:p>
        </p:txBody>
      </p:sp>
      <p:sp>
        <p:nvSpPr>
          <p:cNvPr id="17" name="Rectangle 19">
            <a:extLst>
              <a:ext uri="{FF2B5EF4-FFF2-40B4-BE49-F238E27FC236}">
                <a16:creationId xmlns:a16="http://schemas.microsoft.com/office/drawing/2014/main" id="{DB0B32AD-F7FA-4502-9F8D-F1061EDD132B}"/>
              </a:ext>
            </a:extLst>
          </p:cNvPr>
          <p:cNvSpPr/>
          <p:nvPr/>
        </p:nvSpPr>
        <p:spPr>
          <a:xfrm>
            <a:off x="6913461" y="5740019"/>
            <a:ext cx="1219200" cy="276356"/>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b-a</a:t>
            </a:r>
            <a:endParaRPr lang="en-GB" sz="2400">
              <a:solidFill>
                <a:srgbClr val="FFFFFF"/>
              </a:solidFill>
              <a:latin typeface="Calibri"/>
            </a:endParaRPr>
          </a:p>
        </p:txBody>
      </p:sp>
      <p:sp>
        <p:nvSpPr>
          <p:cNvPr id="18" name="Rectangle 20">
            <a:extLst>
              <a:ext uri="{FF2B5EF4-FFF2-40B4-BE49-F238E27FC236}">
                <a16:creationId xmlns:a16="http://schemas.microsoft.com/office/drawing/2014/main" id="{CF0E6C7F-1C1A-4410-B290-6BBA386F85BC}"/>
              </a:ext>
            </a:extLst>
          </p:cNvPr>
          <p:cNvSpPr/>
          <p:nvPr/>
        </p:nvSpPr>
        <p:spPr>
          <a:xfrm>
            <a:off x="5694261" y="6013595"/>
            <a:ext cx="1219200" cy="276356"/>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c</a:t>
            </a:r>
            <a:endParaRPr lang="en-GB" sz="2400">
              <a:solidFill>
                <a:srgbClr val="FFFFFF"/>
              </a:solidFill>
              <a:latin typeface="Calibri"/>
            </a:endParaRPr>
          </a:p>
        </p:txBody>
      </p:sp>
      <p:sp>
        <p:nvSpPr>
          <p:cNvPr id="19" name="Rectangle 21">
            <a:extLst>
              <a:ext uri="{FF2B5EF4-FFF2-40B4-BE49-F238E27FC236}">
                <a16:creationId xmlns:a16="http://schemas.microsoft.com/office/drawing/2014/main" id="{AAD2AF9D-E787-462D-9769-3D1DB4006BBA}"/>
              </a:ext>
            </a:extLst>
          </p:cNvPr>
          <p:cNvSpPr/>
          <p:nvPr/>
        </p:nvSpPr>
        <p:spPr>
          <a:xfrm>
            <a:off x="6913461" y="6013595"/>
            <a:ext cx="1219200" cy="276356"/>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d-c</a:t>
            </a:r>
            <a:endParaRPr lang="en-GB" sz="2400">
              <a:solidFill>
                <a:srgbClr val="FFFFFF"/>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F8B7-7930-45F6-B5AC-03D4BCBC0725}"/>
              </a:ext>
            </a:extLst>
          </p:cNvPr>
          <p:cNvSpPr txBox="1">
            <a:spLocks noGrp="1"/>
          </p:cNvSpPr>
          <p:nvPr>
            <p:ph type="title"/>
          </p:nvPr>
        </p:nvSpPr>
        <p:spPr>
          <a:xfrm>
            <a:off x="745602" y="-16009"/>
            <a:ext cx="10515600" cy="1000688"/>
          </a:xfrm>
        </p:spPr>
        <p:txBody>
          <a:bodyPr/>
          <a:lstStyle/>
          <a:p>
            <a:pPr algn="ctr"/>
            <a:r>
              <a:rPr lang="en-US" sz="3600" dirty="0">
                <a:latin typeface="Times New Roman" panose="02020603050405020304" pitchFamily="18" charset="0"/>
                <a:cs typeface="Times New Roman" panose="02020603050405020304" pitchFamily="18" charset="0"/>
              </a:rPr>
              <a:t>Base + Bound pros and cons</a:t>
            </a:r>
            <a:endParaRPr lang="en-GB" sz="3600" dirty="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9F2CA0F1-8D37-38D2-61E7-DC6981631743}"/>
              </a:ext>
            </a:extLst>
          </p:cNvPr>
          <p:cNvGrpSpPr/>
          <p:nvPr/>
        </p:nvGrpSpPr>
        <p:grpSpPr>
          <a:xfrm>
            <a:off x="-605054" y="1503295"/>
            <a:ext cx="13788773" cy="5354705"/>
            <a:chOff x="1236151" y="1322596"/>
            <a:chExt cx="10657988" cy="5354705"/>
          </a:xfrm>
        </p:grpSpPr>
        <p:sp>
          <p:nvSpPr>
            <p:cNvPr id="8" name="Minus Sign 7">
              <a:extLst>
                <a:ext uri="{FF2B5EF4-FFF2-40B4-BE49-F238E27FC236}">
                  <a16:creationId xmlns:a16="http://schemas.microsoft.com/office/drawing/2014/main" id="{2FB1202F-5B53-641F-7D6C-2EAF7F388F1B}"/>
                </a:ext>
              </a:extLst>
            </p:cNvPr>
            <p:cNvSpPr/>
            <p:nvPr/>
          </p:nvSpPr>
          <p:spPr>
            <a:xfrm rot="21300000">
              <a:off x="1236151" y="3469370"/>
              <a:ext cx="10657988" cy="925066"/>
            </a:xfrm>
            <a:prstGeom prst="mathMinus">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Arrow: Down 8">
              <a:extLst>
                <a:ext uri="{FF2B5EF4-FFF2-40B4-BE49-F238E27FC236}">
                  <a16:creationId xmlns:a16="http://schemas.microsoft.com/office/drawing/2014/main" id="{935DD783-8300-BA99-3629-01CBB3E21918}"/>
                </a:ext>
              </a:extLst>
            </p:cNvPr>
            <p:cNvSpPr/>
            <p:nvPr/>
          </p:nvSpPr>
          <p:spPr>
            <a:xfrm>
              <a:off x="3148312" y="1579726"/>
              <a:ext cx="2239573" cy="2018710"/>
            </a:xfrm>
            <a:prstGeom prst="down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6D2F0FBA-DA6F-FC1C-8B70-DACC0ECB57E2}"/>
                </a:ext>
              </a:extLst>
            </p:cNvPr>
            <p:cNvSpPr/>
            <p:nvPr/>
          </p:nvSpPr>
          <p:spPr>
            <a:xfrm>
              <a:off x="2182471" y="4401461"/>
              <a:ext cx="4734839" cy="2275840"/>
            </a:xfrm>
            <a:custGeom>
              <a:avLst/>
              <a:gdLst>
                <a:gd name="connsiteX0" fmla="*/ 0 w 4734839"/>
                <a:gd name="connsiteY0" fmla="*/ 0 h 2275840"/>
                <a:gd name="connsiteX1" fmla="*/ 4734839 w 4734839"/>
                <a:gd name="connsiteY1" fmla="*/ 0 h 2275840"/>
                <a:gd name="connsiteX2" fmla="*/ 4734839 w 4734839"/>
                <a:gd name="connsiteY2" fmla="*/ 2275840 h 2275840"/>
                <a:gd name="connsiteX3" fmla="*/ 0 w 4734839"/>
                <a:gd name="connsiteY3" fmla="*/ 2275840 h 2275840"/>
                <a:gd name="connsiteX4" fmla="*/ 0 w 4734839"/>
                <a:gd name="connsiteY4" fmla="*/ 0 h 227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4839" h="2275840">
                  <a:moveTo>
                    <a:pt x="0" y="0"/>
                  </a:moveTo>
                  <a:lnTo>
                    <a:pt x="4734839" y="0"/>
                  </a:lnTo>
                  <a:lnTo>
                    <a:pt x="4734839" y="2275840"/>
                  </a:lnTo>
                  <a:lnTo>
                    <a:pt x="0" y="22758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n-US" sz="24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Pros:</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Allow each virtual address space to be of different size</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Allow each virtual address space to be mapped into any physical RAM of sufficient size</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Straightforward isolation: just ensure no overlap!</a:t>
              </a:r>
              <a:endParaRPr lang="en-GB"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p:txBody>
        </p:sp>
        <p:sp>
          <p:nvSpPr>
            <p:cNvPr id="11" name="Arrow: Up 10">
              <a:extLst>
                <a:ext uri="{FF2B5EF4-FFF2-40B4-BE49-F238E27FC236}">
                  <a16:creationId xmlns:a16="http://schemas.microsoft.com/office/drawing/2014/main" id="{45DFDEBC-78E7-43A4-FBD5-2A1E4D7FFB8C}"/>
                </a:ext>
              </a:extLst>
            </p:cNvPr>
            <p:cNvSpPr/>
            <p:nvPr/>
          </p:nvSpPr>
          <p:spPr>
            <a:xfrm>
              <a:off x="6896710" y="4401460"/>
              <a:ext cx="2154693" cy="2004911"/>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24E65437-03C5-3D04-495B-D44223066EF5}"/>
                </a:ext>
              </a:extLst>
            </p:cNvPr>
            <p:cNvSpPr/>
            <p:nvPr/>
          </p:nvSpPr>
          <p:spPr>
            <a:xfrm>
              <a:off x="5575657" y="1322596"/>
              <a:ext cx="4734813" cy="2275840"/>
            </a:xfrm>
            <a:custGeom>
              <a:avLst/>
              <a:gdLst>
                <a:gd name="connsiteX0" fmla="*/ 0 w 4734813"/>
                <a:gd name="connsiteY0" fmla="*/ 0 h 2275840"/>
                <a:gd name="connsiteX1" fmla="*/ 4734813 w 4734813"/>
                <a:gd name="connsiteY1" fmla="*/ 0 h 2275840"/>
                <a:gd name="connsiteX2" fmla="*/ 4734813 w 4734813"/>
                <a:gd name="connsiteY2" fmla="*/ 2275840 h 2275840"/>
                <a:gd name="connsiteX3" fmla="*/ 0 w 4734813"/>
                <a:gd name="connsiteY3" fmla="*/ 2275840 h 2275840"/>
                <a:gd name="connsiteX4" fmla="*/ 0 w 4734813"/>
                <a:gd name="connsiteY4" fmla="*/ 0 h 227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4813" h="2275840">
                  <a:moveTo>
                    <a:pt x="0" y="0"/>
                  </a:moveTo>
                  <a:lnTo>
                    <a:pt x="4734813" y="0"/>
                  </a:lnTo>
                  <a:lnTo>
                    <a:pt x="4734813" y="2275840"/>
                  </a:lnTo>
                  <a:lnTo>
                    <a:pt x="0" y="22758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Cons:</a:t>
              </a:r>
              <a:endParaRPr lang="en-US" sz="2400" b="1" kern="1200" dirty="0">
                <a:latin typeface="Times New Roman" panose="02020603050405020304" pitchFamily="18" charset="0"/>
                <a:cs typeface="Times New Roman" panose="02020603050405020304" pitchFamily="18" charset="0"/>
              </a:endParaRP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Waste physical memory if the virtual address space is not fully used (i.e. hole between stack and heap)</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Same privilege everywhere read/write/execute</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Sharing memory can only happen by overlapping top and bottom of two spaces (if need to be shared by more than 2?)</a:t>
              </a:r>
              <a:endParaRPr lang="en-GB" sz="2000" kern="1200" dirty="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C77ADC22-68E6-4050-990D-702EC4DF0C90}"/>
              </a:ext>
            </a:extLst>
          </p:cNvPr>
          <p:cNvSpPr txBox="1">
            <a:spLocks noGrp="1"/>
          </p:cNvSpPr>
          <p:nvPr>
            <p:ph type="title"/>
          </p:nvPr>
        </p:nvSpPr>
        <p:spPr>
          <a:xfrm>
            <a:off x="838200" y="162046"/>
            <a:ext cx="10515600" cy="850217"/>
          </a:xfrm>
        </p:spPr>
        <p:txBody>
          <a:bodyPr/>
          <a:lstStyle/>
          <a:p>
            <a:pPr lvl="0" algn="ctr"/>
            <a:r>
              <a:rPr lang="en-US" sz="3600" dirty="0">
                <a:latin typeface="Times New Roman" panose="02020603050405020304" pitchFamily="18" charset="0"/>
                <a:cs typeface="Times New Roman" panose="02020603050405020304" pitchFamily="18" charset="0"/>
              </a:rPr>
              <a:t>Segmentation</a:t>
            </a:r>
            <a:endParaRPr lang="en-GB" sz="3600" dirty="0">
              <a:latin typeface="Times New Roman" panose="02020603050405020304" pitchFamily="18" charset="0"/>
              <a:cs typeface="Times New Roman" panose="02020603050405020304" pitchFamily="18" charset="0"/>
            </a:endParaRPr>
          </a:p>
        </p:txBody>
      </p:sp>
      <p:sp>
        <p:nvSpPr>
          <p:cNvPr id="3" name="Content Placeholder 5">
            <a:extLst>
              <a:ext uri="{FF2B5EF4-FFF2-40B4-BE49-F238E27FC236}">
                <a16:creationId xmlns:a16="http://schemas.microsoft.com/office/drawing/2014/main" id="{95DC8BC5-1EA9-4FCE-8A30-7E7D92677DEC}"/>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A single address space has multiple logical segment</a:t>
            </a:r>
          </a:p>
          <a:p>
            <a:pPr lvl="1"/>
            <a:r>
              <a:rPr lang="en-US" dirty="0">
                <a:latin typeface="Times New Roman" panose="02020603050405020304" pitchFamily="18" charset="0"/>
                <a:cs typeface="Times New Roman" panose="02020603050405020304" pitchFamily="18" charset="0"/>
              </a:rPr>
              <a:t>Code: read/execute, fixed size</a:t>
            </a:r>
          </a:p>
          <a:p>
            <a:pPr lvl="1"/>
            <a:r>
              <a:rPr lang="en-US" dirty="0">
                <a:latin typeface="Times New Roman" panose="02020603050405020304" pitchFamily="18" charset="0"/>
                <a:cs typeface="Times New Roman" panose="02020603050405020304" pitchFamily="18" charset="0"/>
              </a:rPr>
              <a:t>Static data: read/write, fixed size</a:t>
            </a:r>
          </a:p>
          <a:p>
            <a:pPr lvl="1"/>
            <a:r>
              <a:rPr lang="en-US" dirty="0">
                <a:latin typeface="Times New Roman" panose="02020603050405020304" pitchFamily="18" charset="0"/>
                <a:cs typeface="Times New Roman" panose="02020603050405020304" pitchFamily="18" charset="0"/>
              </a:rPr>
              <a:t>Heap: read/write, dynamic size</a:t>
            </a:r>
          </a:p>
          <a:p>
            <a:pPr lvl="1"/>
            <a:r>
              <a:rPr lang="en-US" dirty="0">
                <a:latin typeface="Times New Roman" panose="02020603050405020304" pitchFamily="18" charset="0"/>
                <a:cs typeface="Times New Roman" panose="02020603050405020304" pitchFamily="18" charset="0"/>
              </a:rPr>
              <a:t>Stack: read/write, dynamic size</a:t>
            </a:r>
          </a:p>
          <a:p>
            <a:pPr lvl="0"/>
            <a:r>
              <a:rPr lang="en-US" dirty="0">
                <a:latin typeface="Times New Roman" panose="02020603050405020304" pitchFamily="18" charset="0"/>
                <a:cs typeface="Times New Roman" panose="02020603050405020304" pitchFamily="18" charset="0"/>
              </a:rPr>
              <a:t>Each segment is associated with privilege + base + bound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709F761-8877-48F5-8FA7-4A00ADA1C214}"/>
              </a:ext>
            </a:extLst>
          </p:cNvPr>
          <p:cNvSpPr txBox="1">
            <a:spLocks noGrp="1"/>
          </p:cNvSpPr>
          <p:nvPr>
            <p:ph type="title"/>
          </p:nvPr>
        </p:nvSpPr>
        <p:spPr>
          <a:xfrm>
            <a:off x="370490" y="150758"/>
            <a:ext cx="11203204" cy="860211"/>
          </a:xfrm>
        </p:spPr>
        <p:txBody>
          <a:bodyPr/>
          <a:lstStyle/>
          <a:p>
            <a:pPr algn="ctr"/>
            <a:r>
              <a:rPr lang="en-US" sz="3600" dirty="0">
                <a:latin typeface="Times New Roman" panose="02020603050405020304" pitchFamily="18" charset="0"/>
                <a:cs typeface="Times New Roman" panose="02020603050405020304" pitchFamily="18" charset="0"/>
              </a:rPr>
              <a:t>Segmentation</a:t>
            </a:r>
            <a:endParaRPr lang="en-GB" sz="3600" dirty="0">
              <a:latin typeface="Times New Roman" panose="02020603050405020304" pitchFamily="18" charset="0"/>
              <a:cs typeface="Times New Roman" panose="02020603050405020304" pitchFamily="18" charset="0"/>
            </a:endParaRPr>
          </a:p>
        </p:txBody>
      </p:sp>
      <p:sp>
        <p:nvSpPr>
          <p:cNvPr id="3" name="Rectangle: Single Corner Snipped 6">
            <a:extLst>
              <a:ext uri="{FF2B5EF4-FFF2-40B4-BE49-F238E27FC236}">
                <a16:creationId xmlns:a16="http://schemas.microsoft.com/office/drawing/2014/main" id="{F1A95CAC-6628-40A7-B59F-21D2D02F80C5}"/>
              </a:ext>
            </a:extLst>
          </p:cNvPr>
          <p:cNvSpPr/>
          <p:nvPr/>
        </p:nvSpPr>
        <p:spPr>
          <a:xfrm>
            <a:off x="3489714" y="1487572"/>
            <a:ext cx="1219200" cy="42727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A5A5A5"/>
          </a:solidFill>
          <a:ln w="12701" cap="flat">
            <a:solidFill>
              <a:srgbClr val="787878"/>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4" name="Rectangle: Single Corner Snipped 7">
            <a:extLst>
              <a:ext uri="{FF2B5EF4-FFF2-40B4-BE49-F238E27FC236}">
                <a16:creationId xmlns:a16="http://schemas.microsoft.com/office/drawing/2014/main" id="{2B285F1C-D871-42FB-8177-EA627EF02E3D}"/>
              </a:ext>
            </a:extLst>
          </p:cNvPr>
          <p:cNvSpPr/>
          <p:nvPr/>
        </p:nvSpPr>
        <p:spPr>
          <a:xfrm>
            <a:off x="7822287" y="1425722"/>
            <a:ext cx="1219200" cy="42727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A5A5A5"/>
          </a:solidFill>
          <a:ln w="12701" cap="flat">
            <a:solidFill>
              <a:srgbClr val="787878"/>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5" name="Rectangle 8">
            <a:extLst>
              <a:ext uri="{FF2B5EF4-FFF2-40B4-BE49-F238E27FC236}">
                <a16:creationId xmlns:a16="http://schemas.microsoft.com/office/drawing/2014/main" id="{0037624F-B5E7-49F6-87DF-A4F9972DB15B}"/>
              </a:ext>
            </a:extLst>
          </p:cNvPr>
          <p:cNvSpPr/>
          <p:nvPr/>
        </p:nvSpPr>
        <p:spPr>
          <a:xfrm>
            <a:off x="3489714" y="1487571"/>
            <a:ext cx="1219200" cy="551285"/>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dirty="0">
                <a:solidFill>
                  <a:srgbClr val="FFFFFF"/>
                </a:solidFill>
                <a:latin typeface="Calibri"/>
              </a:rPr>
              <a:t>Stack</a:t>
            </a:r>
            <a:endParaRPr lang="en-GB" sz="2400" dirty="0">
              <a:solidFill>
                <a:srgbClr val="FFFFFF"/>
              </a:solidFill>
              <a:latin typeface="Calibri"/>
            </a:endParaRPr>
          </a:p>
        </p:txBody>
      </p:sp>
      <p:sp>
        <p:nvSpPr>
          <p:cNvPr id="6" name="Rectangle 9">
            <a:extLst>
              <a:ext uri="{FF2B5EF4-FFF2-40B4-BE49-F238E27FC236}">
                <a16:creationId xmlns:a16="http://schemas.microsoft.com/office/drawing/2014/main" id="{89EFE52B-A6B9-4DF0-85F4-278530ED78A6}"/>
              </a:ext>
            </a:extLst>
          </p:cNvPr>
          <p:cNvSpPr/>
          <p:nvPr/>
        </p:nvSpPr>
        <p:spPr>
          <a:xfrm>
            <a:off x="3489714" y="5209031"/>
            <a:ext cx="1219200" cy="551285"/>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Code</a:t>
            </a:r>
            <a:endParaRPr lang="en-GB" sz="2400">
              <a:solidFill>
                <a:srgbClr val="FFFFFF"/>
              </a:solidFill>
              <a:latin typeface="Calibri"/>
            </a:endParaRPr>
          </a:p>
        </p:txBody>
      </p:sp>
      <p:sp>
        <p:nvSpPr>
          <p:cNvPr id="7" name="Rectangle 10">
            <a:extLst>
              <a:ext uri="{FF2B5EF4-FFF2-40B4-BE49-F238E27FC236}">
                <a16:creationId xmlns:a16="http://schemas.microsoft.com/office/drawing/2014/main" id="{D2179B0D-E11D-4C5B-B079-68C362664D37}"/>
              </a:ext>
            </a:extLst>
          </p:cNvPr>
          <p:cNvSpPr/>
          <p:nvPr/>
        </p:nvSpPr>
        <p:spPr>
          <a:xfrm>
            <a:off x="3489714" y="4352680"/>
            <a:ext cx="1219200" cy="856353"/>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1600">
                <a:solidFill>
                  <a:srgbClr val="FFFFFF"/>
                </a:solidFill>
                <a:latin typeface="Calibri"/>
              </a:rPr>
              <a:t>Static Data</a:t>
            </a:r>
            <a:endParaRPr lang="en-GB" sz="1600">
              <a:solidFill>
                <a:srgbClr val="FFFFFF"/>
              </a:solidFill>
              <a:latin typeface="Calibri"/>
            </a:endParaRPr>
          </a:p>
        </p:txBody>
      </p:sp>
      <p:sp>
        <p:nvSpPr>
          <p:cNvPr id="8" name="Rectangle 11">
            <a:extLst>
              <a:ext uri="{FF2B5EF4-FFF2-40B4-BE49-F238E27FC236}">
                <a16:creationId xmlns:a16="http://schemas.microsoft.com/office/drawing/2014/main" id="{12A3EEE4-7C3F-4157-A052-513B66329FDA}"/>
              </a:ext>
            </a:extLst>
          </p:cNvPr>
          <p:cNvSpPr/>
          <p:nvPr/>
        </p:nvSpPr>
        <p:spPr>
          <a:xfrm>
            <a:off x="3489714" y="3877178"/>
            <a:ext cx="1219200" cy="475488"/>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dirty="0">
                <a:solidFill>
                  <a:srgbClr val="FFFFFF"/>
                </a:solidFill>
                <a:latin typeface="Calibri"/>
              </a:rPr>
              <a:t>Heap</a:t>
            </a:r>
            <a:endParaRPr lang="en-GB" sz="2400" dirty="0">
              <a:solidFill>
                <a:srgbClr val="FFFFFF"/>
              </a:solidFill>
              <a:latin typeface="Calibri"/>
            </a:endParaRPr>
          </a:p>
        </p:txBody>
      </p:sp>
      <p:sp>
        <p:nvSpPr>
          <p:cNvPr id="9" name="Rectangle 13">
            <a:extLst>
              <a:ext uri="{FF2B5EF4-FFF2-40B4-BE49-F238E27FC236}">
                <a16:creationId xmlns:a16="http://schemas.microsoft.com/office/drawing/2014/main" id="{5EEB3956-1461-4473-914D-FF1A38AEC8DE}"/>
              </a:ext>
            </a:extLst>
          </p:cNvPr>
          <p:cNvSpPr/>
          <p:nvPr/>
        </p:nvSpPr>
        <p:spPr>
          <a:xfrm>
            <a:off x="7822287" y="2125687"/>
            <a:ext cx="1219200" cy="551285"/>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Code</a:t>
            </a:r>
            <a:endParaRPr lang="en-GB" sz="2400">
              <a:solidFill>
                <a:srgbClr val="FFFFFF"/>
              </a:solidFill>
              <a:latin typeface="Calibri"/>
            </a:endParaRPr>
          </a:p>
        </p:txBody>
      </p:sp>
      <p:sp>
        <p:nvSpPr>
          <p:cNvPr id="10" name="Rectangle 14">
            <a:extLst>
              <a:ext uri="{FF2B5EF4-FFF2-40B4-BE49-F238E27FC236}">
                <a16:creationId xmlns:a16="http://schemas.microsoft.com/office/drawing/2014/main" id="{22B28AF6-3B65-4EDC-A53D-C4BB591D5130}"/>
              </a:ext>
            </a:extLst>
          </p:cNvPr>
          <p:cNvSpPr/>
          <p:nvPr/>
        </p:nvSpPr>
        <p:spPr>
          <a:xfrm>
            <a:off x="7822287" y="4304094"/>
            <a:ext cx="1219200" cy="551285"/>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Stack</a:t>
            </a:r>
            <a:endParaRPr lang="en-GB" sz="2400">
              <a:solidFill>
                <a:srgbClr val="FFFFFF"/>
              </a:solidFill>
              <a:latin typeface="Calibri"/>
            </a:endParaRPr>
          </a:p>
        </p:txBody>
      </p:sp>
      <p:sp>
        <p:nvSpPr>
          <p:cNvPr id="11" name="Rectangle 15">
            <a:extLst>
              <a:ext uri="{FF2B5EF4-FFF2-40B4-BE49-F238E27FC236}">
                <a16:creationId xmlns:a16="http://schemas.microsoft.com/office/drawing/2014/main" id="{9A4A4FAE-DCA8-4112-9245-2825851F054D}"/>
              </a:ext>
            </a:extLst>
          </p:cNvPr>
          <p:cNvSpPr/>
          <p:nvPr/>
        </p:nvSpPr>
        <p:spPr>
          <a:xfrm>
            <a:off x="4706769" y="1487571"/>
            <a:ext cx="614903"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g</a:t>
            </a:r>
            <a:endParaRPr lang="en-GB" sz="2400">
              <a:solidFill>
                <a:srgbClr val="000000"/>
              </a:solidFill>
              <a:latin typeface="Calibri"/>
            </a:endParaRPr>
          </a:p>
        </p:txBody>
      </p:sp>
      <p:sp>
        <p:nvSpPr>
          <p:cNvPr id="12" name="Rectangle 16">
            <a:extLst>
              <a:ext uri="{FF2B5EF4-FFF2-40B4-BE49-F238E27FC236}">
                <a16:creationId xmlns:a16="http://schemas.microsoft.com/office/drawing/2014/main" id="{4C72FBE8-1795-4ACC-8292-EB09BE558C56}"/>
              </a:ext>
            </a:extLst>
          </p:cNvPr>
          <p:cNvSpPr/>
          <p:nvPr/>
        </p:nvSpPr>
        <p:spPr>
          <a:xfrm>
            <a:off x="5330500" y="1487571"/>
            <a:ext cx="690884"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h-g</a:t>
            </a:r>
            <a:endParaRPr lang="en-GB" sz="2400">
              <a:solidFill>
                <a:srgbClr val="000000"/>
              </a:solidFill>
              <a:latin typeface="Calibri"/>
            </a:endParaRPr>
          </a:p>
        </p:txBody>
      </p:sp>
      <p:sp>
        <p:nvSpPr>
          <p:cNvPr id="13" name="Rectangle 17">
            <a:extLst>
              <a:ext uri="{FF2B5EF4-FFF2-40B4-BE49-F238E27FC236}">
                <a16:creationId xmlns:a16="http://schemas.microsoft.com/office/drawing/2014/main" id="{85B6FFF2-11E4-42AF-B376-64FD751CBA1B}"/>
              </a:ext>
            </a:extLst>
          </p:cNvPr>
          <p:cNvSpPr/>
          <p:nvPr/>
        </p:nvSpPr>
        <p:spPr>
          <a:xfrm>
            <a:off x="6030222" y="1487571"/>
            <a:ext cx="63787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rw</a:t>
            </a:r>
            <a:endParaRPr lang="en-GB" sz="2400">
              <a:solidFill>
                <a:srgbClr val="000000"/>
              </a:solidFill>
              <a:latin typeface="Calibri"/>
            </a:endParaRPr>
          </a:p>
        </p:txBody>
      </p:sp>
      <p:sp>
        <p:nvSpPr>
          <p:cNvPr id="14" name="Rectangle 18">
            <a:extLst>
              <a:ext uri="{FF2B5EF4-FFF2-40B4-BE49-F238E27FC236}">
                <a16:creationId xmlns:a16="http://schemas.microsoft.com/office/drawing/2014/main" id="{3AECA598-E2D5-41D2-8794-F95067702F6D}"/>
              </a:ext>
            </a:extLst>
          </p:cNvPr>
          <p:cNvSpPr/>
          <p:nvPr/>
        </p:nvSpPr>
        <p:spPr>
          <a:xfrm>
            <a:off x="4717742" y="3752807"/>
            <a:ext cx="632557"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dirty="0">
                <a:solidFill>
                  <a:srgbClr val="000000"/>
                </a:solidFill>
                <a:latin typeface="Calibri"/>
              </a:rPr>
              <a:t>e</a:t>
            </a:r>
            <a:endParaRPr lang="en-GB" sz="2400" dirty="0">
              <a:solidFill>
                <a:srgbClr val="000000"/>
              </a:solidFill>
              <a:latin typeface="Calibri"/>
            </a:endParaRPr>
          </a:p>
        </p:txBody>
      </p:sp>
      <p:sp>
        <p:nvSpPr>
          <p:cNvPr id="15" name="Rectangle 19">
            <a:extLst>
              <a:ext uri="{FF2B5EF4-FFF2-40B4-BE49-F238E27FC236}">
                <a16:creationId xmlns:a16="http://schemas.microsoft.com/office/drawing/2014/main" id="{81955107-B145-4102-9B7E-3064052C175A}"/>
              </a:ext>
            </a:extLst>
          </p:cNvPr>
          <p:cNvSpPr/>
          <p:nvPr/>
        </p:nvSpPr>
        <p:spPr>
          <a:xfrm>
            <a:off x="5359140" y="3752807"/>
            <a:ext cx="690884"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f-e</a:t>
            </a:r>
            <a:endParaRPr lang="en-GB" sz="2400">
              <a:solidFill>
                <a:srgbClr val="000000"/>
              </a:solidFill>
              <a:latin typeface="Calibri"/>
            </a:endParaRPr>
          </a:p>
        </p:txBody>
      </p:sp>
      <p:sp>
        <p:nvSpPr>
          <p:cNvPr id="16" name="Rectangle 20">
            <a:extLst>
              <a:ext uri="{FF2B5EF4-FFF2-40B4-BE49-F238E27FC236}">
                <a16:creationId xmlns:a16="http://schemas.microsoft.com/office/drawing/2014/main" id="{8EF884F9-BAEF-40CA-A2C4-75A3F72B6020}"/>
              </a:ext>
            </a:extLst>
          </p:cNvPr>
          <p:cNvSpPr/>
          <p:nvPr/>
        </p:nvSpPr>
        <p:spPr>
          <a:xfrm>
            <a:off x="6058849" y="3752807"/>
            <a:ext cx="63787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rw</a:t>
            </a:r>
            <a:endParaRPr lang="en-GB" sz="2400">
              <a:solidFill>
                <a:srgbClr val="000000"/>
              </a:solidFill>
              <a:latin typeface="Calibri"/>
            </a:endParaRPr>
          </a:p>
        </p:txBody>
      </p:sp>
      <p:sp>
        <p:nvSpPr>
          <p:cNvPr id="17" name="Rectangle 21">
            <a:extLst>
              <a:ext uri="{FF2B5EF4-FFF2-40B4-BE49-F238E27FC236}">
                <a16:creationId xmlns:a16="http://schemas.microsoft.com/office/drawing/2014/main" id="{6651B972-6F88-4BAA-BE4D-07819CA76CB6}"/>
              </a:ext>
            </a:extLst>
          </p:cNvPr>
          <p:cNvSpPr/>
          <p:nvPr/>
        </p:nvSpPr>
        <p:spPr>
          <a:xfrm>
            <a:off x="4706769" y="4480914"/>
            <a:ext cx="65489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dirty="0">
                <a:solidFill>
                  <a:srgbClr val="000000"/>
                </a:solidFill>
                <a:latin typeface="Calibri"/>
              </a:rPr>
              <a:t>c</a:t>
            </a:r>
            <a:endParaRPr lang="en-GB" sz="2400" dirty="0">
              <a:solidFill>
                <a:srgbClr val="000000"/>
              </a:solidFill>
              <a:latin typeface="Calibri"/>
            </a:endParaRPr>
          </a:p>
        </p:txBody>
      </p:sp>
      <p:sp>
        <p:nvSpPr>
          <p:cNvPr id="18" name="Rectangle 22">
            <a:extLst>
              <a:ext uri="{FF2B5EF4-FFF2-40B4-BE49-F238E27FC236}">
                <a16:creationId xmlns:a16="http://schemas.microsoft.com/office/drawing/2014/main" id="{18E0572F-48C5-4069-991B-E797F137C4A0}"/>
              </a:ext>
            </a:extLst>
          </p:cNvPr>
          <p:cNvSpPr/>
          <p:nvPr/>
        </p:nvSpPr>
        <p:spPr>
          <a:xfrm>
            <a:off x="5370489" y="4480914"/>
            <a:ext cx="690884"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d-c</a:t>
            </a:r>
            <a:endParaRPr lang="en-GB" sz="2400">
              <a:solidFill>
                <a:srgbClr val="000000"/>
              </a:solidFill>
              <a:latin typeface="Calibri"/>
            </a:endParaRPr>
          </a:p>
        </p:txBody>
      </p:sp>
      <p:sp>
        <p:nvSpPr>
          <p:cNvPr id="19" name="Rectangle 23">
            <a:extLst>
              <a:ext uri="{FF2B5EF4-FFF2-40B4-BE49-F238E27FC236}">
                <a16:creationId xmlns:a16="http://schemas.microsoft.com/office/drawing/2014/main" id="{88093C86-D90B-4817-B485-A2D443547F8B}"/>
              </a:ext>
            </a:extLst>
          </p:cNvPr>
          <p:cNvSpPr/>
          <p:nvPr/>
        </p:nvSpPr>
        <p:spPr>
          <a:xfrm>
            <a:off x="6070211" y="4480914"/>
            <a:ext cx="63787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rw</a:t>
            </a:r>
            <a:endParaRPr lang="en-GB" sz="2400">
              <a:solidFill>
                <a:srgbClr val="000000"/>
              </a:solidFill>
              <a:latin typeface="Calibri"/>
            </a:endParaRPr>
          </a:p>
        </p:txBody>
      </p:sp>
      <p:sp>
        <p:nvSpPr>
          <p:cNvPr id="20" name="Rectangle 24">
            <a:extLst>
              <a:ext uri="{FF2B5EF4-FFF2-40B4-BE49-F238E27FC236}">
                <a16:creationId xmlns:a16="http://schemas.microsoft.com/office/drawing/2014/main" id="{A14F9E36-B061-474F-9C6E-354328CD41F4}"/>
              </a:ext>
            </a:extLst>
          </p:cNvPr>
          <p:cNvSpPr/>
          <p:nvPr/>
        </p:nvSpPr>
        <p:spPr>
          <a:xfrm>
            <a:off x="4708916" y="5209031"/>
            <a:ext cx="641396"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a</a:t>
            </a:r>
            <a:endParaRPr lang="en-GB" sz="2400">
              <a:solidFill>
                <a:srgbClr val="000000"/>
              </a:solidFill>
              <a:latin typeface="Calibri"/>
            </a:endParaRPr>
          </a:p>
        </p:txBody>
      </p:sp>
      <p:sp>
        <p:nvSpPr>
          <p:cNvPr id="21" name="Rectangle 25">
            <a:extLst>
              <a:ext uri="{FF2B5EF4-FFF2-40B4-BE49-F238E27FC236}">
                <a16:creationId xmlns:a16="http://schemas.microsoft.com/office/drawing/2014/main" id="{505FC3CC-F7DF-4059-82B7-16B9D47152D9}"/>
              </a:ext>
            </a:extLst>
          </p:cNvPr>
          <p:cNvSpPr/>
          <p:nvPr/>
        </p:nvSpPr>
        <p:spPr>
          <a:xfrm>
            <a:off x="5359140" y="5209031"/>
            <a:ext cx="690884"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b-a</a:t>
            </a:r>
            <a:endParaRPr lang="en-GB" sz="2400">
              <a:solidFill>
                <a:srgbClr val="000000"/>
              </a:solidFill>
              <a:latin typeface="Calibri"/>
            </a:endParaRPr>
          </a:p>
        </p:txBody>
      </p:sp>
      <p:sp>
        <p:nvSpPr>
          <p:cNvPr id="22" name="Rectangle 26">
            <a:extLst>
              <a:ext uri="{FF2B5EF4-FFF2-40B4-BE49-F238E27FC236}">
                <a16:creationId xmlns:a16="http://schemas.microsoft.com/office/drawing/2014/main" id="{EFAE90DC-41A8-4FC6-8484-4E9CB0FEE8E1}"/>
              </a:ext>
            </a:extLst>
          </p:cNvPr>
          <p:cNvSpPr/>
          <p:nvPr/>
        </p:nvSpPr>
        <p:spPr>
          <a:xfrm>
            <a:off x="6058849" y="5209031"/>
            <a:ext cx="63787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rx</a:t>
            </a:r>
            <a:endParaRPr lang="en-GB" sz="2400">
              <a:solidFill>
                <a:srgbClr val="000000"/>
              </a:solidFill>
              <a:latin typeface="Calibri"/>
            </a:endParaRPr>
          </a:p>
        </p:txBody>
      </p:sp>
      <p:sp>
        <p:nvSpPr>
          <p:cNvPr id="23" name="TextBox 27">
            <a:extLst>
              <a:ext uri="{FF2B5EF4-FFF2-40B4-BE49-F238E27FC236}">
                <a16:creationId xmlns:a16="http://schemas.microsoft.com/office/drawing/2014/main" id="{884C208A-A70B-4216-9597-7DC2F97D0EA9}"/>
              </a:ext>
            </a:extLst>
          </p:cNvPr>
          <p:cNvSpPr txBox="1"/>
          <p:nvPr/>
        </p:nvSpPr>
        <p:spPr>
          <a:xfrm>
            <a:off x="7420038" y="5549581"/>
            <a:ext cx="401713"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0</a:t>
            </a:r>
            <a:endParaRPr lang="en-GB" sz="2400">
              <a:solidFill>
                <a:srgbClr val="000000"/>
              </a:solidFill>
              <a:latin typeface="Calibri"/>
            </a:endParaRPr>
          </a:p>
        </p:txBody>
      </p:sp>
      <p:sp>
        <p:nvSpPr>
          <p:cNvPr id="24" name="TextBox 28">
            <a:extLst>
              <a:ext uri="{FF2B5EF4-FFF2-40B4-BE49-F238E27FC236}">
                <a16:creationId xmlns:a16="http://schemas.microsoft.com/office/drawing/2014/main" id="{A8990F5C-1B99-4968-B0C8-07018515E924}"/>
              </a:ext>
            </a:extLst>
          </p:cNvPr>
          <p:cNvSpPr txBox="1"/>
          <p:nvPr/>
        </p:nvSpPr>
        <p:spPr>
          <a:xfrm>
            <a:off x="7386145" y="1342554"/>
            <a:ext cx="509114"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dirty="0">
                <a:solidFill>
                  <a:srgbClr val="000000"/>
                </a:solidFill>
                <a:latin typeface="Calibri"/>
              </a:rPr>
              <a:t>Hi</a:t>
            </a:r>
            <a:endParaRPr lang="en-GB" sz="2400" dirty="0">
              <a:solidFill>
                <a:srgbClr val="000000"/>
              </a:solidFill>
              <a:latin typeface="Calibri"/>
            </a:endParaRPr>
          </a:p>
        </p:txBody>
      </p:sp>
      <p:sp>
        <p:nvSpPr>
          <p:cNvPr id="25" name="TextBox 29">
            <a:extLst>
              <a:ext uri="{FF2B5EF4-FFF2-40B4-BE49-F238E27FC236}">
                <a16:creationId xmlns:a16="http://schemas.microsoft.com/office/drawing/2014/main" id="{FFDF2050-3982-46E1-A576-20141C118C1A}"/>
              </a:ext>
            </a:extLst>
          </p:cNvPr>
          <p:cNvSpPr txBox="1"/>
          <p:nvPr/>
        </p:nvSpPr>
        <p:spPr>
          <a:xfrm>
            <a:off x="7386145" y="4609161"/>
            <a:ext cx="390492"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g</a:t>
            </a:r>
            <a:endParaRPr lang="en-GB" sz="2400">
              <a:solidFill>
                <a:srgbClr val="000000"/>
              </a:solidFill>
              <a:latin typeface="Calibri"/>
            </a:endParaRPr>
          </a:p>
        </p:txBody>
      </p:sp>
      <p:sp>
        <p:nvSpPr>
          <p:cNvPr id="26" name="TextBox 30">
            <a:extLst>
              <a:ext uri="{FF2B5EF4-FFF2-40B4-BE49-F238E27FC236}">
                <a16:creationId xmlns:a16="http://schemas.microsoft.com/office/drawing/2014/main" id="{7635F427-6850-4C26-B2F0-BD6BA1EE0694}"/>
              </a:ext>
            </a:extLst>
          </p:cNvPr>
          <p:cNvSpPr txBox="1"/>
          <p:nvPr/>
        </p:nvSpPr>
        <p:spPr>
          <a:xfrm>
            <a:off x="7394277" y="4057877"/>
            <a:ext cx="40812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h</a:t>
            </a:r>
            <a:endParaRPr lang="en-GB" sz="2400">
              <a:solidFill>
                <a:srgbClr val="000000"/>
              </a:solidFill>
              <a:latin typeface="Calibri"/>
            </a:endParaRPr>
          </a:p>
        </p:txBody>
      </p:sp>
      <p:sp>
        <p:nvSpPr>
          <p:cNvPr id="27" name="TextBox 31">
            <a:extLst>
              <a:ext uri="{FF2B5EF4-FFF2-40B4-BE49-F238E27FC236}">
                <a16:creationId xmlns:a16="http://schemas.microsoft.com/office/drawing/2014/main" id="{09D0A74B-9960-46A8-B55D-6A7D7BEF3A0E}"/>
              </a:ext>
            </a:extLst>
          </p:cNvPr>
          <p:cNvSpPr txBox="1"/>
          <p:nvPr/>
        </p:nvSpPr>
        <p:spPr>
          <a:xfrm>
            <a:off x="7341546" y="2434208"/>
            <a:ext cx="393698"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a</a:t>
            </a:r>
            <a:endParaRPr lang="en-GB" sz="2400">
              <a:solidFill>
                <a:srgbClr val="000000"/>
              </a:solidFill>
              <a:latin typeface="Calibri"/>
            </a:endParaRPr>
          </a:p>
        </p:txBody>
      </p:sp>
      <p:sp>
        <p:nvSpPr>
          <p:cNvPr id="28" name="TextBox 33">
            <a:extLst>
              <a:ext uri="{FF2B5EF4-FFF2-40B4-BE49-F238E27FC236}">
                <a16:creationId xmlns:a16="http://schemas.microsoft.com/office/drawing/2014/main" id="{9D15A9E7-A396-40BB-8419-E66B9EE83061}"/>
              </a:ext>
            </a:extLst>
          </p:cNvPr>
          <p:cNvSpPr txBox="1"/>
          <p:nvPr/>
        </p:nvSpPr>
        <p:spPr>
          <a:xfrm>
            <a:off x="7363857" y="1882909"/>
            <a:ext cx="40812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b</a:t>
            </a:r>
            <a:endParaRPr lang="en-GB" sz="2400">
              <a:solidFill>
                <a:srgbClr val="000000"/>
              </a:solidFill>
              <a:latin typeface="Calibri"/>
            </a:endParaRPr>
          </a:p>
        </p:txBody>
      </p:sp>
      <p:sp>
        <p:nvSpPr>
          <p:cNvPr id="32" name="Rectangle 37">
            <a:extLst>
              <a:ext uri="{FF2B5EF4-FFF2-40B4-BE49-F238E27FC236}">
                <a16:creationId xmlns:a16="http://schemas.microsoft.com/office/drawing/2014/main" id="{D3FEC6C8-B010-59B5-54B2-F887A0A38A9E}"/>
              </a:ext>
            </a:extLst>
          </p:cNvPr>
          <p:cNvSpPr/>
          <p:nvPr/>
        </p:nvSpPr>
        <p:spPr>
          <a:xfrm>
            <a:off x="10551356" y="4273934"/>
            <a:ext cx="520814" cy="182880"/>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algn="ctr" defTabSz="914378">
              <a:defRPr sz="1800" b="0" i="0" u="none" strike="noStrike" kern="0" cap="none" spc="0" baseline="0">
                <a:solidFill>
                  <a:srgbClr val="000000"/>
                </a:solidFill>
                <a:uFillTx/>
              </a:defRPr>
            </a:pPr>
            <a:r>
              <a:rPr lang="en-US" dirty="0">
                <a:solidFill>
                  <a:srgbClr val="FFFFFF"/>
                </a:solidFill>
                <a:latin typeface="Calibri"/>
              </a:rPr>
              <a:t>seg</a:t>
            </a:r>
            <a:endParaRPr lang="en-GB" dirty="0">
              <a:solidFill>
                <a:srgbClr val="FFFFFF"/>
              </a:solidFill>
              <a:latin typeface="Calibri"/>
            </a:endParaRPr>
          </a:p>
        </p:txBody>
      </p:sp>
      <p:sp>
        <p:nvSpPr>
          <p:cNvPr id="33" name="Rectangle 38">
            <a:extLst>
              <a:ext uri="{FF2B5EF4-FFF2-40B4-BE49-F238E27FC236}">
                <a16:creationId xmlns:a16="http://schemas.microsoft.com/office/drawing/2014/main" id="{519FE896-FD21-B5C3-6BD3-161ADC7AEF64}"/>
              </a:ext>
            </a:extLst>
          </p:cNvPr>
          <p:cNvSpPr/>
          <p:nvPr/>
        </p:nvSpPr>
        <p:spPr>
          <a:xfrm>
            <a:off x="11072163" y="4273934"/>
            <a:ext cx="882597" cy="182880"/>
          </a:xfrm>
          <a:prstGeom prst="rect">
            <a:avLst/>
          </a:prstGeom>
          <a:solidFill>
            <a:srgbClr val="70AD47"/>
          </a:solidFill>
          <a:ln w="12701" cap="flat">
            <a:solidFill>
              <a:srgbClr val="507E32"/>
            </a:solidFill>
            <a:prstDash val="solid"/>
            <a:miter/>
          </a:ln>
        </p:spPr>
        <p:txBody>
          <a:bodyPr vert="horz" wrap="square" lIns="91440" tIns="45720" rIns="91440" bIns="45720" anchor="ctr" anchorCtr="1" compatLnSpc="1">
            <a:noAutofit/>
          </a:bodyPr>
          <a:lstStyle/>
          <a:p>
            <a:pPr algn="ctr" defTabSz="914378">
              <a:defRPr sz="1800" b="0" i="0" u="none" strike="noStrike" kern="0" cap="none" spc="0" baseline="0">
                <a:solidFill>
                  <a:srgbClr val="000000"/>
                </a:solidFill>
                <a:uFillTx/>
              </a:defRPr>
            </a:pPr>
            <a:r>
              <a:rPr lang="en-US" dirty="0">
                <a:solidFill>
                  <a:srgbClr val="FFFFFF"/>
                </a:solidFill>
                <a:latin typeface="Calibri"/>
              </a:rPr>
              <a:t>offset</a:t>
            </a:r>
            <a:endParaRPr lang="en-GB" dirty="0">
              <a:solidFill>
                <a:srgbClr val="FFFFFF"/>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EE830E6-8A14-4508-E387-8F4066CF31B9}"/>
              </a:ext>
            </a:extLst>
          </p:cNvPr>
          <p:cNvSpPr txBox="1">
            <a:spLocks noGrp="1"/>
          </p:cNvSpPr>
          <p:nvPr>
            <p:ph type="title"/>
          </p:nvPr>
        </p:nvSpPr>
        <p:spPr>
          <a:xfrm>
            <a:off x="838200" y="0"/>
            <a:ext cx="10515600" cy="989113"/>
          </a:xfrm>
        </p:spPr>
        <p:txBody>
          <a:bodyPr/>
          <a:lstStyle/>
          <a:p>
            <a:pPr lvl="0" algn="ctr"/>
            <a:r>
              <a:rPr lang="en-US" sz="3600" dirty="0">
                <a:latin typeface="Times New Roman" panose="02020603050405020304" pitchFamily="18" charset="0"/>
                <a:cs typeface="Times New Roman" panose="02020603050405020304" pitchFamily="18" charset="0"/>
              </a:rPr>
              <a:t>Operating System Abstractions</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58DE4DB2-21B1-421B-9DEE-D688C48D284A}"/>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Abstractions </a:t>
            </a:r>
            <a:r>
              <a:rPr lang="en-US" b="1" dirty="0">
                <a:solidFill>
                  <a:srgbClr val="C00000"/>
                </a:solidFill>
                <a:latin typeface="Times New Roman" panose="02020603050405020304" pitchFamily="18" charset="0"/>
                <a:cs typeface="Times New Roman" panose="02020603050405020304" pitchFamily="18" charset="0"/>
              </a:rPr>
              <a:t>simplify applications design </a:t>
            </a:r>
            <a:r>
              <a:rPr lang="en-US" dirty="0">
                <a:latin typeface="Times New Roman" panose="02020603050405020304" pitchFamily="18" charset="0"/>
                <a:cs typeface="Times New Roman" panose="02020603050405020304" pitchFamily="18" charset="0"/>
              </a:rPr>
              <a:t>by:</a:t>
            </a:r>
          </a:p>
          <a:p>
            <a:pPr lvl="1"/>
            <a:r>
              <a:rPr lang="en-GB" dirty="0">
                <a:latin typeface="Times New Roman" panose="02020603050405020304" pitchFamily="18" charset="0"/>
                <a:cs typeface="Times New Roman" panose="02020603050405020304" pitchFamily="18" charset="0"/>
              </a:rPr>
              <a:t>Hiding undesirable properties;</a:t>
            </a:r>
          </a:p>
          <a:p>
            <a:pPr lvl="1"/>
            <a:r>
              <a:rPr lang="en-GB" dirty="0">
                <a:latin typeface="Times New Roman" panose="02020603050405020304" pitchFamily="18" charset="0"/>
                <a:cs typeface="Times New Roman" panose="02020603050405020304" pitchFamily="18" charset="0"/>
              </a:rPr>
              <a:t>Adding new capabilities;</a:t>
            </a:r>
          </a:p>
          <a:p>
            <a:pPr lvl="1"/>
            <a:r>
              <a:rPr lang="en-GB" dirty="0">
                <a:latin typeface="Times New Roman" panose="02020603050405020304" pitchFamily="18" charset="0"/>
                <a:cs typeface="Times New Roman" panose="02020603050405020304" pitchFamily="18" charset="0"/>
              </a:rPr>
              <a:t>Organizing information.</a:t>
            </a:r>
          </a:p>
          <a:p>
            <a:pPr lvl="0"/>
            <a:r>
              <a:rPr lang="en-GB" dirty="0">
                <a:latin typeface="Times New Roman" panose="02020603050405020304" pitchFamily="18" charset="0"/>
                <a:cs typeface="Times New Roman" panose="02020603050405020304" pitchFamily="18" charset="0"/>
              </a:rPr>
              <a:t>Abstractions provide an </a:t>
            </a:r>
            <a:r>
              <a:rPr lang="en-GB" b="1" dirty="0">
                <a:solidFill>
                  <a:srgbClr val="C00000"/>
                </a:solidFill>
                <a:latin typeface="Times New Roman" panose="02020603050405020304" pitchFamily="18" charset="0"/>
                <a:cs typeface="Times New Roman" panose="02020603050405020304" pitchFamily="18" charset="0"/>
              </a:rPr>
              <a:t>interface</a:t>
            </a:r>
            <a:r>
              <a:rPr lang="en-GB" dirty="0">
                <a:latin typeface="Times New Roman" panose="02020603050405020304" pitchFamily="18" charset="0"/>
                <a:cs typeface="Times New Roman" panose="02020603050405020304" pitchFamily="18" charset="0"/>
              </a:rPr>
              <a:t> to programmers that separates </a:t>
            </a:r>
            <a:r>
              <a:rPr lang="en-GB" b="1" dirty="0">
                <a:solidFill>
                  <a:srgbClr val="C00000"/>
                </a:solidFill>
                <a:latin typeface="Times New Roman" panose="02020603050405020304" pitchFamily="18" charset="0"/>
                <a:cs typeface="Times New Roman" panose="02020603050405020304" pitchFamily="18" charset="0"/>
              </a:rPr>
              <a:t>policy</a:t>
            </a:r>
            <a:r>
              <a:rPr lang="en-GB" dirty="0">
                <a:latin typeface="Times New Roman" panose="02020603050405020304" pitchFamily="18" charset="0"/>
                <a:cs typeface="Times New Roman" panose="02020603050405020304" pitchFamily="18" charset="0"/>
              </a:rPr>
              <a:t> – what the interface commits to accomplish – from the </a:t>
            </a:r>
            <a:r>
              <a:rPr lang="en-GB" b="1" dirty="0">
                <a:solidFill>
                  <a:srgbClr val="C00000"/>
                </a:solidFill>
                <a:latin typeface="Times New Roman" panose="02020603050405020304" pitchFamily="18" charset="0"/>
                <a:cs typeface="Times New Roman" panose="02020603050405020304" pitchFamily="18" charset="0"/>
              </a:rPr>
              <a:t>mechanism</a:t>
            </a:r>
            <a:r>
              <a:rPr lang="en-GB" dirty="0">
                <a:latin typeface="Times New Roman" panose="02020603050405020304" pitchFamily="18" charset="0"/>
                <a:cs typeface="Times New Roman" panose="02020603050405020304" pitchFamily="18" charset="0"/>
              </a:rPr>
              <a:t> – how the interface is implemented.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0E2E-5D23-4322-B981-CBCEC77A9569}"/>
              </a:ext>
            </a:extLst>
          </p:cNvPr>
          <p:cNvSpPr txBox="1">
            <a:spLocks noGrp="1"/>
          </p:cNvSpPr>
          <p:nvPr>
            <p:ph type="title"/>
          </p:nvPr>
        </p:nvSpPr>
        <p:spPr>
          <a:xfrm>
            <a:off x="838200" y="98908"/>
            <a:ext cx="10515600" cy="896516"/>
          </a:xfrm>
        </p:spPr>
        <p:txBody>
          <a:bodyPr/>
          <a:lstStyle/>
          <a:p>
            <a:pPr lvl="0" algn="ctr"/>
            <a:r>
              <a:rPr lang="en-US" sz="3600" dirty="0">
                <a:latin typeface="Times New Roman" panose="02020603050405020304" pitchFamily="18" charset="0"/>
                <a:cs typeface="Times New Roman" panose="02020603050405020304" pitchFamily="18" charset="0"/>
              </a:rPr>
              <a:t>Segmentation Advantages</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C172BA8B-F701-4358-88CA-331EA76F6756}"/>
              </a:ext>
            </a:extLst>
          </p:cNvPr>
          <p:cNvSpPr txBox="1">
            <a:spLocks noGrp="1"/>
          </p:cNvSpPr>
          <p:nvPr>
            <p:ph idx="1"/>
          </p:nvPr>
        </p:nvSpPr>
        <p:spPr/>
        <p:txBody>
          <a:bodyPr/>
          <a:lstStyle/>
          <a:p>
            <a:pPr lvl="0">
              <a:lnSpc>
                <a:spcPct val="80000"/>
              </a:lnSpc>
            </a:pPr>
            <a:r>
              <a:rPr lang="en-US" dirty="0">
                <a:latin typeface="Times New Roman" panose="02020603050405020304" pitchFamily="18" charset="0"/>
                <a:cs typeface="Times New Roman" panose="02020603050405020304" pitchFamily="18" charset="0"/>
              </a:rPr>
              <a:t>Shared advantage with base + bound</a:t>
            </a:r>
          </a:p>
          <a:p>
            <a:pPr lvl="1">
              <a:lnSpc>
                <a:spcPct val="80000"/>
              </a:lnSpc>
            </a:pPr>
            <a:r>
              <a:rPr lang="en-US" dirty="0">
                <a:latin typeface="Times New Roman" panose="02020603050405020304" pitchFamily="18" charset="0"/>
                <a:cs typeface="Times New Roman" panose="02020603050405020304" pitchFamily="18" charset="0"/>
              </a:rPr>
              <a:t>Small address space metadata (few segments, few information about those segments)</a:t>
            </a:r>
          </a:p>
          <a:p>
            <a:pPr lvl="1">
              <a:lnSpc>
                <a:spcPct val="80000"/>
              </a:lnSpc>
            </a:pPr>
            <a:r>
              <a:rPr lang="en-US" dirty="0">
                <a:latin typeface="Times New Roman" panose="02020603050405020304" pitchFamily="18" charset="0"/>
                <a:cs typeface="Times New Roman" panose="02020603050405020304" pitchFamily="18" charset="0"/>
              </a:rPr>
              <a:t>Isolation is easy just ensure there is no overlap</a:t>
            </a:r>
          </a:p>
          <a:p>
            <a:pPr lvl="1">
              <a:lnSpc>
                <a:spcPct val="80000"/>
              </a:lnSpc>
            </a:pPr>
            <a:r>
              <a:rPr lang="en-US" dirty="0">
                <a:latin typeface="Times New Roman" panose="02020603050405020304" pitchFamily="18" charset="0"/>
                <a:cs typeface="Times New Roman" panose="02020603050405020304" pitchFamily="18" charset="0"/>
              </a:rPr>
              <a:t>Can map segment in any large enough region of physical RAM</a:t>
            </a:r>
          </a:p>
          <a:p>
            <a:pPr lvl="0">
              <a:lnSpc>
                <a:spcPct val="80000"/>
              </a:lnSpc>
            </a:pPr>
            <a:r>
              <a:rPr lang="en-US" dirty="0">
                <a:latin typeface="Times New Roman" panose="02020603050405020304" pitchFamily="18" charset="0"/>
                <a:cs typeface="Times New Roman" panose="02020603050405020304" pitchFamily="18" charset="0"/>
              </a:rPr>
              <a:t>Advantage over base + bound</a:t>
            </a:r>
          </a:p>
          <a:p>
            <a:pPr lvl="1">
              <a:lnSpc>
                <a:spcPct val="80000"/>
              </a:lnSpc>
            </a:pPr>
            <a:r>
              <a:rPr lang="en-US" dirty="0">
                <a:latin typeface="Times New Roman" panose="02020603050405020304" pitchFamily="18" charset="0"/>
                <a:cs typeface="Times New Roman" panose="02020603050405020304" pitchFamily="18" charset="0"/>
              </a:rPr>
              <a:t>Can share memory at the segment granularity</a:t>
            </a:r>
          </a:p>
          <a:p>
            <a:pPr lvl="1">
              <a:lnSpc>
                <a:spcPct val="80000"/>
              </a:lnSpc>
            </a:pPr>
            <a:r>
              <a:rPr lang="en-US" dirty="0">
                <a:latin typeface="Times New Roman" panose="02020603050405020304" pitchFamily="18" charset="0"/>
                <a:cs typeface="Times New Roman" panose="02020603050405020304" pitchFamily="18" charset="0"/>
              </a:rPr>
              <a:t>Waste less memory (i.e. hole between heap and stack doesn’t need to be mapped)</a:t>
            </a:r>
          </a:p>
          <a:p>
            <a:pPr lvl="1">
              <a:lnSpc>
                <a:spcPct val="80000"/>
              </a:lnSpc>
            </a:pPr>
            <a:r>
              <a:rPr lang="en-US" dirty="0">
                <a:latin typeface="Times New Roman" panose="02020603050405020304" pitchFamily="18" charset="0"/>
                <a:cs typeface="Times New Roman" panose="02020603050405020304" pitchFamily="18" charset="0"/>
              </a:rPr>
              <a:t>Enables segment granularity memory protection</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ECF5-2A8A-46AB-B8E1-733EDF56B29F}"/>
              </a:ext>
            </a:extLst>
          </p:cNvPr>
          <p:cNvSpPr txBox="1">
            <a:spLocks noGrp="1"/>
          </p:cNvSpPr>
          <p:nvPr>
            <p:ph type="title"/>
          </p:nvPr>
        </p:nvSpPr>
        <p:spPr>
          <a:xfrm>
            <a:off x="838200" y="145969"/>
            <a:ext cx="10515600" cy="884941"/>
          </a:xfrm>
        </p:spPr>
        <p:txBody>
          <a:bodyPr/>
          <a:lstStyle/>
          <a:p>
            <a:pPr algn="ctr"/>
            <a:r>
              <a:rPr lang="en-US" sz="3600" dirty="0">
                <a:latin typeface="Times New Roman" panose="02020603050405020304" pitchFamily="18" charset="0"/>
                <a:cs typeface="Times New Roman" panose="02020603050405020304" pitchFamily="18" charset="0"/>
              </a:rPr>
              <a:t>Segmentation Disadvantages</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36AC68-48BA-439A-8BB8-A581D7C8D244}"/>
              </a:ext>
            </a:extLst>
          </p:cNvPr>
          <p:cNvSpPr txBox="1">
            <a:spLocks noGrp="1"/>
          </p:cNvSpPr>
          <p:nvPr>
            <p:ph idx="1"/>
          </p:nvPr>
        </p:nvSpPr>
        <p:spPr/>
        <p:txBody>
          <a:bodyPr/>
          <a:lstStyle/>
          <a:p>
            <a:pPr lvl="0">
              <a:lnSpc>
                <a:spcPct val="80000"/>
              </a:lnSpc>
            </a:pPr>
            <a:r>
              <a:rPr lang="en-US" dirty="0">
                <a:latin typeface="Times New Roman" panose="02020603050405020304" pitchFamily="18" charset="0"/>
                <a:cs typeface="Times New Roman" panose="02020603050405020304" pitchFamily="18" charset="0"/>
              </a:rPr>
              <a:t>Segment may be large</a:t>
            </a:r>
          </a:p>
          <a:p>
            <a:pPr lvl="1">
              <a:lnSpc>
                <a:spcPct val="80000"/>
              </a:lnSpc>
            </a:pPr>
            <a:r>
              <a:rPr lang="en-US" dirty="0">
                <a:latin typeface="Times New Roman" panose="02020603050405020304" pitchFamily="18" charset="0"/>
                <a:cs typeface="Times New Roman" panose="02020603050405020304" pitchFamily="18" charset="0"/>
              </a:rPr>
              <a:t>Need to map the whole segment into memory even to access a single byte</a:t>
            </a:r>
          </a:p>
          <a:p>
            <a:pPr lvl="1">
              <a:lnSpc>
                <a:spcPct val="80000"/>
              </a:lnSpc>
            </a:pPr>
            <a:r>
              <a:rPr lang="en-US" dirty="0">
                <a:latin typeface="Times New Roman" panose="02020603050405020304" pitchFamily="18" charset="0"/>
                <a:cs typeface="Times New Roman" panose="02020603050405020304" pitchFamily="18" charset="0"/>
              </a:rPr>
              <a:t>Cannot map only the part of the segment that is utilized</a:t>
            </a:r>
          </a:p>
          <a:p>
            <a:pPr lvl="0">
              <a:lnSpc>
                <a:spcPct val="80000"/>
              </a:lnSpc>
            </a:pPr>
            <a:r>
              <a:rPr lang="en-GB" dirty="0">
                <a:latin typeface="Times New Roman" panose="02020603050405020304" pitchFamily="18" charset="0"/>
                <a:cs typeface="Times New Roman" panose="02020603050405020304" pitchFamily="18" charset="0"/>
              </a:rPr>
              <a:t>Need to find free physical memory large enough to accommodate a segment</a:t>
            </a:r>
          </a:p>
          <a:p>
            <a:pPr lvl="0">
              <a:lnSpc>
                <a:spcPct val="80000"/>
              </a:lnSpc>
            </a:pPr>
            <a:endParaRPr lang="en-GB" dirty="0">
              <a:latin typeface="Times New Roman" panose="02020603050405020304" pitchFamily="18" charset="0"/>
              <a:cs typeface="Times New Roman" panose="02020603050405020304" pitchFamily="18" charset="0"/>
            </a:endParaRPr>
          </a:p>
          <a:p>
            <a:pPr lvl="0">
              <a:lnSpc>
                <a:spcPct val="80000"/>
              </a:lnSpc>
            </a:pPr>
            <a:r>
              <a:rPr lang="en-GB" dirty="0">
                <a:latin typeface="Times New Roman" panose="02020603050405020304" pitchFamily="18" charset="0"/>
                <a:cs typeface="Times New Roman" panose="02020603050405020304" pitchFamily="18" charset="0"/>
              </a:rPr>
              <a:t>Explicit segment management is not very elegant (better with partitioned address)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C0A64EE-FC8F-40FC-A34A-9463851899A1}"/>
              </a:ext>
            </a:extLst>
          </p:cNvPr>
          <p:cNvSpPr txBox="1">
            <a:spLocks noGrp="1"/>
          </p:cNvSpPr>
          <p:nvPr>
            <p:ph type="title"/>
          </p:nvPr>
        </p:nvSpPr>
        <p:spPr>
          <a:xfrm>
            <a:off x="838200" y="157857"/>
            <a:ext cx="10515600" cy="931240"/>
          </a:xfrm>
        </p:spPr>
        <p:txBody>
          <a:bodyPr/>
          <a:lstStyle/>
          <a:p>
            <a:pPr lvl="0" algn="ctr"/>
            <a:r>
              <a:rPr lang="en-US" sz="3600" dirty="0">
                <a:latin typeface="Times New Roman" panose="02020603050405020304" pitchFamily="18" charset="0"/>
                <a:cs typeface="Times New Roman" panose="02020603050405020304" pitchFamily="18" charset="0"/>
              </a:rPr>
              <a:t>Paging</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F34D0F1D-D35B-42EA-A757-12602FA22A67}"/>
              </a:ext>
            </a:extLst>
          </p:cNvPr>
          <p:cNvSpPr txBox="1">
            <a:spLocks noGrp="1"/>
          </p:cNvSpPr>
          <p:nvPr>
            <p:ph idx="1"/>
          </p:nvPr>
        </p:nvSpPr>
        <p:spPr>
          <a:xfrm>
            <a:off x="838200" y="1407529"/>
            <a:ext cx="10515600" cy="4351338"/>
          </a:xfrm>
        </p:spPr>
        <p:txBody>
          <a:bodyPr>
            <a:normAutofit/>
          </a:bodyPr>
          <a:lstStyle/>
          <a:p>
            <a:pPr lvl="1">
              <a:lnSpc>
                <a:spcPct val="70000"/>
              </a:lnSpc>
            </a:pPr>
            <a:r>
              <a:rPr lang="en-US" dirty="0">
                <a:latin typeface="Times New Roman" panose="02020603050405020304" pitchFamily="18" charset="0"/>
                <a:cs typeface="Times New Roman" panose="02020603050405020304" pitchFamily="18" charset="0"/>
              </a:rPr>
              <a:t>Makes allocation problem trivial</a:t>
            </a:r>
          </a:p>
          <a:p>
            <a:pPr lvl="2">
              <a:lnSpc>
                <a:spcPct val="70000"/>
              </a:lnSpc>
            </a:pPr>
            <a:r>
              <a:rPr lang="en-US" sz="2400" dirty="0">
                <a:latin typeface="Times New Roman" panose="02020603050405020304" pitchFamily="18" charset="0"/>
                <a:cs typeface="Times New Roman" panose="02020603050405020304" pitchFamily="18" charset="0"/>
              </a:rPr>
              <a:t>Fixed sized units called pages</a:t>
            </a:r>
          </a:p>
          <a:p>
            <a:pPr lvl="2">
              <a:lnSpc>
                <a:spcPct val="70000"/>
              </a:lnSpc>
            </a:pPr>
            <a:r>
              <a:rPr lang="en-US" sz="2400" dirty="0">
                <a:latin typeface="Times New Roman" panose="02020603050405020304" pitchFamily="18" charset="0"/>
                <a:cs typeface="Times New Roman" panose="02020603050405020304" pitchFamily="18" charset="0"/>
              </a:rPr>
              <a:t>No more bounds !</a:t>
            </a:r>
          </a:p>
          <a:p>
            <a:pPr lvl="1">
              <a:lnSpc>
                <a:spcPct val="70000"/>
              </a:lnSpc>
            </a:pPr>
            <a:r>
              <a:rPr lang="en-US" dirty="0">
                <a:latin typeface="Times New Roman" panose="02020603050405020304" pitchFamily="18" charset="0"/>
                <a:cs typeface="Times New Roman" panose="02020603050405020304" pitchFamily="18" charset="0"/>
              </a:rPr>
              <a:t>Use space efficiently</a:t>
            </a:r>
          </a:p>
          <a:p>
            <a:pPr lvl="2">
              <a:lnSpc>
                <a:spcPct val="70000"/>
              </a:lnSpc>
            </a:pPr>
            <a:r>
              <a:rPr lang="en-US" sz="2400" dirty="0">
                <a:latin typeface="Times New Roman" panose="02020603050405020304" pitchFamily="18" charset="0"/>
                <a:cs typeface="Times New Roman" panose="02020603050405020304" pitchFamily="18" charset="0"/>
              </a:rPr>
              <a:t>Small fixed size  (no need to use large chunk of memory to access a single byte)</a:t>
            </a:r>
          </a:p>
          <a:p>
            <a:pPr lvl="2">
              <a:lnSpc>
                <a:spcPct val="70000"/>
              </a:lnSpc>
            </a:pPr>
            <a:r>
              <a:rPr lang="en-US" sz="2400" dirty="0">
                <a:latin typeface="Times New Roman" panose="02020603050405020304" pitchFamily="18" charset="0"/>
                <a:cs typeface="Times New Roman" panose="02020603050405020304" pitchFamily="18" charset="0"/>
              </a:rPr>
              <a:t>No more segment, address is divided in a collection of pages</a:t>
            </a:r>
          </a:p>
          <a:p>
            <a:pPr marL="0" indent="0">
              <a:lnSpc>
                <a:spcPct val="70000"/>
              </a:lnSpc>
              <a:buNone/>
            </a:pPr>
            <a:endParaRPr lang="en-US" sz="2000" dirty="0">
              <a:latin typeface="Times New Roman" panose="02020603050405020304" pitchFamily="18" charset="0"/>
              <a:cs typeface="Times New Roman" panose="02020603050405020304" pitchFamily="18" charset="0"/>
            </a:endParaRPr>
          </a:p>
          <a:p>
            <a:pPr lvl="1">
              <a:lnSpc>
                <a:spcPct val="70000"/>
              </a:lnSpc>
            </a:pPr>
            <a:endParaRPr lang="en-GB" sz="2800" dirty="0">
              <a:latin typeface="Times New Roman" panose="02020603050405020304" pitchFamily="18" charset="0"/>
              <a:cs typeface="Times New Roman" panose="02020603050405020304" pitchFamily="18" charset="0"/>
            </a:endParaRPr>
          </a:p>
        </p:txBody>
      </p:sp>
      <p:sp>
        <p:nvSpPr>
          <p:cNvPr id="4" name="Flowchart: Summing Junction 6">
            <a:extLst>
              <a:ext uri="{FF2B5EF4-FFF2-40B4-BE49-F238E27FC236}">
                <a16:creationId xmlns:a16="http://schemas.microsoft.com/office/drawing/2014/main" id="{59C0972D-502E-466D-818A-56E1CEE02DF9}"/>
              </a:ext>
            </a:extLst>
          </p:cNvPr>
          <p:cNvSpPr/>
          <p:nvPr/>
        </p:nvSpPr>
        <p:spPr>
          <a:xfrm>
            <a:off x="5116947" y="5225467"/>
            <a:ext cx="1265383" cy="10668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stroke="0">
                <a:moveTo>
                  <a:pt x="f37" y="f50"/>
                </a:moveTo>
                <a:arcTo wR="f47" hR="f48" stAng="f1" swAng="f0"/>
                <a:close/>
              </a:path>
              <a:path fill="none">
                <a:moveTo>
                  <a:pt x="f66" y="f67"/>
                </a:moveTo>
                <a:lnTo>
                  <a:pt x="f68" y="f69"/>
                </a:lnTo>
                <a:moveTo>
                  <a:pt x="f68" y="f67"/>
                </a:moveTo>
                <a:lnTo>
                  <a:pt x="f66" y="f69"/>
                </a:lnTo>
              </a:path>
              <a:path fill="none">
                <a:moveTo>
                  <a:pt x="f37" y="f50"/>
                </a:moveTo>
                <a:arcTo wR="f47" hR="f48" stAng="f1" swAng="f0"/>
                <a:close/>
              </a:path>
            </a:pathLst>
          </a:custGeom>
          <a:gradFill>
            <a:gsLst>
              <a:gs pos="0">
                <a:srgbClr val="F7BDA4"/>
              </a:gs>
              <a:gs pos="100000">
                <a:srgbClr val="F5B195"/>
              </a:gs>
            </a:gsLst>
            <a:lin ang="5400000"/>
          </a:gradFill>
          <a:ln w="6345" cap="flat">
            <a:solidFill>
              <a:srgbClr val="ED7D3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cxnSp>
        <p:nvCxnSpPr>
          <p:cNvPr id="5" name="Straight Arrow Connector 12">
            <a:extLst>
              <a:ext uri="{FF2B5EF4-FFF2-40B4-BE49-F238E27FC236}">
                <a16:creationId xmlns:a16="http://schemas.microsoft.com/office/drawing/2014/main" id="{6EC703E1-AC67-40F5-9197-12F6525B92E3}"/>
              </a:ext>
            </a:extLst>
          </p:cNvPr>
          <p:cNvCxnSpPr/>
          <p:nvPr/>
        </p:nvCxnSpPr>
        <p:spPr>
          <a:xfrm>
            <a:off x="2574633" y="5758867"/>
            <a:ext cx="2542312" cy="0"/>
          </a:xfrm>
          <a:prstGeom prst="straightConnector1">
            <a:avLst/>
          </a:prstGeom>
          <a:noFill/>
          <a:ln w="19046" cap="flat">
            <a:solidFill>
              <a:srgbClr val="000000"/>
            </a:solidFill>
            <a:prstDash val="solid"/>
            <a:miter/>
            <a:tailEnd type="arrow"/>
          </a:ln>
        </p:spPr>
      </p:cxnSp>
      <p:cxnSp>
        <p:nvCxnSpPr>
          <p:cNvPr id="6" name="Straight Arrow Connector 15">
            <a:extLst>
              <a:ext uri="{FF2B5EF4-FFF2-40B4-BE49-F238E27FC236}">
                <a16:creationId xmlns:a16="http://schemas.microsoft.com/office/drawing/2014/main" id="{E18E471D-7E6D-4A16-9CD7-53BFEC86A8FE}"/>
              </a:ext>
            </a:extLst>
          </p:cNvPr>
          <p:cNvCxnSpPr>
            <a:stCxn id="4" idx="1"/>
          </p:cNvCxnSpPr>
          <p:nvPr/>
        </p:nvCxnSpPr>
        <p:spPr>
          <a:xfrm>
            <a:off x="6382329" y="5758867"/>
            <a:ext cx="3015667" cy="0"/>
          </a:xfrm>
          <a:prstGeom prst="straightConnector1">
            <a:avLst/>
          </a:prstGeom>
          <a:noFill/>
          <a:ln w="19046" cap="flat">
            <a:solidFill>
              <a:srgbClr val="000000"/>
            </a:solidFill>
            <a:prstDash val="solid"/>
            <a:miter/>
            <a:tailEnd type="arrow"/>
          </a:ln>
        </p:spPr>
      </p:cxnSp>
      <p:sp>
        <p:nvSpPr>
          <p:cNvPr id="7" name="TextBox 16">
            <a:extLst>
              <a:ext uri="{FF2B5EF4-FFF2-40B4-BE49-F238E27FC236}">
                <a16:creationId xmlns:a16="http://schemas.microsoft.com/office/drawing/2014/main" id="{FB8085FB-9343-4AA0-9198-DE340AD52423}"/>
              </a:ext>
            </a:extLst>
          </p:cNvPr>
          <p:cNvSpPr txBox="1"/>
          <p:nvPr/>
        </p:nvSpPr>
        <p:spPr>
          <a:xfrm>
            <a:off x="5265312" y="4651662"/>
            <a:ext cx="969176"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MMU</a:t>
            </a:r>
            <a:endParaRPr lang="en-GB" sz="2400">
              <a:solidFill>
                <a:srgbClr val="000000"/>
              </a:solidFill>
              <a:latin typeface="Calibri"/>
            </a:endParaRPr>
          </a:p>
        </p:txBody>
      </p:sp>
      <p:sp>
        <p:nvSpPr>
          <p:cNvPr id="8" name="Rectangle 12">
            <a:extLst>
              <a:ext uri="{FF2B5EF4-FFF2-40B4-BE49-F238E27FC236}">
                <a16:creationId xmlns:a16="http://schemas.microsoft.com/office/drawing/2014/main" id="{4E378B0D-16D2-45A5-AB81-FA3A9F7DCD6F}"/>
              </a:ext>
            </a:extLst>
          </p:cNvPr>
          <p:cNvSpPr/>
          <p:nvPr/>
        </p:nvSpPr>
        <p:spPr>
          <a:xfrm>
            <a:off x="2193635" y="4595092"/>
            <a:ext cx="1422404" cy="290949"/>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page #</a:t>
            </a:r>
            <a:endParaRPr lang="en-GB" sz="2400">
              <a:solidFill>
                <a:srgbClr val="FFFFFF"/>
              </a:solidFill>
              <a:latin typeface="Calibri"/>
            </a:endParaRPr>
          </a:p>
        </p:txBody>
      </p:sp>
      <p:sp>
        <p:nvSpPr>
          <p:cNvPr id="9" name="Rectangle 13">
            <a:extLst>
              <a:ext uri="{FF2B5EF4-FFF2-40B4-BE49-F238E27FC236}">
                <a16:creationId xmlns:a16="http://schemas.microsoft.com/office/drawing/2014/main" id="{0EFA8807-AB64-4207-AF34-591F26821B6E}"/>
              </a:ext>
            </a:extLst>
          </p:cNvPr>
          <p:cNvSpPr/>
          <p:nvPr/>
        </p:nvSpPr>
        <p:spPr>
          <a:xfrm>
            <a:off x="3630353" y="4595092"/>
            <a:ext cx="1154545" cy="290949"/>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offset</a:t>
            </a:r>
            <a:endParaRPr lang="en-GB" sz="2400">
              <a:solidFill>
                <a:srgbClr val="FFFFFF"/>
              </a:solidFill>
              <a:latin typeface="Calibri"/>
            </a:endParaRPr>
          </a:p>
        </p:txBody>
      </p:sp>
      <p:sp>
        <p:nvSpPr>
          <p:cNvPr id="10" name="Rectangle 14">
            <a:extLst>
              <a:ext uri="{FF2B5EF4-FFF2-40B4-BE49-F238E27FC236}">
                <a16:creationId xmlns:a16="http://schemas.microsoft.com/office/drawing/2014/main" id="{9E43DC6B-33BE-4206-9D67-27E824607383}"/>
              </a:ext>
            </a:extLst>
          </p:cNvPr>
          <p:cNvSpPr/>
          <p:nvPr/>
        </p:nvSpPr>
        <p:spPr>
          <a:xfrm>
            <a:off x="6553202" y="4595092"/>
            <a:ext cx="1422404" cy="290949"/>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page #</a:t>
            </a:r>
            <a:endParaRPr lang="en-GB" sz="2400">
              <a:solidFill>
                <a:srgbClr val="FFFFFF"/>
              </a:solidFill>
              <a:latin typeface="Calibri"/>
            </a:endParaRPr>
          </a:p>
        </p:txBody>
      </p:sp>
      <p:sp>
        <p:nvSpPr>
          <p:cNvPr id="11" name="Rectangle 15">
            <a:extLst>
              <a:ext uri="{FF2B5EF4-FFF2-40B4-BE49-F238E27FC236}">
                <a16:creationId xmlns:a16="http://schemas.microsoft.com/office/drawing/2014/main" id="{CBD762A5-2CAF-4BC9-A32C-8BE7EF361F65}"/>
              </a:ext>
            </a:extLst>
          </p:cNvPr>
          <p:cNvSpPr/>
          <p:nvPr/>
        </p:nvSpPr>
        <p:spPr>
          <a:xfrm>
            <a:off x="7989906" y="4595092"/>
            <a:ext cx="1154545" cy="290949"/>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offset</a:t>
            </a:r>
            <a:endParaRPr lang="en-GB" sz="2400">
              <a:solidFill>
                <a:srgbClr val="FFFFFF"/>
              </a:solidFill>
              <a:latin typeface="Calibri"/>
            </a:endParaRPr>
          </a:p>
        </p:txBody>
      </p:sp>
      <p:sp>
        <p:nvSpPr>
          <p:cNvPr id="12" name="Left Brace 17">
            <a:extLst>
              <a:ext uri="{FF2B5EF4-FFF2-40B4-BE49-F238E27FC236}">
                <a16:creationId xmlns:a16="http://schemas.microsoft.com/office/drawing/2014/main" id="{0FFE2620-B5A9-4BA8-9EE2-F50CF814603B}"/>
              </a:ext>
            </a:extLst>
          </p:cNvPr>
          <p:cNvSpPr/>
          <p:nvPr/>
        </p:nvSpPr>
        <p:spPr>
          <a:xfrm rot="5400013">
            <a:off x="3377855" y="3106085"/>
            <a:ext cx="222820" cy="2591263"/>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13" name="TextBox 18">
            <a:extLst>
              <a:ext uri="{FF2B5EF4-FFF2-40B4-BE49-F238E27FC236}">
                <a16:creationId xmlns:a16="http://schemas.microsoft.com/office/drawing/2014/main" id="{A8D85F32-B878-4D3C-83A2-C605AC32D4E6}"/>
              </a:ext>
            </a:extLst>
          </p:cNvPr>
          <p:cNvSpPr txBox="1"/>
          <p:nvPr/>
        </p:nvSpPr>
        <p:spPr>
          <a:xfrm>
            <a:off x="2540619" y="3730386"/>
            <a:ext cx="215379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Virtual Address</a:t>
            </a:r>
          </a:p>
        </p:txBody>
      </p:sp>
      <p:sp>
        <p:nvSpPr>
          <p:cNvPr id="14" name="Left Brace 19">
            <a:extLst>
              <a:ext uri="{FF2B5EF4-FFF2-40B4-BE49-F238E27FC236}">
                <a16:creationId xmlns:a16="http://schemas.microsoft.com/office/drawing/2014/main" id="{EA7CC49E-2CC8-4C3F-8600-C36CDF2392C6}"/>
              </a:ext>
            </a:extLst>
          </p:cNvPr>
          <p:cNvSpPr/>
          <p:nvPr/>
        </p:nvSpPr>
        <p:spPr>
          <a:xfrm rot="5400013">
            <a:off x="7749235" y="3080214"/>
            <a:ext cx="222820" cy="2591263"/>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15" name="TextBox 20">
            <a:extLst>
              <a:ext uri="{FF2B5EF4-FFF2-40B4-BE49-F238E27FC236}">
                <a16:creationId xmlns:a16="http://schemas.microsoft.com/office/drawing/2014/main" id="{AE610099-BE20-446C-876A-0D3F5CA844C5}"/>
              </a:ext>
            </a:extLst>
          </p:cNvPr>
          <p:cNvSpPr txBox="1"/>
          <p:nvPr/>
        </p:nvSpPr>
        <p:spPr>
          <a:xfrm>
            <a:off x="6737676" y="3664161"/>
            <a:ext cx="2317301"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Physical Address</a:t>
            </a:r>
            <a:endParaRPr lang="en-GB" sz="2400">
              <a:solidFill>
                <a:srgbClr val="000000"/>
              </a:solidFill>
              <a:latin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E2F0-13A7-402F-8AE7-E04FEA3FF7F9}"/>
              </a:ext>
            </a:extLst>
          </p:cNvPr>
          <p:cNvSpPr txBox="1">
            <a:spLocks noGrp="1"/>
          </p:cNvSpPr>
          <p:nvPr>
            <p:ph type="title"/>
          </p:nvPr>
        </p:nvSpPr>
        <p:spPr>
          <a:xfrm>
            <a:off x="824810" y="154491"/>
            <a:ext cx="10515600" cy="770999"/>
          </a:xfrm>
        </p:spPr>
        <p:txBody>
          <a:bodyPr/>
          <a:lstStyle/>
          <a:p>
            <a:pPr algn="ctr"/>
            <a:r>
              <a:rPr lang="en-US" sz="3600" dirty="0">
                <a:latin typeface="Times New Roman" panose="02020603050405020304" pitchFamily="18" charset="0"/>
                <a:cs typeface="Times New Roman" panose="02020603050405020304" pitchFamily="18" charset="0"/>
              </a:rPr>
              <a:t>Single-level page table</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DD57FC-AAFF-46FD-9325-A6FEE7D0FA31}"/>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Need to keep around a mapping between virtual page and physical page</a:t>
            </a:r>
          </a:p>
          <a:p>
            <a:pPr lvl="0"/>
            <a:r>
              <a:rPr lang="en-US" dirty="0">
                <a:latin typeface="Times New Roman" panose="02020603050405020304" pitchFamily="18" charset="0"/>
                <a:cs typeface="Times New Roman" panose="02020603050405020304" pitchFamily="18" charset="0"/>
              </a:rPr>
              <a:t>Suppose 32bits addresses</a:t>
            </a:r>
          </a:p>
          <a:p>
            <a:pPr lvl="1"/>
            <a:r>
              <a:rPr lang="en-US" dirty="0">
                <a:latin typeface="Times New Roman" panose="02020603050405020304" pitchFamily="18" charset="0"/>
                <a:cs typeface="Times New Roman" panose="02020603050405020304" pitchFamily="18" charset="0"/>
              </a:rPr>
              <a:t>12bits offset (4kb per page)</a:t>
            </a:r>
          </a:p>
          <a:p>
            <a:pPr lvl="1"/>
            <a:r>
              <a:rPr lang="en-US" dirty="0">
                <a:latin typeface="Times New Roman" panose="02020603050405020304" pitchFamily="18" charset="0"/>
                <a:cs typeface="Times New Roman" panose="02020603050405020304" pitchFamily="18" charset="0"/>
              </a:rPr>
              <a:t>20 bits for page number (~1millions entries)</a:t>
            </a:r>
          </a:p>
          <a:p>
            <a:pPr lvl="0"/>
            <a:r>
              <a:rPr lang="en-US" dirty="0">
                <a:latin typeface="Times New Roman" panose="02020603050405020304" pitchFamily="18" charset="0"/>
                <a:cs typeface="Times New Roman" panose="02020603050405020304" pitchFamily="18" charset="0"/>
              </a:rPr>
              <a:t>Each process associated with a mapping</a:t>
            </a:r>
          </a:p>
          <a:p>
            <a:pPr lvl="0"/>
            <a:r>
              <a:rPr lang="en-US" dirty="0">
                <a:latin typeface="Times New Roman" panose="02020603050405020304" pitchFamily="18" charset="0"/>
                <a:cs typeface="Times New Roman" panose="02020603050405020304" pitchFamily="18" charset="0"/>
              </a:rPr>
              <a:t>Need a table with 1 millions entries</a:t>
            </a:r>
            <a:endParaRPr lang="en-GB" dirty="0">
              <a:latin typeface="Times New Roman" panose="02020603050405020304" pitchFamily="18" charset="0"/>
              <a:cs typeface="Times New Roman" panose="02020603050405020304" pitchFamily="18" charset="0"/>
            </a:endParaRPr>
          </a:p>
        </p:txBody>
      </p:sp>
      <p:sp>
        <p:nvSpPr>
          <p:cNvPr id="4" name="Rectangle 4">
            <a:extLst>
              <a:ext uri="{FF2B5EF4-FFF2-40B4-BE49-F238E27FC236}">
                <a16:creationId xmlns:a16="http://schemas.microsoft.com/office/drawing/2014/main" id="{C54B5F4A-7F74-47E7-96B8-3F99304BC75E}"/>
              </a:ext>
            </a:extLst>
          </p:cNvPr>
          <p:cNvSpPr/>
          <p:nvPr/>
        </p:nvSpPr>
        <p:spPr>
          <a:xfrm>
            <a:off x="4068618" y="6022104"/>
            <a:ext cx="1422404" cy="290949"/>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page #</a:t>
            </a:r>
            <a:endParaRPr lang="en-GB" sz="2400">
              <a:solidFill>
                <a:srgbClr val="FFFFFF"/>
              </a:solidFill>
              <a:latin typeface="Calibri"/>
            </a:endParaRPr>
          </a:p>
        </p:txBody>
      </p:sp>
      <p:sp>
        <p:nvSpPr>
          <p:cNvPr id="5" name="Rectangle 5">
            <a:extLst>
              <a:ext uri="{FF2B5EF4-FFF2-40B4-BE49-F238E27FC236}">
                <a16:creationId xmlns:a16="http://schemas.microsoft.com/office/drawing/2014/main" id="{E3FBC1C6-A4EB-493D-BEDA-929BD91EAAD3}"/>
              </a:ext>
            </a:extLst>
          </p:cNvPr>
          <p:cNvSpPr/>
          <p:nvPr/>
        </p:nvSpPr>
        <p:spPr>
          <a:xfrm>
            <a:off x="5505336" y="6022104"/>
            <a:ext cx="1154545" cy="290949"/>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offset</a:t>
            </a:r>
            <a:endParaRPr lang="en-GB" sz="2400">
              <a:solidFill>
                <a:srgbClr val="FFFFFF"/>
              </a:solidFill>
              <a:latin typeface="Calibri"/>
            </a:endParaRPr>
          </a:p>
        </p:txBody>
      </p:sp>
      <p:sp>
        <p:nvSpPr>
          <p:cNvPr id="6" name="Left Brace 6">
            <a:extLst>
              <a:ext uri="{FF2B5EF4-FFF2-40B4-BE49-F238E27FC236}">
                <a16:creationId xmlns:a16="http://schemas.microsoft.com/office/drawing/2014/main" id="{CF1674F8-9599-44E8-AA3C-A2010D08215D}"/>
              </a:ext>
            </a:extLst>
          </p:cNvPr>
          <p:cNvSpPr/>
          <p:nvPr/>
        </p:nvSpPr>
        <p:spPr>
          <a:xfrm rot="5400013">
            <a:off x="5264651" y="4507226"/>
            <a:ext cx="222820" cy="2591263"/>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7" name="TextBox 7">
            <a:extLst>
              <a:ext uri="{FF2B5EF4-FFF2-40B4-BE49-F238E27FC236}">
                <a16:creationId xmlns:a16="http://schemas.microsoft.com/office/drawing/2014/main" id="{033C73C8-B243-4B19-8EB0-791FA9D56028}"/>
              </a:ext>
            </a:extLst>
          </p:cNvPr>
          <p:cNvSpPr txBox="1"/>
          <p:nvPr/>
        </p:nvSpPr>
        <p:spPr>
          <a:xfrm>
            <a:off x="4253095" y="5091173"/>
            <a:ext cx="2317301"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Physical Address</a:t>
            </a:r>
            <a:endParaRPr lang="en-GB" sz="2400">
              <a:solidFill>
                <a:srgbClr val="000000"/>
              </a:solidFill>
              <a:latin typeface="Calibri"/>
            </a:endParaRPr>
          </a:p>
        </p:txBody>
      </p:sp>
      <p:sp>
        <p:nvSpPr>
          <p:cNvPr id="8" name="Rectangle 8">
            <a:extLst>
              <a:ext uri="{FF2B5EF4-FFF2-40B4-BE49-F238E27FC236}">
                <a16:creationId xmlns:a16="http://schemas.microsoft.com/office/drawing/2014/main" id="{1D8C12B6-7185-4464-8455-A8CDCB23C888}"/>
              </a:ext>
            </a:extLst>
          </p:cNvPr>
          <p:cNvSpPr/>
          <p:nvPr/>
        </p:nvSpPr>
        <p:spPr>
          <a:xfrm>
            <a:off x="8372759" y="3138051"/>
            <a:ext cx="1422404" cy="290949"/>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page #</a:t>
            </a:r>
            <a:endParaRPr lang="en-GB" sz="2400">
              <a:solidFill>
                <a:srgbClr val="FFFFFF"/>
              </a:solidFill>
              <a:latin typeface="Calibri"/>
            </a:endParaRPr>
          </a:p>
        </p:txBody>
      </p:sp>
      <p:sp>
        <p:nvSpPr>
          <p:cNvPr id="9" name="Rectangle 9">
            <a:extLst>
              <a:ext uri="{FF2B5EF4-FFF2-40B4-BE49-F238E27FC236}">
                <a16:creationId xmlns:a16="http://schemas.microsoft.com/office/drawing/2014/main" id="{DA9F1503-B5B9-4506-B37A-525EAD50AA2F}"/>
              </a:ext>
            </a:extLst>
          </p:cNvPr>
          <p:cNvSpPr/>
          <p:nvPr/>
        </p:nvSpPr>
        <p:spPr>
          <a:xfrm>
            <a:off x="9809477" y="3138051"/>
            <a:ext cx="1154545" cy="290949"/>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offset</a:t>
            </a:r>
            <a:endParaRPr lang="en-GB" sz="2400">
              <a:solidFill>
                <a:srgbClr val="FFFFFF"/>
              </a:solidFill>
              <a:latin typeface="Calibri"/>
            </a:endParaRPr>
          </a:p>
        </p:txBody>
      </p:sp>
      <p:sp>
        <p:nvSpPr>
          <p:cNvPr id="10" name="Left Brace 10">
            <a:extLst>
              <a:ext uri="{FF2B5EF4-FFF2-40B4-BE49-F238E27FC236}">
                <a16:creationId xmlns:a16="http://schemas.microsoft.com/office/drawing/2014/main" id="{9EAEB2F5-552F-4210-A46A-3E35E70DB1C3}"/>
              </a:ext>
            </a:extLst>
          </p:cNvPr>
          <p:cNvSpPr/>
          <p:nvPr/>
        </p:nvSpPr>
        <p:spPr>
          <a:xfrm rot="5400013">
            <a:off x="9556979" y="1649043"/>
            <a:ext cx="222820" cy="2591263"/>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11" name="TextBox 11">
            <a:extLst>
              <a:ext uri="{FF2B5EF4-FFF2-40B4-BE49-F238E27FC236}">
                <a16:creationId xmlns:a16="http://schemas.microsoft.com/office/drawing/2014/main" id="{A0CD1FE6-E5CF-4F3F-9899-06690EC442E3}"/>
              </a:ext>
            </a:extLst>
          </p:cNvPr>
          <p:cNvSpPr txBox="1"/>
          <p:nvPr/>
        </p:nvSpPr>
        <p:spPr>
          <a:xfrm>
            <a:off x="8719745" y="2273346"/>
            <a:ext cx="215379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Virtual Address</a:t>
            </a:r>
          </a:p>
        </p:txBody>
      </p:sp>
      <p:sp>
        <p:nvSpPr>
          <p:cNvPr id="12" name="Rectangle 12">
            <a:extLst>
              <a:ext uri="{FF2B5EF4-FFF2-40B4-BE49-F238E27FC236}">
                <a16:creationId xmlns:a16="http://schemas.microsoft.com/office/drawing/2014/main" id="{57103250-BD74-4279-BC6D-30B4742A60E8}"/>
              </a:ext>
            </a:extLst>
          </p:cNvPr>
          <p:cNvSpPr/>
          <p:nvPr/>
        </p:nvSpPr>
        <p:spPr>
          <a:xfrm>
            <a:off x="7652322" y="4216007"/>
            <a:ext cx="2157143" cy="350983"/>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physical page #</a:t>
            </a:r>
            <a:endParaRPr lang="en-GB" sz="2400">
              <a:solidFill>
                <a:srgbClr val="FFFFFF"/>
              </a:solidFill>
              <a:latin typeface="Calibri"/>
            </a:endParaRPr>
          </a:p>
        </p:txBody>
      </p:sp>
      <p:sp>
        <p:nvSpPr>
          <p:cNvPr id="13" name="Rectangle 13">
            <a:extLst>
              <a:ext uri="{FF2B5EF4-FFF2-40B4-BE49-F238E27FC236}">
                <a16:creationId xmlns:a16="http://schemas.microsoft.com/office/drawing/2014/main" id="{1C274357-2EE8-4346-B203-D4E7602F6A02}"/>
              </a:ext>
            </a:extLst>
          </p:cNvPr>
          <p:cNvSpPr/>
          <p:nvPr/>
        </p:nvSpPr>
        <p:spPr>
          <a:xfrm>
            <a:off x="7652322" y="4566222"/>
            <a:ext cx="2157143" cy="350983"/>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physical page #</a:t>
            </a:r>
            <a:endParaRPr lang="en-GB" sz="2400">
              <a:solidFill>
                <a:srgbClr val="FFFFFF"/>
              </a:solidFill>
              <a:latin typeface="Calibri"/>
            </a:endParaRPr>
          </a:p>
        </p:txBody>
      </p:sp>
      <p:sp>
        <p:nvSpPr>
          <p:cNvPr id="14" name="Rectangle 14">
            <a:extLst>
              <a:ext uri="{FF2B5EF4-FFF2-40B4-BE49-F238E27FC236}">
                <a16:creationId xmlns:a16="http://schemas.microsoft.com/office/drawing/2014/main" id="{B443E5B5-B2A8-4C70-988B-C530A91DBB1D}"/>
              </a:ext>
            </a:extLst>
          </p:cNvPr>
          <p:cNvSpPr/>
          <p:nvPr/>
        </p:nvSpPr>
        <p:spPr>
          <a:xfrm>
            <a:off x="7652322" y="4915682"/>
            <a:ext cx="2157143" cy="350983"/>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physical page #</a:t>
            </a:r>
            <a:endParaRPr lang="en-GB" sz="2400">
              <a:solidFill>
                <a:srgbClr val="FFFFFF"/>
              </a:solidFill>
              <a:latin typeface="Calibri"/>
            </a:endParaRPr>
          </a:p>
        </p:txBody>
      </p:sp>
      <p:sp>
        <p:nvSpPr>
          <p:cNvPr id="15" name="Rectangle 15">
            <a:extLst>
              <a:ext uri="{FF2B5EF4-FFF2-40B4-BE49-F238E27FC236}">
                <a16:creationId xmlns:a16="http://schemas.microsoft.com/office/drawing/2014/main" id="{9089212E-6A52-42F0-939A-3A09C54189F3}"/>
              </a:ext>
            </a:extLst>
          </p:cNvPr>
          <p:cNvSpPr/>
          <p:nvPr/>
        </p:nvSpPr>
        <p:spPr>
          <a:xfrm>
            <a:off x="7652322" y="5265141"/>
            <a:ext cx="2157143" cy="350983"/>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physical page #</a:t>
            </a:r>
            <a:endParaRPr lang="en-GB" sz="2400">
              <a:solidFill>
                <a:srgbClr val="FFFFFF"/>
              </a:solidFill>
              <a:latin typeface="Calibri"/>
            </a:endParaRPr>
          </a:p>
        </p:txBody>
      </p:sp>
      <p:sp>
        <p:nvSpPr>
          <p:cNvPr id="16" name="Rectangle 16">
            <a:extLst>
              <a:ext uri="{FF2B5EF4-FFF2-40B4-BE49-F238E27FC236}">
                <a16:creationId xmlns:a16="http://schemas.microsoft.com/office/drawing/2014/main" id="{379E13DD-B4A6-49CD-B0D3-7ED8699ED14D}"/>
              </a:ext>
            </a:extLst>
          </p:cNvPr>
          <p:cNvSpPr/>
          <p:nvPr/>
        </p:nvSpPr>
        <p:spPr>
          <a:xfrm>
            <a:off x="7652322" y="5631791"/>
            <a:ext cx="2157143" cy="350983"/>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physical page #</a:t>
            </a:r>
            <a:endParaRPr lang="en-GB" sz="2400">
              <a:solidFill>
                <a:srgbClr val="FFFFFF"/>
              </a:solidFill>
              <a:latin typeface="Calibri"/>
            </a:endParaRPr>
          </a:p>
        </p:txBody>
      </p:sp>
      <p:sp>
        <p:nvSpPr>
          <p:cNvPr id="17" name="Rectangle 17">
            <a:extLst>
              <a:ext uri="{FF2B5EF4-FFF2-40B4-BE49-F238E27FC236}">
                <a16:creationId xmlns:a16="http://schemas.microsoft.com/office/drawing/2014/main" id="{38F374EF-13CC-4302-A5EC-13C860777ECD}"/>
              </a:ext>
            </a:extLst>
          </p:cNvPr>
          <p:cNvSpPr/>
          <p:nvPr/>
        </p:nvSpPr>
        <p:spPr>
          <a:xfrm>
            <a:off x="7652322" y="5997331"/>
            <a:ext cx="2157143" cy="350983"/>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physical page #</a:t>
            </a:r>
            <a:endParaRPr lang="en-GB" sz="2400">
              <a:solidFill>
                <a:srgbClr val="FFFFFF"/>
              </a:solidFill>
              <a:latin typeface="Calibri"/>
            </a:endParaRPr>
          </a:p>
        </p:txBody>
      </p:sp>
      <p:cxnSp>
        <p:nvCxnSpPr>
          <p:cNvPr id="18" name="Connector: Elbow 19">
            <a:extLst>
              <a:ext uri="{FF2B5EF4-FFF2-40B4-BE49-F238E27FC236}">
                <a16:creationId xmlns:a16="http://schemas.microsoft.com/office/drawing/2014/main" id="{3F81FD41-2508-4294-ABB2-6E6D4924129C}"/>
              </a:ext>
            </a:extLst>
          </p:cNvPr>
          <p:cNvCxnSpPr>
            <a:stCxn id="8" idx="2"/>
            <a:endCxn id="15" idx="3"/>
          </p:cNvCxnSpPr>
          <p:nvPr/>
        </p:nvCxnSpPr>
        <p:spPr>
          <a:xfrm rot="16200000" flipH="1">
            <a:off x="8440895" y="4072065"/>
            <a:ext cx="2011632" cy="725503"/>
          </a:xfrm>
          <a:prstGeom prst="bentConnector4">
            <a:avLst>
              <a:gd name="adj1" fmla="val 45638"/>
              <a:gd name="adj2" fmla="val 142012"/>
            </a:avLst>
          </a:prstGeom>
          <a:noFill/>
          <a:ln w="19046" cap="flat">
            <a:solidFill>
              <a:srgbClr val="4472C4"/>
            </a:solidFill>
            <a:prstDash val="solid"/>
            <a:miter/>
            <a:tailEnd type="arrow"/>
          </a:ln>
        </p:spPr>
      </p:cxnSp>
      <p:cxnSp>
        <p:nvCxnSpPr>
          <p:cNvPr id="19" name="Connector: Elbow 22">
            <a:extLst>
              <a:ext uri="{FF2B5EF4-FFF2-40B4-BE49-F238E27FC236}">
                <a16:creationId xmlns:a16="http://schemas.microsoft.com/office/drawing/2014/main" id="{EF5D7F00-C0B0-4D84-BA10-8A20DF80AC7D}"/>
              </a:ext>
            </a:extLst>
          </p:cNvPr>
          <p:cNvCxnSpPr>
            <a:stCxn id="15" idx="1"/>
            <a:endCxn id="4" idx="0"/>
          </p:cNvCxnSpPr>
          <p:nvPr/>
        </p:nvCxnSpPr>
        <p:spPr>
          <a:xfrm rot="10800000" flipV="1">
            <a:off x="4779820" y="5440632"/>
            <a:ext cx="2872501" cy="581473"/>
          </a:xfrm>
          <a:prstGeom prst="bentConnector2">
            <a:avLst/>
          </a:prstGeom>
          <a:noFill/>
          <a:ln w="19046" cap="flat">
            <a:solidFill>
              <a:srgbClr val="4472C4"/>
            </a:solidFill>
            <a:prstDash val="solid"/>
            <a:miter/>
            <a:tailEnd type="arrow"/>
          </a:ln>
        </p:spPr>
      </p:cxnSp>
      <p:cxnSp>
        <p:nvCxnSpPr>
          <p:cNvPr id="20" name="Connector: Elbow 24">
            <a:extLst>
              <a:ext uri="{FF2B5EF4-FFF2-40B4-BE49-F238E27FC236}">
                <a16:creationId xmlns:a16="http://schemas.microsoft.com/office/drawing/2014/main" id="{04FC7E1A-3DB9-4CA0-B3F0-19883C2DEB2A}"/>
              </a:ext>
            </a:extLst>
          </p:cNvPr>
          <p:cNvCxnSpPr>
            <a:stCxn id="9" idx="2"/>
            <a:endCxn id="5" idx="2"/>
          </p:cNvCxnSpPr>
          <p:nvPr/>
        </p:nvCxnSpPr>
        <p:spPr>
          <a:xfrm rot="5400000">
            <a:off x="6792653" y="2718956"/>
            <a:ext cx="2884055" cy="4304141"/>
          </a:xfrm>
          <a:prstGeom prst="bentConnector3">
            <a:avLst>
              <a:gd name="adj1" fmla="val 110568"/>
            </a:avLst>
          </a:prstGeom>
          <a:noFill/>
          <a:ln w="19046" cap="flat">
            <a:solidFill>
              <a:srgbClr val="ED7D31"/>
            </a:solidFill>
            <a:prstDash val="solid"/>
            <a:miter/>
            <a:tailEnd type="arrow"/>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0071-5932-4AC1-B8F5-FC54504BE0F8}"/>
              </a:ext>
            </a:extLst>
          </p:cNvPr>
          <p:cNvSpPr txBox="1">
            <a:spLocks noGrp="1"/>
          </p:cNvSpPr>
          <p:nvPr>
            <p:ph type="title"/>
          </p:nvPr>
        </p:nvSpPr>
        <p:spPr>
          <a:xfrm>
            <a:off x="838200" y="110821"/>
            <a:ext cx="10515600" cy="1087600"/>
          </a:xfrm>
        </p:spPr>
        <p:txBody>
          <a:bodyPr/>
          <a:lstStyle/>
          <a:p>
            <a:pPr lvl="0" algn="ctr"/>
            <a:r>
              <a:rPr lang="en-US" sz="3600" dirty="0">
                <a:latin typeface="Times New Roman" panose="02020603050405020304" pitchFamily="18" charset="0"/>
                <a:cs typeface="Times New Roman" panose="02020603050405020304" pitchFamily="18" charset="0"/>
              </a:rPr>
              <a:t>Two-level page table</a:t>
            </a:r>
            <a:endParaRPr lang="en-GB" sz="3600" dirty="0">
              <a:latin typeface="Times New Roman" panose="02020603050405020304" pitchFamily="18" charset="0"/>
              <a:cs typeface="Times New Roman" panose="02020603050405020304" pitchFamily="18" charset="0"/>
            </a:endParaRPr>
          </a:p>
        </p:txBody>
      </p:sp>
      <p:sp>
        <p:nvSpPr>
          <p:cNvPr id="3" name="Content Placeholder 8">
            <a:extLst>
              <a:ext uri="{FF2B5EF4-FFF2-40B4-BE49-F238E27FC236}">
                <a16:creationId xmlns:a16="http://schemas.microsoft.com/office/drawing/2014/main" id="{4011A02F-63C1-4D5E-837F-0AB58BF4D104}"/>
              </a:ext>
            </a:extLst>
          </p:cNvPr>
          <p:cNvSpPr txBox="1">
            <a:spLocks noGrp="1"/>
          </p:cNvSpPr>
          <p:nvPr>
            <p:ph sz="half" idx="1"/>
          </p:nvPr>
        </p:nvSpPr>
        <p:spPr>
          <a:xfrm>
            <a:off x="6172201" y="1825631"/>
            <a:ext cx="5525401" cy="3851269"/>
          </a:xfrm>
        </p:spPr>
        <p:txBody>
          <a:bodyPr/>
          <a:lstStyle/>
          <a:p>
            <a:pPr lvl="0"/>
            <a:r>
              <a:rPr lang="en-US" sz="1867" dirty="0"/>
              <a:t>Directory #</a:t>
            </a:r>
          </a:p>
          <a:p>
            <a:pPr lvl="1"/>
            <a:r>
              <a:rPr lang="en-US" sz="1867" dirty="0"/>
              <a:t>Index in page directory</a:t>
            </a:r>
          </a:p>
          <a:p>
            <a:pPr lvl="1"/>
            <a:r>
              <a:rPr lang="en-US" sz="1867" dirty="0"/>
              <a:t>Entry point to a page table</a:t>
            </a:r>
          </a:p>
          <a:p>
            <a:pPr lvl="0"/>
            <a:r>
              <a:rPr lang="en-US" sz="1867" dirty="0"/>
              <a:t>Page #</a:t>
            </a:r>
          </a:p>
          <a:p>
            <a:pPr lvl="1"/>
            <a:r>
              <a:rPr lang="en-US" sz="1867" dirty="0"/>
              <a:t>Index in the page table</a:t>
            </a:r>
          </a:p>
          <a:p>
            <a:pPr lvl="1"/>
            <a:r>
              <a:rPr lang="en-US" sz="1867" dirty="0"/>
              <a:t>Point to a physical address</a:t>
            </a:r>
          </a:p>
          <a:p>
            <a:pPr lvl="0"/>
            <a:r>
              <a:rPr lang="en-US" sz="1867" dirty="0"/>
              <a:t>Directory and page entry can be NULL</a:t>
            </a:r>
          </a:p>
          <a:p>
            <a:pPr lvl="0"/>
            <a:r>
              <a:rPr lang="en-US" sz="1867" dirty="0"/>
              <a:t>Do not materialize unneeded page tables</a:t>
            </a:r>
            <a:endParaRPr lang="en-GB" sz="1867" dirty="0"/>
          </a:p>
        </p:txBody>
      </p:sp>
      <p:sp>
        <p:nvSpPr>
          <p:cNvPr id="4" name="Rectangle 3">
            <a:extLst>
              <a:ext uri="{FF2B5EF4-FFF2-40B4-BE49-F238E27FC236}">
                <a16:creationId xmlns:a16="http://schemas.microsoft.com/office/drawing/2014/main" id="{43F425E8-F04B-4495-B7ED-6FE527C7E632}"/>
              </a:ext>
            </a:extLst>
          </p:cNvPr>
          <p:cNvSpPr/>
          <p:nvPr/>
        </p:nvSpPr>
        <p:spPr>
          <a:xfrm>
            <a:off x="267859" y="2690336"/>
            <a:ext cx="1648943" cy="290949"/>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directory #</a:t>
            </a:r>
            <a:endParaRPr lang="en-GB" sz="2400">
              <a:solidFill>
                <a:srgbClr val="FFFFFF"/>
              </a:solidFill>
              <a:latin typeface="Calibri"/>
            </a:endParaRPr>
          </a:p>
        </p:txBody>
      </p:sp>
      <p:sp>
        <p:nvSpPr>
          <p:cNvPr id="5" name="Rectangle 4">
            <a:extLst>
              <a:ext uri="{FF2B5EF4-FFF2-40B4-BE49-F238E27FC236}">
                <a16:creationId xmlns:a16="http://schemas.microsoft.com/office/drawing/2014/main" id="{2D28F273-E8EF-41C3-B0B2-D17BC301A0D3}"/>
              </a:ext>
            </a:extLst>
          </p:cNvPr>
          <p:cNvSpPr/>
          <p:nvPr/>
        </p:nvSpPr>
        <p:spPr>
          <a:xfrm>
            <a:off x="3569490" y="2690336"/>
            <a:ext cx="1154545" cy="290949"/>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offset</a:t>
            </a:r>
            <a:endParaRPr lang="en-GB" sz="2400">
              <a:solidFill>
                <a:srgbClr val="FFFFFF"/>
              </a:solidFill>
              <a:latin typeface="Calibri"/>
            </a:endParaRPr>
          </a:p>
        </p:txBody>
      </p:sp>
      <p:sp>
        <p:nvSpPr>
          <p:cNvPr id="6" name="Left Brace 5">
            <a:extLst>
              <a:ext uri="{FF2B5EF4-FFF2-40B4-BE49-F238E27FC236}">
                <a16:creationId xmlns:a16="http://schemas.microsoft.com/office/drawing/2014/main" id="{46E055D5-8E04-45CF-9796-0933FA361DD8}"/>
              </a:ext>
            </a:extLst>
          </p:cNvPr>
          <p:cNvSpPr/>
          <p:nvPr/>
        </p:nvSpPr>
        <p:spPr>
          <a:xfrm rot="5400013">
            <a:off x="2448191" y="447645"/>
            <a:ext cx="206909" cy="4114543"/>
          </a:xfrm>
          <a:custGeom>
            <a:avLst/>
            <a:gdLst>
              <a:gd name="f0" fmla="val 10800000"/>
              <a:gd name="f1" fmla="val 5400000"/>
              <a:gd name="f2" fmla="val 180"/>
              <a:gd name="f3" fmla="val w"/>
              <a:gd name="f4" fmla="val h"/>
              <a:gd name="f5" fmla="val ss"/>
              <a:gd name="f6" fmla="val 0"/>
              <a:gd name="f7" fmla="*/ 5419351 1 1725033"/>
              <a:gd name="f8" fmla="+- 0 0 5400000"/>
              <a:gd name="f9" fmla="val 50000"/>
              <a:gd name="f10" fmla="+- 0 0 -180"/>
              <a:gd name="f11" fmla="+- 0 0 -270"/>
              <a:gd name="f12" fmla="+- 0 0 -360"/>
              <a:gd name="f13" fmla="abs f3"/>
              <a:gd name="f14" fmla="abs f4"/>
              <a:gd name="f15" fmla="abs f5"/>
              <a:gd name="f16" fmla="+- 2700000 f1 0"/>
              <a:gd name="f17" fmla="*/ f10 f0 1"/>
              <a:gd name="f18" fmla="*/ f11 f0 1"/>
              <a:gd name="f19" fmla="*/ f12 f0 1"/>
              <a:gd name="f20" fmla="?: f13 f3 1"/>
              <a:gd name="f21" fmla="?: f14 f4 1"/>
              <a:gd name="f22" fmla="?: f15 f5 1"/>
              <a:gd name="f23" fmla="+- f16 0 f1"/>
              <a:gd name="f24" fmla="*/ f17 1 f2"/>
              <a:gd name="f25" fmla="*/ f18 1 f2"/>
              <a:gd name="f26" fmla="*/ f19 1 f2"/>
              <a:gd name="f27" fmla="*/ f20 1 21600"/>
              <a:gd name="f28" fmla="*/ f21 1 21600"/>
              <a:gd name="f29" fmla="*/ 21600 f20 1"/>
              <a:gd name="f30" fmla="*/ 21600 f21 1"/>
              <a:gd name="f31" fmla="+- f23 f1 0"/>
              <a:gd name="f32" fmla="+- f24 0 f1"/>
              <a:gd name="f33" fmla="+- f25 0 f1"/>
              <a:gd name="f34" fmla="+- f26 0 f1"/>
              <a:gd name="f35" fmla="min f28 f27"/>
              <a:gd name="f36" fmla="*/ f29 1 f22"/>
              <a:gd name="f37" fmla="*/ f30 1 f22"/>
              <a:gd name="f38" fmla="*/ f31 f7 1"/>
              <a:gd name="f39" fmla="val f36"/>
              <a:gd name="f40" fmla="val f37"/>
              <a:gd name="f41" fmla="*/ f38 1 f0"/>
              <a:gd name="f42" fmla="*/ f6 f35 1"/>
              <a:gd name="f43" fmla="+- f40 0 f6"/>
              <a:gd name="f44" fmla="+- f39 0 f6"/>
              <a:gd name="f45" fmla="+- 0 0 f41"/>
              <a:gd name="f46" fmla="*/ f39 f35 1"/>
              <a:gd name="f47" fmla="*/ f40 f35 1"/>
              <a:gd name="f48" fmla="*/ f44 1 2"/>
              <a:gd name="f49" fmla="min f44 f43"/>
              <a:gd name="f50" fmla="*/ f43 f9 1"/>
              <a:gd name="f51" fmla="+- 0 0 f45"/>
              <a:gd name="f52" fmla="+- f6 f48 0"/>
              <a:gd name="f53" fmla="*/ f49 f6 1"/>
              <a:gd name="f54" fmla="*/ f50 1 100000"/>
              <a:gd name="f55" fmla="*/ f51 f0 1"/>
              <a:gd name="f56" fmla="*/ f48 f35 1"/>
              <a:gd name="f57" fmla="*/ f53 1 100000"/>
              <a:gd name="f58" fmla="*/ f55 1 f7"/>
              <a:gd name="f59" fmla="*/ f52 f35 1"/>
              <a:gd name="f60" fmla="*/ f54 f35 1"/>
              <a:gd name="f61" fmla="+- f54 f57 0"/>
              <a:gd name="f62" fmla="+- f58 0 f1"/>
              <a:gd name="f63" fmla="*/ f57 f35 1"/>
              <a:gd name="f64" fmla="cos 1 f62"/>
              <a:gd name="f65" fmla="sin 1 f62"/>
              <a:gd name="f66" fmla="*/ f61 f35 1"/>
              <a:gd name="f67" fmla="+- 0 0 f64"/>
              <a:gd name="f68" fmla="+- 0 0 f65"/>
              <a:gd name="f69" fmla="+- 0 0 f67"/>
              <a:gd name="f70" fmla="+- 0 0 f68"/>
              <a:gd name="f71" fmla="val f69"/>
              <a:gd name="f72" fmla="val f70"/>
              <a:gd name="f73" fmla="*/ f71 f48 1"/>
              <a:gd name="f74" fmla="*/ f72 f57 1"/>
              <a:gd name="f75" fmla="+- f39 0 f73"/>
              <a:gd name="f76" fmla="+- f57 0 f74"/>
              <a:gd name="f77" fmla="+- f40 f74 0"/>
              <a:gd name="f78" fmla="+- f77 0 f57"/>
              <a:gd name="f79" fmla="*/ f75 f35 1"/>
              <a:gd name="f80" fmla="*/ f76 f35 1"/>
              <a:gd name="f81" fmla="*/ f78 f35 1"/>
            </a:gdLst>
            <a:ahLst/>
            <a:cxnLst>
              <a:cxn ang="3cd4">
                <a:pos x="hc" y="t"/>
              </a:cxn>
              <a:cxn ang="0">
                <a:pos x="r" y="vc"/>
              </a:cxn>
              <a:cxn ang="cd4">
                <a:pos x="hc" y="b"/>
              </a:cxn>
              <a:cxn ang="cd2">
                <a:pos x="l" y="vc"/>
              </a:cxn>
              <a:cxn ang="f32">
                <a:pos x="f46" y="f42"/>
              </a:cxn>
              <a:cxn ang="f33">
                <a:pos x="f42" y="f60"/>
              </a:cxn>
              <a:cxn ang="f34">
                <a:pos x="f46" y="f47"/>
              </a:cxn>
            </a:cxnLst>
            <a:rect l="f79" t="f80" r="f46" b="f81"/>
            <a:pathLst>
              <a:path stroke="0">
                <a:moveTo>
                  <a:pt x="f46" y="f47"/>
                </a:moveTo>
                <a:arcTo wR="f56" hR="f63" stAng="f1" swAng="f1"/>
                <a:lnTo>
                  <a:pt x="f59" y="f66"/>
                </a:lnTo>
                <a:arcTo wR="f56" hR="f63" stAng="f6" swAng="f8"/>
                <a:arcTo wR="f56" hR="f63" stAng="f1" swAng="f8"/>
                <a:lnTo>
                  <a:pt x="f59" y="f63"/>
                </a:lnTo>
                <a:arcTo wR="f56" hR="f63" stAng="f0" swAng="f1"/>
                <a:close/>
              </a:path>
              <a:path fill="none">
                <a:moveTo>
                  <a:pt x="f46" y="f47"/>
                </a:moveTo>
                <a:arcTo wR="f56" hR="f63" stAng="f1" swAng="f1"/>
                <a:lnTo>
                  <a:pt x="f59" y="f66"/>
                </a:lnTo>
                <a:arcTo wR="f56" hR="f63" stAng="f6" swAng="f8"/>
                <a:arcTo wR="f56" hR="f63" stAng="f1" swAng="f8"/>
                <a:lnTo>
                  <a:pt x="f59" y="f63"/>
                </a:lnTo>
                <a:arcTo wR="f56" hR="f63"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7" name="TextBox 6">
            <a:extLst>
              <a:ext uri="{FF2B5EF4-FFF2-40B4-BE49-F238E27FC236}">
                <a16:creationId xmlns:a16="http://schemas.microsoft.com/office/drawing/2014/main" id="{4007D651-8226-4AF3-9BED-CA514F347C79}"/>
              </a:ext>
            </a:extLst>
          </p:cNvPr>
          <p:cNvSpPr txBox="1"/>
          <p:nvPr/>
        </p:nvSpPr>
        <p:spPr>
          <a:xfrm>
            <a:off x="1534109" y="1825630"/>
            <a:ext cx="215379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Virtual Address</a:t>
            </a:r>
          </a:p>
        </p:txBody>
      </p:sp>
      <p:sp>
        <p:nvSpPr>
          <p:cNvPr id="8" name="Rectangle 9">
            <a:extLst>
              <a:ext uri="{FF2B5EF4-FFF2-40B4-BE49-F238E27FC236}">
                <a16:creationId xmlns:a16="http://schemas.microsoft.com/office/drawing/2014/main" id="{E62A3A74-4750-4C0A-B631-D0E0DD2D8143}"/>
              </a:ext>
            </a:extLst>
          </p:cNvPr>
          <p:cNvSpPr/>
          <p:nvPr/>
        </p:nvSpPr>
        <p:spPr>
          <a:xfrm>
            <a:off x="1920546" y="2690336"/>
            <a:ext cx="1648943" cy="290949"/>
          </a:xfrm>
          <a:prstGeom prst="rect">
            <a:avLst/>
          </a:prstGeom>
          <a:gradFill>
            <a:gsLst>
              <a:gs pos="0">
                <a:srgbClr val="B1CBE9"/>
              </a:gs>
              <a:gs pos="100000">
                <a:srgbClr val="A3C1E5"/>
              </a:gs>
            </a:gsLst>
            <a:lin ang="5400000"/>
          </a:gradFill>
          <a:ln w="6345" cap="flat">
            <a:solidFill>
              <a:srgbClr val="5B9BD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page #</a:t>
            </a:r>
            <a:endParaRPr lang="en-GB" sz="2400">
              <a:solidFill>
                <a:srgbClr val="000000"/>
              </a:solidFill>
              <a:latin typeface="Calibri"/>
            </a:endParaRPr>
          </a:p>
        </p:txBody>
      </p:sp>
      <p:sp>
        <p:nvSpPr>
          <p:cNvPr id="9" name="Rectangle 10">
            <a:extLst>
              <a:ext uri="{FF2B5EF4-FFF2-40B4-BE49-F238E27FC236}">
                <a16:creationId xmlns:a16="http://schemas.microsoft.com/office/drawing/2014/main" id="{D07CDE7A-FF53-431B-82A4-A3168BC97FA5}"/>
              </a:ext>
            </a:extLst>
          </p:cNvPr>
          <p:cNvSpPr/>
          <p:nvPr/>
        </p:nvSpPr>
        <p:spPr>
          <a:xfrm>
            <a:off x="6243781" y="5890736"/>
            <a:ext cx="3301641" cy="290949"/>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page #</a:t>
            </a:r>
            <a:endParaRPr lang="en-GB" sz="2400">
              <a:solidFill>
                <a:srgbClr val="FFFFFF"/>
              </a:solidFill>
              <a:latin typeface="Calibri"/>
            </a:endParaRPr>
          </a:p>
        </p:txBody>
      </p:sp>
      <p:sp>
        <p:nvSpPr>
          <p:cNvPr id="10" name="Rectangle 11">
            <a:extLst>
              <a:ext uri="{FF2B5EF4-FFF2-40B4-BE49-F238E27FC236}">
                <a16:creationId xmlns:a16="http://schemas.microsoft.com/office/drawing/2014/main" id="{07DB0E9B-5B28-496B-B676-D29EFF6EE30F}"/>
              </a:ext>
            </a:extLst>
          </p:cNvPr>
          <p:cNvSpPr/>
          <p:nvPr/>
        </p:nvSpPr>
        <p:spPr>
          <a:xfrm>
            <a:off x="9545424" y="5890736"/>
            <a:ext cx="1154545" cy="290949"/>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offset</a:t>
            </a:r>
            <a:endParaRPr lang="en-GB" sz="2400">
              <a:solidFill>
                <a:srgbClr val="FFFFFF"/>
              </a:solidFill>
              <a:latin typeface="Calibri"/>
            </a:endParaRPr>
          </a:p>
        </p:txBody>
      </p:sp>
      <p:sp>
        <p:nvSpPr>
          <p:cNvPr id="11" name="Left Brace 12">
            <a:extLst>
              <a:ext uri="{FF2B5EF4-FFF2-40B4-BE49-F238E27FC236}">
                <a16:creationId xmlns:a16="http://schemas.microsoft.com/office/drawing/2014/main" id="{594D20A3-A123-410E-B037-30BF34D8931B}"/>
              </a:ext>
            </a:extLst>
          </p:cNvPr>
          <p:cNvSpPr/>
          <p:nvPr/>
        </p:nvSpPr>
        <p:spPr>
          <a:xfrm rot="5400013">
            <a:off x="8424124" y="3648045"/>
            <a:ext cx="206909" cy="4114543"/>
          </a:xfrm>
          <a:custGeom>
            <a:avLst/>
            <a:gdLst>
              <a:gd name="f0" fmla="val 10800000"/>
              <a:gd name="f1" fmla="val 5400000"/>
              <a:gd name="f2" fmla="val 180"/>
              <a:gd name="f3" fmla="val w"/>
              <a:gd name="f4" fmla="val h"/>
              <a:gd name="f5" fmla="val ss"/>
              <a:gd name="f6" fmla="val 0"/>
              <a:gd name="f7" fmla="*/ 5419351 1 1725033"/>
              <a:gd name="f8" fmla="+- 0 0 5400000"/>
              <a:gd name="f9" fmla="val 50000"/>
              <a:gd name="f10" fmla="+- 0 0 -180"/>
              <a:gd name="f11" fmla="+- 0 0 -270"/>
              <a:gd name="f12" fmla="+- 0 0 -360"/>
              <a:gd name="f13" fmla="abs f3"/>
              <a:gd name="f14" fmla="abs f4"/>
              <a:gd name="f15" fmla="abs f5"/>
              <a:gd name="f16" fmla="+- 2700000 f1 0"/>
              <a:gd name="f17" fmla="*/ f10 f0 1"/>
              <a:gd name="f18" fmla="*/ f11 f0 1"/>
              <a:gd name="f19" fmla="*/ f12 f0 1"/>
              <a:gd name="f20" fmla="?: f13 f3 1"/>
              <a:gd name="f21" fmla="?: f14 f4 1"/>
              <a:gd name="f22" fmla="?: f15 f5 1"/>
              <a:gd name="f23" fmla="+- f16 0 f1"/>
              <a:gd name="f24" fmla="*/ f17 1 f2"/>
              <a:gd name="f25" fmla="*/ f18 1 f2"/>
              <a:gd name="f26" fmla="*/ f19 1 f2"/>
              <a:gd name="f27" fmla="*/ f20 1 21600"/>
              <a:gd name="f28" fmla="*/ f21 1 21600"/>
              <a:gd name="f29" fmla="*/ 21600 f20 1"/>
              <a:gd name="f30" fmla="*/ 21600 f21 1"/>
              <a:gd name="f31" fmla="+- f23 f1 0"/>
              <a:gd name="f32" fmla="+- f24 0 f1"/>
              <a:gd name="f33" fmla="+- f25 0 f1"/>
              <a:gd name="f34" fmla="+- f26 0 f1"/>
              <a:gd name="f35" fmla="min f28 f27"/>
              <a:gd name="f36" fmla="*/ f29 1 f22"/>
              <a:gd name="f37" fmla="*/ f30 1 f22"/>
              <a:gd name="f38" fmla="*/ f31 f7 1"/>
              <a:gd name="f39" fmla="val f36"/>
              <a:gd name="f40" fmla="val f37"/>
              <a:gd name="f41" fmla="*/ f38 1 f0"/>
              <a:gd name="f42" fmla="*/ f6 f35 1"/>
              <a:gd name="f43" fmla="+- f40 0 f6"/>
              <a:gd name="f44" fmla="+- f39 0 f6"/>
              <a:gd name="f45" fmla="+- 0 0 f41"/>
              <a:gd name="f46" fmla="*/ f39 f35 1"/>
              <a:gd name="f47" fmla="*/ f40 f35 1"/>
              <a:gd name="f48" fmla="*/ f44 1 2"/>
              <a:gd name="f49" fmla="min f44 f43"/>
              <a:gd name="f50" fmla="*/ f43 f9 1"/>
              <a:gd name="f51" fmla="+- 0 0 f45"/>
              <a:gd name="f52" fmla="+- f6 f48 0"/>
              <a:gd name="f53" fmla="*/ f49 f6 1"/>
              <a:gd name="f54" fmla="*/ f50 1 100000"/>
              <a:gd name="f55" fmla="*/ f51 f0 1"/>
              <a:gd name="f56" fmla="*/ f48 f35 1"/>
              <a:gd name="f57" fmla="*/ f53 1 100000"/>
              <a:gd name="f58" fmla="*/ f55 1 f7"/>
              <a:gd name="f59" fmla="*/ f52 f35 1"/>
              <a:gd name="f60" fmla="*/ f54 f35 1"/>
              <a:gd name="f61" fmla="+- f54 f57 0"/>
              <a:gd name="f62" fmla="+- f58 0 f1"/>
              <a:gd name="f63" fmla="*/ f57 f35 1"/>
              <a:gd name="f64" fmla="cos 1 f62"/>
              <a:gd name="f65" fmla="sin 1 f62"/>
              <a:gd name="f66" fmla="*/ f61 f35 1"/>
              <a:gd name="f67" fmla="+- 0 0 f64"/>
              <a:gd name="f68" fmla="+- 0 0 f65"/>
              <a:gd name="f69" fmla="+- 0 0 f67"/>
              <a:gd name="f70" fmla="+- 0 0 f68"/>
              <a:gd name="f71" fmla="val f69"/>
              <a:gd name="f72" fmla="val f70"/>
              <a:gd name="f73" fmla="*/ f71 f48 1"/>
              <a:gd name="f74" fmla="*/ f72 f57 1"/>
              <a:gd name="f75" fmla="+- f39 0 f73"/>
              <a:gd name="f76" fmla="+- f57 0 f74"/>
              <a:gd name="f77" fmla="+- f40 f74 0"/>
              <a:gd name="f78" fmla="+- f77 0 f57"/>
              <a:gd name="f79" fmla="*/ f75 f35 1"/>
              <a:gd name="f80" fmla="*/ f76 f35 1"/>
              <a:gd name="f81" fmla="*/ f78 f35 1"/>
            </a:gdLst>
            <a:ahLst/>
            <a:cxnLst>
              <a:cxn ang="3cd4">
                <a:pos x="hc" y="t"/>
              </a:cxn>
              <a:cxn ang="0">
                <a:pos x="r" y="vc"/>
              </a:cxn>
              <a:cxn ang="cd4">
                <a:pos x="hc" y="b"/>
              </a:cxn>
              <a:cxn ang="cd2">
                <a:pos x="l" y="vc"/>
              </a:cxn>
              <a:cxn ang="f32">
                <a:pos x="f46" y="f42"/>
              </a:cxn>
              <a:cxn ang="f33">
                <a:pos x="f42" y="f60"/>
              </a:cxn>
              <a:cxn ang="f34">
                <a:pos x="f46" y="f47"/>
              </a:cxn>
            </a:cxnLst>
            <a:rect l="f79" t="f80" r="f46" b="f81"/>
            <a:pathLst>
              <a:path stroke="0">
                <a:moveTo>
                  <a:pt x="f46" y="f47"/>
                </a:moveTo>
                <a:arcTo wR="f56" hR="f63" stAng="f1" swAng="f1"/>
                <a:lnTo>
                  <a:pt x="f59" y="f66"/>
                </a:lnTo>
                <a:arcTo wR="f56" hR="f63" stAng="f6" swAng="f8"/>
                <a:arcTo wR="f56" hR="f63" stAng="f1" swAng="f8"/>
                <a:lnTo>
                  <a:pt x="f59" y="f63"/>
                </a:lnTo>
                <a:arcTo wR="f56" hR="f63" stAng="f0" swAng="f1"/>
                <a:close/>
              </a:path>
              <a:path fill="none">
                <a:moveTo>
                  <a:pt x="f46" y="f47"/>
                </a:moveTo>
                <a:arcTo wR="f56" hR="f63" stAng="f1" swAng="f1"/>
                <a:lnTo>
                  <a:pt x="f59" y="f66"/>
                </a:lnTo>
                <a:arcTo wR="f56" hR="f63" stAng="f6" swAng="f8"/>
                <a:arcTo wR="f56" hR="f63" stAng="f1" swAng="f8"/>
                <a:lnTo>
                  <a:pt x="f59" y="f63"/>
                </a:lnTo>
                <a:arcTo wR="f56" hR="f63"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12" name="TextBox 13">
            <a:extLst>
              <a:ext uri="{FF2B5EF4-FFF2-40B4-BE49-F238E27FC236}">
                <a16:creationId xmlns:a16="http://schemas.microsoft.com/office/drawing/2014/main" id="{E8C12FCD-429D-4860-BB5B-620153378D6D}"/>
              </a:ext>
            </a:extLst>
          </p:cNvPr>
          <p:cNvSpPr txBox="1"/>
          <p:nvPr/>
        </p:nvSpPr>
        <p:spPr>
          <a:xfrm>
            <a:off x="7510028" y="5026030"/>
            <a:ext cx="2317301"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Physical Address</a:t>
            </a:r>
          </a:p>
        </p:txBody>
      </p:sp>
      <p:sp>
        <p:nvSpPr>
          <p:cNvPr id="13" name="Rectangle 18">
            <a:extLst>
              <a:ext uri="{FF2B5EF4-FFF2-40B4-BE49-F238E27FC236}">
                <a16:creationId xmlns:a16="http://schemas.microsoft.com/office/drawing/2014/main" id="{B07440D3-3C52-4AE2-8FA4-3A2FF62AAE3F}"/>
              </a:ext>
            </a:extLst>
          </p:cNvPr>
          <p:cNvSpPr/>
          <p:nvPr/>
        </p:nvSpPr>
        <p:spPr>
          <a:xfrm>
            <a:off x="267860" y="4038844"/>
            <a:ext cx="2221345" cy="290949"/>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directory entry</a:t>
            </a:r>
            <a:endParaRPr lang="en-GB" sz="2400">
              <a:solidFill>
                <a:srgbClr val="FFFFFF"/>
              </a:solidFill>
              <a:latin typeface="Calibri"/>
            </a:endParaRPr>
          </a:p>
        </p:txBody>
      </p:sp>
      <p:sp>
        <p:nvSpPr>
          <p:cNvPr id="14" name="Rectangle 19">
            <a:extLst>
              <a:ext uri="{FF2B5EF4-FFF2-40B4-BE49-F238E27FC236}">
                <a16:creationId xmlns:a16="http://schemas.microsoft.com/office/drawing/2014/main" id="{CB2D475C-3612-4F69-BA9A-37D558C2AB3D}"/>
              </a:ext>
            </a:extLst>
          </p:cNvPr>
          <p:cNvSpPr/>
          <p:nvPr/>
        </p:nvSpPr>
        <p:spPr>
          <a:xfrm>
            <a:off x="267860" y="3747895"/>
            <a:ext cx="2221345" cy="290949"/>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directory entry</a:t>
            </a:r>
            <a:endParaRPr lang="en-GB" sz="2400">
              <a:solidFill>
                <a:srgbClr val="FFFFFF"/>
              </a:solidFill>
              <a:latin typeface="Calibri"/>
            </a:endParaRPr>
          </a:p>
        </p:txBody>
      </p:sp>
      <p:sp>
        <p:nvSpPr>
          <p:cNvPr id="15" name="Rectangle 20">
            <a:extLst>
              <a:ext uri="{FF2B5EF4-FFF2-40B4-BE49-F238E27FC236}">
                <a16:creationId xmlns:a16="http://schemas.microsoft.com/office/drawing/2014/main" id="{1EAA0D12-2ED9-4CF6-92DC-865F711AAC2A}"/>
              </a:ext>
            </a:extLst>
          </p:cNvPr>
          <p:cNvSpPr/>
          <p:nvPr/>
        </p:nvSpPr>
        <p:spPr>
          <a:xfrm>
            <a:off x="267860" y="4329795"/>
            <a:ext cx="2221345" cy="290949"/>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directory entry</a:t>
            </a:r>
            <a:endParaRPr lang="en-GB" sz="2400">
              <a:solidFill>
                <a:srgbClr val="FFFFFF"/>
              </a:solidFill>
              <a:latin typeface="Calibri"/>
            </a:endParaRPr>
          </a:p>
        </p:txBody>
      </p:sp>
      <p:sp>
        <p:nvSpPr>
          <p:cNvPr id="16" name="Rectangle 21">
            <a:extLst>
              <a:ext uri="{FF2B5EF4-FFF2-40B4-BE49-F238E27FC236}">
                <a16:creationId xmlns:a16="http://schemas.microsoft.com/office/drawing/2014/main" id="{7BD60A8D-B94A-4597-BDBE-3C6DAD67EE8D}"/>
              </a:ext>
            </a:extLst>
          </p:cNvPr>
          <p:cNvSpPr/>
          <p:nvPr/>
        </p:nvSpPr>
        <p:spPr>
          <a:xfrm>
            <a:off x="267860" y="4620732"/>
            <a:ext cx="2221345" cy="290949"/>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directory entry</a:t>
            </a:r>
            <a:endParaRPr lang="en-GB" sz="2400">
              <a:solidFill>
                <a:srgbClr val="FFFFFF"/>
              </a:solidFill>
              <a:latin typeface="Calibri"/>
            </a:endParaRPr>
          </a:p>
        </p:txBody>
      </p:sp>
      <p:sp>
        <p:nvSpPr>
          <p:cNvPr id="17" name="Rectangle 22">
            <a:extLst>
              <a:ext uri="{FF2B5EF4-FFF2-40B4-BE49-F238E27FC236}">
                <a16:creationId xmlns:a16="http://schemas.microsoft.com/office/drawing/2014/main" id="{21461C7B-D311-46D7-9F31-00A3D03A1EB6}"/>
              </a:ext>
            </a:extLst>
          </p:cNvPr>
          <p:cNvSpPr/>
          <p:nvPr/>
        </p:nvSpPr>
        <p:spPr>
          <a:xfrm>
            <a:off x="2941785" y="3747895"/>
            <a:ext cx="2221345" cy="290949"/>
          </a:xfrm>
          <a:prstGeom prst="rect">
            <a:avLst/>
          </a:prstGeom>
          <a:gradFill>
            <a:gsLst>
              <a:gs pos="0">
                <a:srgbClr val="B1CBE9"/>
              </a:gs>
              <a:gs pos="100000">
                <a:srgbClr val="A3C1E5"/>
              </a:gs>
            </a:gsLst>
            <a:lin ang="5400000"/>
          </a:gradFill>
          <a:ln w="6345" cap="flat">
            <a:solidFill>
              <a:srgbClr val="5B9BD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page entry</a:t>
            </a:r>
            <a:endParaRPr lang="en-GB" sz="2400">
              <a:solidFill>
                <a:srgbClr val="000000"/>
              </a:solidFill>
              <a:latin typeface="Calibri"/>
            </a:endParaRPr>
          </a:p>
        </p:txBody>
      </p:sp>
      <p:sp>
        <p:nvSpPr>
          <p:cNvPr id="18" name="Rectangle 24">
            <a:extLst>
              <a:ext uri="{FF2B5EF4-FFF2-40B4-BE49-F238E27FC236}">
                <a16:creationId xmlns:a16="http://schemas.microsoft.com/office/drawing/2014/main" id="{6BE80F7F-2D52-4F90-91AD-DDD30736B237}"/>
              </a:ext>
            </a:extLst>
          </p:cNvPr>
          <p:cNvSpPr/>
          <p:nvPr/>
        </p:nvSpPr>
        <p:spPr>
          <a:xfrm>
            <a:off x="2941785" y="4038844"/>
            <a:ext cx="2221345" cy="290949"/>
          </a:xfrm>
          <a:prstGeom prst="rect">
            <a:avLst/>
          </a:prstGeom>
          <a:gradFill>
            <a:gsLst>
              <a:gs pos="0">
                <a:srgbClr val="B1CBE9"/>
              </a:gs>
              <a:gs pos="100000">
                <a:srgbClr val="A3C1E5"/>
              </a:gs>
            </a:gsLst>
            <a:lin ang="5400000"/>
          </a:gradFill>
          <a:ln w="6345" cap="flat">
            <a:solidFill>
              <a:srgbClr val="5B9BD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page entry</a:t>
            </a:r>
            <a:endParaRPr lang="en-GB" sz="2400">
              <a:solidFill>
                <a:srgbClr val="000000"/>
              </a:solidFill>
              <a:latin typeface="Calibri"/>
            </a:endParaRPr>
          </a:p>
        </p:txBody>
      </p:sp>
      <p:sp>
        <p:nvSpPr>
          <p:cNvPr id="19" name="Rectangle 25">
            <a:extLst>
              <a:ext uri="{FF2B5EF4-FFF2-40B4-BE49-F238E27FC236}">
                <a16:creationId xmlns:a16="http://schemas.microsoft.com/office/drawing/2014/main" id="{66575CCE-A66A-464C-A288-95148D8D66DE}"/>
              </a:ext>
            </a:extLst>
          </p:cNvPr>
          <p:cNvSpPr/>
          <p:nvPr/>
        </p:nvSpPr>
        <p:spPr>
          <a:xfrm>
            <a:off x="2941785" y="4329795"/>
            <a:ext cx="2221345" cy="290949"/>
          </a:xfrm>
          <a:prstGeom prst="rect">
            <a:avLst/>
          </a:prstGeom>
          <a:gradFill>
            <a:gsLst>
              <a:gs pos="0">
                <a:srgbClr val="B1CBE9"/>
              </a:gs>
              <a:gs pos="100000">
                <a:srgbClr val="A3C1E5"/>
              </a:gs>
            </a:gsLst>
            <a:lin ang="5400000"/>
          </a:gradFill>
          <a:ln w="6345" cap="flat">
            <a:solidFill>
              <a:srgbClr val="5B9BD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page entry</a:t>
            </a:r>
            <a:endParaRPr lang="en-GB" sz="2400">
              <a:solidFill>
                <a:srgbClr val="000000"/>
              </a:solidFill>
              <a:latin typeface="Calibri"/>
            </a:endParaRPr>
          </a:p>
        </p:txBody>
      </p:sp>
      <p:sp>
        <p:nvSpPr>
          <p:cNvPr id="20" name="Rectangle 26">
            <a:extLst>
              <a:ext uri="{FF2B5EF4-FFF2-40B4-BE49-F238E27FC236}">
                <a16:creationId xmlns:a16="http://schemas.microsoft.com/office/drawing/2014/main" id="{8B1D7D3A-5E52-4AC8-B43D-8B75B10C8C44}"/>
              </a:ext>
            </a:extLst>
          </p:cNvPr>
          <p:cNvSpPr/>
          <p:nvPr/>
        </p:nvSpPr>
        <p:spPr>
          <a:xfrm>
            <a:off x="2941785" y="4620732"/>
            <a:ext cx="2221345" cy="290949"/>
          </a:xfrm>
          <a:prstGeom prst="rect">
            <a:avLst/>
          </a:prstGeom>
          <a:gradFill>
            <a:gsLst>
              <a:gs pos="0">
                <a:srgbClr val="B1CBE9"/>
              </a:gs>
              <a:gs pos="100000">
                <a:srgbClr val="A3C1E5"/>
              </a:gs>
            </a:gsLst>
            <a:lin ang="5400000"/>
          </a:gradFill>
          <a:ln w="6345" cap="flat">
            <a:solidFill>
              <a:srgbClr val="5B9BD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page entry</a:t>
            </a:r>
            <a:endParaRPr lang="en-GB" sz="2400">
              <a:solidFill>
                <a:srgbClr val="000000"/>
              </a:solidFill>
              <a:latin typeface="Calibri"/>
            </a:endParaRPr>
          </a:p>
        </p:txBody>
      </p:sp>
      <p:cxnSp>
        <p:nvCxnSpPr>
          <p:cNvPr id="21" name="Connector: Elbow 28">
            <a:extLst>
              <a:ext uri="{FF2B5EF4-FFF2-40B4-BE49-F238E27FC236}">
                <a16:creationId xmlns:a16="http://schemas.microsoft.com/office/drawing/2014/main" id="{FCA46EF9-2DA6-4487-94F1-B53ED9A777BD}"/>
              </a:ext>
            </a:extLst>
          </p:cNvPr>
          <p:cNvCxnSpPr>
            <a:stCxn id="4" idx="2"/>
            <a:endCxn id="13" idx="1"/>
          </p:cNvCxnSpPr>
          <p:nvPr/>
        </p:nvCxnSpPr>
        <p:spPr>
          <a:xfrm rot="5400000">
            <a:off x="78580" y="3170564"/>
            <a:ext cx="1203033" cy="824472"/>
          </a:xfrm>
          <a:prstGeom prst="bentConnector4">
            <a:avLst>
              <a:gd name="adj1" fmla="val 43954"/>
              <a:gd name="adj2" fmla="val 136969"/>
            </a:avLst>
          </a:prstGeom>
          <a:noFill/>
          <a:ln w="19046" cap="flat">
            <a:solidFill>
              <a:srgbClr val="000000"/>
            </a:solidFill>
            <a:prstDash val="solid"/>
            <a:miter/>
            <a:tailEnd type="arrow"/>
          </a:ln>
        </p:spPr>
      </p:cxnSp>
      <p:cxnSp>
        <p:nvCxnSpPr>
          <p:cNvPr id="22" name="Connector: Elbow 31">
            <a:extLst>
              <a:ext uri="{FF2B5EF4-FFF2-40B4-BE49-F238E27FC236}">
                <a16:creationId xmlns:a16="http://schemas.microsoft.com/office/drawing/2014/main" id="{9740F935-D545-4532-9DDB-3BEB7843B39B}"/>
              </a:ext>
            </a:extLst>
          </p:cNvPr>
          <p:cNvCxnSpPr>
            <a:stCxn id="13" idx="3"/>
            <a:endCxn id="20" idx="1"/>
          </p:cNvCxnSpPr>
          <p:nvPr/>
        </p:nvCxnSpPr>
        <p:spPr>
          <a:xfrm>
            <a:off x="2489203" y="4184317"/>
            <a:ext cx="452580" cy="581888"/>
          </a:xfrm>
          <a:prstGeom prst="bentConnector3">
            <a:avLst>
              <a:gd name="adj1" fmla="val 50000"/>
            </a:avLst>
          </a:prstGeom>
          <a:noFill/>
          <a:ln w="19046" cap="flat">
            <a:solidFill>
              <a:srgbClr val="000000"/>
            </a:solidFill>
            <a:prstDash val="solid"/>
            <a:miter/>
            <a:tailEnd type="arrow"/>
          </a:ln>
        </p:spPr>
      </p:cxnSp>
      <p:cxnSp>
        <p:nvCxnSpPr>
          <p:cNvPr id="23" name="Connector: Elbow 33">
            <a:extLst>
              <a:ext uri="{FF2B5EF4-FFF2-40B4-BE49-F238E27FC236}">
                <a16:creationId xmlns:a16="http://schemas.microsoft.com/office/drawing/2014/main" id="{F1567EED-F99E-4445-8149-AD9F81CC3EA1}"/>
              </a:ext>
            </a:extLst>
          </p:cNvPr>
          <p:cNvCxnSpPr>
            <a:stCxn id="8" idx="2"/>
            <a:endCxn id="18" idx="1"/>
          </p:cNvCxnSpPr>
          <p:nvPr/>
        </p:nvCxnSpPr>
        <p:spPr>
          <a:xfrm rot="16200000" flipH="1">
            <a:off x="2241885" y="3484418"/>
            <a:ext cx="1203033" cy="196767"/>
          </a:xfrm>
          <a:prstGeom prst="bentConnector2">
            <a:avLst/>
          </a:prstGeom>
          <a:noFill/>
          <a:ln w="19046" cap="flat">
            <a:solidFill>
              <a:srgbClr val="000000"/>
            </a:solidFill>
            <a:prstDash val="solid"/>
            <a:miter/>
            <a:tailEnd type="arrow"/>
          </a:ln>
        </p:spPr>
      </p:cxnSp>
      <p:sp>
        <p:nvSpPr>
          <p:cNvPr id="24" name="TextBox 35">
            <a:extLst>
              <a:ext uri="{FF2B5EF4-FFF2-40B4-BE49-F238E27FC236}">
                <a16:creationId xmlns:a16="http://schemas.microsoft.com/office/drawing/2014/main" id="{05E2A140-7EAD-49AB-B624-0E8E24629400}"/>
              </a:ext>
            </a:extLst>
          </p:cNvPr>
          <p:cNvSpPr txBox="1"/>
          <p:nvPr/>
        </p:nvSpPr>
        <p:spPr>
          <a:xfrm>
            <a:off x="357569" y="5109413"/>
            <a:ext cx="2054409"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Page directory</a:t>
            </a:r>
            <a:endParaRPr lang="en-GB" sz="2400">
              <a:solidFill>
                <a:srgbClr val="000000"/>
              </a:solidFill>
              <a:latin typeface="Calibri"/>
            </a:endParaRPr>
          </a:p>
        </p:txBody>
      </p:sp>
      <p:sp>
        <p:nvSpPr>
          <p:cNvPr id="25" name="TextBox 36">
            <a:extLst>
              <a:ext uri="{FF2B5EF4-FFF2-40B4-BE49-F238E27FC236}">
                <a16:creationId xmlns:a16="http://schemas.microsoft.com/office/drawing/2014/main" id="{D51D1BEC-A30A-4B84-8657-470FA0A5CA3C}"/>
              </a:ext>
            </a:extLst>
          </p:cNvPr>
          <p:cNvSpPr txBox="1"/>
          <p:nvPr/>
        </p:nvSpPr>
        <p:spPr>
          <a:xfrm>
            <a:off x="3279636" y="5109413"/>
            <a:ext cx="155587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Page table</a:t>
            </a:r>
            <a:endParaRPr lang="en-GB" sz="2400">
              <a:solidFill>
                <a:srgbClr val="000000"/>
              </a:solidFill>
              <a:latin typeface="Calibri"/>
            </a:endParaRPr>
          </a:p>
        </p:txBody>
      </p:sp>
      <p:cxnSp>
        <p:nvCxnSpPr>
          <p:cNvPr id="26" name="Connector: Elbow 38">
            <a:extLst>
              <a:ext uri="{FF2B5EF4-FFF2-40B4-BE49-F238E27FC236}">
                <a16:creationId xmlns:a16="http://schemas.microsoft.com/office/drawing/2014/main" id="{B20ECE97-5BD6-4228-A6E1-A711194926FA}"/>
              </a:ext>
            </a:extLst>
          </p:cNvPr>
          <p:cNvCxnSpPr>
            <a:stCxn id="18" idx="3"/>
            <a:endCxn id="9" idx="1"/>
          </p:cNvCxnSpPr>
          <p:nvPr/>
        </p:nvCxnSpPr>
        <p:spPr>
          <a:xfrm>
            <a:off x="5163129" y="4184319"/>
            <a:ext cx="1080651" cy="1851892"/>
          </a:xfrm>
          <a:prstGeom prst="bentConnector3">
            <a:avLst>
              <a:gd name="adj1" fmla="val 50000"/>
            </a:avLst>
          </a:prstGeom>
          <a:noFill/>
          <a:ln w="19046" cap="flat">
            <a:solidFill>
              <a:srgbClr val="000000"/>
            </a:solidFill>
            <a:prstDash val="solid"/>
            <a:miter/>
            <a:tailEnd type="arrow"/>
          </a:ln>
        </p:spPr>
      </p:cxnSp>
      <p:cxnSp>
        <p:nvCxnSpPr>
          <p:cNvPr id="27" name="Connector: Elbow 40">
            <a:extLst>
              <a:ext uri="{FF2B5EF4-FFF2-40B4-BE49-F238E27FC236}">
                <a16:creationId xmlns:a16="http://schemas.microsoft.com/office/drawing/2014/main" id="{F618EACD-D12F-48A3-9B4D-42E7C03E5EE0}"/>
              </a:ext>
            </a:extLst>
          </p:cNvPr>
          <p:cNvCxnSpPr>
            <a:stCxn id="5" idx="3"/>
            <a:endCxn id="10" idx="2"/>
          </p:cNvCxnSpPr>
          <p:nvPr/>
        </p:nvCxnSpPr>
        <p:spPr>
          <a:xfrm>
            <a:off x="4724035" y="2835809"/>
            <a:ext cx="5398661" cy="3345875"/>
          </a:xfrm>
          <a:prstGeom prst="bentConnector4">
            <a:avLst>
              <a:gd name="adj1" fmla="val 44654"/>
              <a:gd name="adj2" fmla="val 109110"/>
            </a:avLst>
          </a:prstGeom>
          <a:noFill/>
          <a:ln w="19046" cap="flat">
            <a:solidFill>
              <a:srgbClr val="000000"/>
            </a:solidFill>
            <a:prstDash val="solid"/>
            <a:miter/>
            <a:tailEnd type="arrow"/>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6044-8851-473F-8A2C-2E69CC3680E9}"/>
              </a:ext>
            </a:extLst>
          </p:cNvPr>
          <p:cNvSpPr txBox="1">
            <a:spLocks noGrp="1"/>
          </p:cNvSpPr>
          <p:nvPr>
            <p:ph type="title"/>
          </p:nvPr>
        </p:nvSpPr>
        <p:spPr>
          <a:xfrm>
            <a:off x="838200" y="226992"/>
            <a:ext cx="10515600" cy="908090"/>
          </a:xfrm>
        </p:spPr>
        <p:txBody>
          <a:bodyPr/>
          <a:lstStyle/>
          <a:p>
            <a:pPr lvl="0" algn="ctr"/>
            <a:r>
              <a:rPr lang="en-US" sz="3600" dirty="0">
                <a:latin typeface="Times New Roman" panose="02020603050405020304" pitchFamily="18" charset="0"/>
                <a:cs typeface="Times New Roman" panose="02020603050405020304" pitchFamily="18" charset="0"/>
              </a:rPr>
              <a:t>Paging Pros and Cons</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7071C0-C0A6-42A2-96F4-0D0F5C19B058}"/>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Good</a:t>
            </a:r>
          </a:p>
          <a:p>
            <a:pPr lvl="1"/>
            <a:r>
              <a:rPr lang="en-US" dirty="0">
                <a:latin typeface="Times New Roman" panose="02020603050405020304" pitchFamily="18" charset="0"/>
                <a:cs typeface="Times New Roman" panose="02020603050405020304" pitchFamily="18" charset="0"/>
              </a:rPr>
              <a:t>Can allocate virtual address space with fine granularity</a:t>
            </a:r>
          </a:p>
          <a:p>
            <a:pPr lvl="1"/>
            <a:r>
              <a:rPr lang="en-US" dirty="0">
                <a:latin typeface="Times New Roman" panose="02020603050405020304" pitchFamily="18" charset="0"/>
                <a:cs typeface="Times New Roman" panose="02020603050405020304" pitchFamily="18" charset="0"/>
              </a:rPr>
              <a:t>Only need to bring small pages that the process needs into the RAM</a:t>
            </a:r>
          </a:p>
          <a:p>
            <a:pPr lvl="0"/>
            <a:r>
              <a:rPr lang="en-US" dirty="0">
                <a:latin typeface="Times New Roman" panose="02020603050405020304" pitchFamily="18" charset="0"/>
                <a:cs typeface="Times New Roman" panose="02020603050405020304" pitchFamily="18" charset="0"/>
              </a:rPr>
              <a:t>Bad</a:t>
            </a:r>
          </a:p>
          <a:p>
            <a:pPr lvl="1"/>
            <a:r>
              <a:rPr lang="en-US" dirty="0" err="1">
                <a:latin typeface="Times New Roman" panose="02020603050405020304" pitchFamily="18" charset="0"/>
                <a:cs typeface="Times New Roman" panose="02020603050405020304" pitchFamily="18" charset="0"/>
              </a:rPr>
              <a:t>Bookeeping</a:t>
            </a:r>
            <a:r>
              <a:rPr lang="en-US" dirty="0">
                <a:latin typeface="Times New Roman" panose="02020603050405020304" pitchFamily="18" charset="0"/>
                <a:cs typeface="Times New Roman" panose="02020603050405020304" pitchFamily="18" charset="0"/>
              </a:rPr>
              <a:t> becomes more complex</a:t>
            </a:r>
          </a:p>
          <a:p>
            <a:pPr lvl="1"/>
            <a:r>
              <a:rPr lang="en-US" dirty="0">
                <a:latin typeface="Times New Roman" panose="02020603050405020304" pitchFamily="18" charset="0"/>
                <a:cs typeface="Times New Roman" panose="02020603050405020304" pitchFamily="18" charset="0"/>
              </a:rPr>
              <a:t>Lots of small pages to keep track of</a:t>
            </a:r>
          </a:p>
          <a:p>
            <a:pPr lvl="1"/>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F1A7-699F-483A-B975-56B67BB21690}"/>
              </a:ext>
            </a:extLst>
          </p:cNvPr>
          <p:cNvSpPr txBox="1">
            <a:spLocks noGrp="1"/>
          </p:cNvSpPr>
          <p:nvPr>
            <p:ph type="title"/>
          </p:nvPr>
        </p:nvSpPr>
        <p:spPr>
          <a:xfrm>
            <a:off x="838200" y="238566"/>
            <a:ext cx="10515600" cy="884941"/>
          </a:xfrm>
        </p:spPr>
        <p:txBody>
          <a:bodyPr/>
          <a:lstStyle/>
          <a:p>
            <a:pPr algn="ctr"/>
            <a:r>
              <a:rPr lang="en-US" sz="3600" dirty="0">
                <a:latin typeface="Times New Roman" panose="02020603050405020304" pitchFamily="18" charset="0"/>
                <a:cs typeface="Times New Roman" panose="02020603050405020304" pitchFamily="18" charset="0"/>
              </a:rPr>
              <a:t>Swapping pages out</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3E44EC-43B1-4423-A445-E9DF2275EF58}"/>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Physical RAM may be oversubscribed</a:t>
            </a:r>
          </a:p>
          <a:p>
            <a:pPr lvl="1"/>
            <a:r>
              <a:rPr lang="en-US" dirty="0">
                <a:latin typeface="Times New Roman" panose="02020603050405020304" pitchFamily="18" charset="0"/>
                <a:cs typeface="Times New Roman" panose="02020603050405020304" pitchFamily="18" charset="0"/>
              </a:rPr>
              <a:t>Total virtual pages greater than the number of physical pages</a:t>
            </a:r>
          </a:p>
          <a:p>
            <a:pPr lvl="0"/>
            <a:r>
              <a:rPr lang="en-US" dirty="0">
                <a:latin typeface="Times New Roman" panose="02020603050405020304" pitchFamily="18" charset="0"/>
                <a:cs typeface="Times New Roman" panose="02020603050405020304" pitchFamily="18" charset="0"/>
              </a:rPr>
              <a:t>Swapping is moving virtual pages from physical RAM to a swap device</a:t>
            </a:r>
          </a:p>
          <a:p>
            <a:pPr lvl="1"/>
            <a:r>
              <a:rPr lang="en-US" dirty="0">
                <a:latin typeface="Times New Roman" panose="02020603050405020304" pitchFamily="18" charset="0"/>
                <a:cs typeface="Times New Roman" panose="02020603050405020304" pitchFamily="18" charset="0"/>
              </a:rPr>
              <a:t>SSD</a:t>
            </a:r>
          </a:p>
          <a:p>
            <a:pPr lvl="1"/>
            <a:r>
              <a:rPr lang="en-US" dirty="0">
                <a:latin typeface="Times New Roman" panose="02020603050405020304" pitchFamily="18" charset="0"/>
                <a:cs typeface="Times New Roman" panose="02020603050405020304" pitchFamily="18" charset="0"/>
              </a:rPr>
              <a:t>Hard Drive</a:t>
            </a:r>
          </a:p>
          <a:p>
            <a:pPr lvl="1"/>
            <a:r>
              <a:rPr lang="en-US" dirty="0">
                <a:latin typeface="Times New Roman" panose="02020603050405020304" pitchFamily="18" charset="0"/>
                <a:cs typeface="Times New Roman" panose="02020603050405020304" pitchFamily="18" charset="0"/>
              </a:rPr>
              <a:t>etc.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99D7-0A47-4A4F-B2D7-1AA7C356E8FD}"/>
              </a:ext>
            </a:extLst>
          </p:cNvPr>
          <p:cNvSpPr txBox="1">
            <a:spLocks noGrp="1"/>
          </p:cNvSpPr>
          <p:nvPr>
            <p:ph type="title"/>
          </p:nvPr>
        </p:nvSpPr>
        <p:spPr>
          <a:xfrm>
            <a:off x="838200" y="122820"/>
            <a:ext cx="10515600" cy="1011499"/>
          </a:xfrm>
        </p:spPr>
        <p:txBody>
          <a:bodyPr/>
          <a:lstStyle/>
          <a:p>
            <a:pPr lvl="0" algn="ctr"/>
            <a:r>
              <a:rPr lang="en-US" sz="3600" dirty="0">
                <a:latin typeface="Times New Roman" panose="02020603050405020304" pitchFamily="18" charset="0"/>
                <a:cs typeface="Times New Roman" panose="02020603050405020304" pitchFamily="18" charset="0"/>
              </a:rPr>
              <a:t>Page Faults</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D631F1-58C6-4609-B6B2-20099EAA9412}"/>
              </a:ext>
            </a:extLst>
          </p:cNvPr>
          <p:cNvSpPr txBox="1">
            <a:spLocks noGrp="1"/>
          </p:cNvSpPr>
          <p:nvPr>
            <p:ph idx="1"/>
          </p:nvPr>
        </p:nvSpPr>
        <p:spPr/>
        <p:txBody>
          <a:bodyPr/>
          <a:lstStyle/>
          <a:p>
            <a:pPr lvl="0">
              <a:lnSpc>
                <a:spcPct val="70000"/>
              </a:lnSpc>
            </a:pPr>
            <a:r>
              <a:rPr lang="en-US" sz="2533" dirty="0">
                <a:latin typeface="Times New Roman" panose="02020603050405020304" pitchFamily="18" charset="0"/>
                <a:cs typeface="Times New Roman" panose="02020603050405020304" pitchFamily="18" charset="0"/>
              </a:rPr>
              <a:t>When process try to access page not in memory</a:t>
            </a:r>
          </a:p>
          <a:p>
            <a:pPr lvl="1">
              <a:lnSpc>
                <a:spcPct val="70000"/>
              </a:lnSpc>
            </a:pPr>
            <a:r>
              <a:rPr lang="en-US" sz="2267" b="1" dirty="0">
                <a:solidFill>
                  <a:srgbClr val="C00000"/>
                </a:solidFill>
                <a:latin typeface="Times New Roman" panose="02020603050405020304" pitchFamily="18" charset="0"/>
                <a:cs typeface="Times New Roman" panose="02020603050405020304" pitchFamily="18" charset="0"/>
              </a:rPr>
              <a:t>MMU</a:t>
            </a:r>
            <a:r>
              <a:rPr lang="en-US" sz="2267" dirty="0">
                <a:latin typeface="Times New Roman" panose="02020603050405020304" pitchFamily="18" charset="0"/>
                <a:cs typeface="Times New Roman" panose="02020603050405020304" pitchFamily="18" charset="0"/>
              </a:rPr>
              <a:t> detect this and raise an exception</a:t>
            </a:r>
          </a:p>
          <a:p>
            <a:pPr lvl="0">
              <a:lnSpc>
                <a:spcPct val="70000"/>
              </a:lnSpc>
            </a:pPr>
            <a:r>
              <a:rPr lang="en-US" sz="2533" dirty="0">
                <a:latin typeface="Times New Roman" panose="02020603050405020304" pitchFamily="18" charset="0"/>
                <a:cs typeface="Times New Roman" panose="02020603050405020304" pitchFamily="18" charset="0"/>
              </a:rPr>
              <a:t>Attempting to access a page not in RAM is a </a:t>
            </a:r>
            <a:r>
              <a:rPr lang="en-US" sz="2533" b="1" dirty="0">
                <a:solidFill>
                  <a:srgbClr val="C00000"/>
                </a:solidFill>
                <a:latin typeface="Times New Roman" panose="02020603050405020304" pitchFamily="18" charset="0"/>
                <a:cs typeface="Times New Roman" panose="02020603050405020304" pitchFamily="18" charset="0"/>
              </a:rPr>
              <a:t>page fault</a:t>
            </a:r>
          </a:p>
          <a:p>
            <a:pPr lvl="0">
              <a:lnSpc>
                <a:spcPct val="70000"/>
              </a:lnSpc>
            </a:pPr>
            <a:r>
              <a:rPr lang="en-US" sz="2533" dirty="0">
                <a:latin typeface="Times New Roman" panose="02020603050405020304" pitchFamily="18" charset="0"/>
                <a:cs typeface="Times New Roman" panose="02020603050405020304" pitchFamily="18" charset="0"/>
              </a:rPr>
              <a:t>The kernel job on page fault is to:</a:t>
            </a:r>
          </a:p>
          <a:p>
            <a:pPr lvl="1">
              <a:lnSpc>
                <a:spcPct val="70000"/>
              </a:lnSpc>
            </a:pPr>
            <a:r>
              <a:rPr lang="en-US" sz="2267" dirty="0">
                <a:latin typeface="Times New Roman" panose="02020603050405020304" pitchFamily="18" charset="0"/>
                <a:cs typeface="Times New Roman" panose="02020603050405020304" pitchFamily="18" charset="0"/>
              </a:rPr>
              <a:t>Swap the page from secondary storage to memory, evicting another page if necessary</a:t>
            </a:r>
          </a:p>
          <a:p>
            <a:pPr lvl="1">
              <a:lnSpc>
                <a:spcPct val="70000"/>
              </a:lnSpc>
            </a:pPr>
            <a:r>
              <a:rPr lang="en-US" sz="2267" dirty="0">
                <a:latin typeface="Times New Roman" panose="02020603050405020304" pitchFamily="18" charset="0"/>
                <a:cs typeface="Times New Roman" panose="02020603050405020304" pitchFamily="18" charset="0"/>
              </a:rPr>
              <a:t>Update the Page Table Entry </a:t>
            </a:r>
          </a:p>
          <a:p>
            <a:pPr lvl="1">
              <a:lnSpc>
                <a:spcPct val="70000"/>
              </a:lnSpc>
            </a:pPr>
            <a:r>
              <a:rPr lang="en-US" sz="2267" dirty="0">
                <a:latin typeface="Times New Roman" panose="02020603050405020304" pitchFamily="18" charset="0"/>
                <a:cs typeface="Times New Roman" panose="02020603050405020304" pitchFamily="18" charset="0"/>
              </a:rPr>
              <a:t>Return from the exception so the application can try again</a:t>
            </a:r>
            <a:endParaRPr lang="en-GB" sz="226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D487-2F17-431B-9BA0-D3A3DB131A08}"/>
              </a:ext>
            </a:extLst>
          </p:cNvPr>
          <p:cNvSpPr txBox="1">
            <a:spLocks noGrp="1"/>
          </p:cNvSpPr>
          <p:nvPr>
            <p:ph type="title"/>
          </p:nvPr>
        </p:nvSpPr>
        <p:spPr>
          <a:xfrm>
            <a:off x="838200" y="156781"/>
            <a:ext cx="10515600" cy="792344"/>
          </a:xfrm>
        </p:spPr>
        <p:txBody>
          <a:bodyPr/>
          <a:lstStyle/>
          <a:p>
            <a:pPr algn="ctr"/>
            <a:r>
              <a:rPr lang="en-US" sz="3600" dirty="0">
                <a:latin typeface="Times New Roman" panose="02020603050405020304" pitchFamily="18" charset="0"/>
                <a:cs typeface="Times New Roman" panose="02020603050405020304" pitchFamily="18" charset="0"/>
              </a:rPr>
              <a:t>Page Faults are slow!</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8845DC-20D1-4D78-80CF-26DC1550EF35}"/>
              </a:ext>
            </a:extLst>
          </p:cNvPr>
          <p:cNvSpPr txBox="1">
            <a:spLocks noGrp="1"/>
          </p:cNvSpPr>
          <p:nvPr>
            <p:ph idx="1"/>
          </p:nvPr>
        </p:nvSpPr>
        <p:spPr/>
        <p:txBody>
          <a:bodyPr/>
          <a:lstStyle/>
          <a:p>
            <a:pPr lvl="0">
              <a:lnSpc>
                <a:spcPct val="70000"/>
              </a:lnSpc>
            </a:pPr>
            <a:r>
              <a:rPr lang="en-US" sz="2400" dirty="0">
                <a:latin typeface="Times New Roman" panose="02020603050405020304" pitchFamily="18" charset="0"/>
                <a:cs typeface="Times New Roman" panose="02020603050405020304" pitchFamily="18" charset="0"/>
              </a:rPr>
              <a:t>Accessing secondary storage is slow</a:t>
            </a:r>
          </a:p>
          <a:p>
            <a:pPr lvl="1">
              <a:lnSpc>
                <a:spcPct val="70000"/>
              </a:lnSpc>
            </a:pPr>
            <a:r>
              <a:rPr lang="en-US" sz="2000" dirty="0">
                <a:latin typeface="Times New Roman" panose="02020603050405020304" pitchFamily="18" charset="0"/>
                <a:cs typeface="Times New Roman" panose="02020603050405020304" pitchFamily="18" charset="0"/>
              </a:rPr>
              <a:t>Millisecond for </a:t>
            </a:r>
            <a:r>
              <a:rPr lang="en-US" sz="2000" dirty="0" err="1">
                <a:latin typeface="Times New Roman" panose="02020603050405020304" pitchFamily="18" charset="0"/>
                <a:cs typeface="Times New Roman" panose="02020603050405020304" pitchFamily="18" charset="0"/>
              </a:rPr>
              <a:t>harddrive</a:t>
            </a:r>
            <a:endParaRPr lang="en-US" sz="2000" dirty="0">
              <a:latin typeface="Times New Roman" panose="02020603050405020304" pitchFamily="18" charset="0"/>
              <a:cs typeface="Times New Roman" panose="02020603050405020304" pitchFamily="18" charset="0"/>
            </a:endParaRPr>
          </a:p>
          <a:p>
            <a:pPr lvl="1">
              <a:lnSpc>
                <a:spcPct val="70000"/>
              </a:lnSpc>
            </a:pPr>
            <a:r>
              <a:rPr lang="en-US" sz="2000" dirty="0">
                <a:latin typeface="Times New Roman" panose="02020603050405020304" pitchFamily="18" charset="0"/>
                <a:cs typeface="Times New Roman" panose="02020603050405020304" pitchFamily="18" charset="0"/>
              </a:rPr>
              <a:t>Microsecond for SSD</a:t>
            </a:r>
            <a:endParaRPr lang="en-GB" sz="2000" dirty="0">
              <a:latin typeface="Times New Roman" panose="02020603050405020304" pitchFamily="18" charset="0"/>
              <a:cs typeface="Times New Roman" panose="02020603050405020304" pitchFamily="18" charset="0"/>
            </a:endParaRPr>
          </a:p>
          <a:p>
            <a:pPr lvl="1">
              <a:lnSpc>
                <a:spcPct val="70000"/>
              </a:lnSpc>
            </a:pPr>
            <a:r>
              <a:rPr lang="en-GB" sz="2000" dirty="0">
                <a:latin typeface="Times New Roman" panose="02020603050405020304" pitchFamily="18" charset="0"/>
                <a:cs typeface="Times New Roman" panose="02020603050405020304" pitchFamily="18" charset="0"/>
              </a:rPr>
              <a:t>… comparing to nanoseconds for RAM</a:t>
            </a:r>
          </a:p>
          <a:p>
            <a:pPr lvl="0">
              <a:lnSpc>
                <a:spcPct val="70000"/>
              </a:lnSpc>
            </a:pPr>
            <a:r>
              <a:rPr lang="en-GB" sz="2400" dirty="0">
                <a:latin typeface="Times New Roman" panose="02020603050405020304" pitchFamily="18" charset="0"/>
                <a:cs typeface="Times New Roman" panose="02020603050405020304" pitchFamily="18" charset="0"/>
              </a:rPr>
              <a:t>Suppose secondary storage is 1000 time slower</a:t>
            </a:r>
          </a:p>
          <a:p>
            <a:pPr lvl="1">
              <a:lnSpc>
                <a:spcPct val="70000"/>
              </a:lnSpc>
            </a:pPr>
            <a:r>
              <a:rPr lang="en-GB" sz="2000" dirty="0">
                <a:latin typeface="Times New Roman" panose="02020603050405020304" pitchFamily="18" charset="0"/>
                <a:cs typeface="Times New Roman" panose="02020603050405020304" pitchFamily="18" charset="0"/>
              </a:rPr>
              <a:t>1 in 10 access results in page fault -&gt; Average access 100 times slower</a:t>
            </a:r>
          </a:p>
          <a:p>
            <a:pPr lvl="1">
              <a:lnSpc>
                <a:spcPct val="70000"/>
              </a:lnSpc>
            </a:pPr>
            <a:r>
              <a:rPr lang="en-GB" sz="2000" dirty="0">
                <a:latin typeface="Times New Roman" panose="02020603050405020304" pitchFamily="18" charset="0"/>
                <a:cs typeface="Times New Roman" panose="02020603050405020304" pitchFamily="18" charset="0"/>
              </a:rPr>
              <a:t>1 in 100 access results in page fault -&gt; Average access 10 times slower</a:t>
            </a:r>
          </a:p>
          <a:p>
            <a:pPr lvl="1">
              <a:lnSpc>
                <a:spcPct val="70000"/>
              </a:lnSpc>
            </a:pPr>
            <a:r>
              <a:rPr lang="en-GB" sz="2000" dirty="0">
                <a:latin typeface="Times New Roman" panose="02020603050405020304" pitchFamily="18" charset="0"/>
                <a:cs typeface="Times New Roman" panose="02020603050405020304" pitchFamily="18" charset="0"/>
              </a:rPr>
              <a:t>1 in 1000 access results in page fault -&gt; Average access 2 times slower</a:t>
            </a:r>
          </a:p>
          <a:p>
            <a:pPr lvl="0">
              <a:lnSpc>
                <a:spcPct val="70000"/>
              </a:lnSpc>
            </a:pPr>
            <a:r>
              <a:rPr lang="en-US" sz="2400" dirty="0">
                <a:latin typeface="Times New Roman" panose="02020603050405020304" pitchFamily="18" charset="0"/>
                <a:cs typeface="Times New Roman" panose="02020603050405020304" pitchFamily="18" charset="0"/>
              </a:rPr>
              <a:t>Goal is to reduce occurrence of page faults</a:t>
            </a:r>
          </a:p>
          <a:p>
            <a:pPr lvl="1">
              <a:lnSpc>
                <a:spcPct val="70000"/>
              </a:lnSpc>
            </a:pPr>
            <a:r>
              <a:rPr lang="en-US" sz="2000" dirty="0">
                <a:latin typeface="Times New Roman" panose="02020603050405020304" pitchFamily="18" charset="0"/>
                <a:cs typeface="Times New Roman" panose="02020603050405020304" pitchFamily="18" charset="0"/>
              </a:rPr>
              <a:t>Limit the number of processes, so that there is enough RAM</a:t>
            </a:r>
          </a:p>
          <a:p>
            <a:pPr lvl="1">
              <a:lnSpc>
                <a:spcPct val="70000"/>
              </a:lnSpc>
            </a:pPr>
            <a:r>
              <a:rPr lang="en-US" sz="2000" dirty="0">
                <a:latin typeface="Times New Roman" panose="02020603050405020304" pitchFamily="18" charset="0"/>
                <a:cs typeface="Times New Roman" panose="02020603050405020304" pitchFamily="18" charset="0"/>
              </a:rPr>
              <a:t>Hide latencies by prefetching a page before a process needs them</a:t>
            </a:r>
          </a:p>
          <a:p>
            <a:pPr lvl="1">
              <a:lnSpc>
                <a:spcPct val="70000"/>
              </a:lnSpc>
            </a:pPr>
            <a:r>
              <a:rPr lang="en-US" sz="2000" dirty="0">
                <a:latin typeface="Times New Roman" panose="02020603050405020304" pitchFamily="18" charset="0"/>
                <a:cs typeface="Times New Roman" panose="02020603050405020304" pitchFamily="18" charset="0"/>
              </a:rPr>
              <a:t>Be clever about which page is kept in physical memory and which page is evicted</a:t>
            </a:r>
          </a:p>
          <a:p>
            <a:pPr lvl="1">
              <a:lnSpc>
                <a:spcPct val="7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6A37-193F-47A9-9CF9-6481A9AC6C8C}"/>
              </a:ext>
            </a:extLst>
          </p:cNvPr>
          <p:cNvSpPr txBox="1">
            <a:spLocks noGrp="1"/>
          </p:cNvSpPr>
          <p:nvPr>
            <p:ph type="title"/>
          </p:nvPr>
        </p:nvSpPr>
        <p:spPr>
          <a:xfrm>
            <a:off x="838200" y="89200"/>
            <a:ext cx="10515600" cy="779462"/>
          </a:xfrm>
        </p:spPr>
        <p:txBody>
          <a:bodyPr/>
          <a:lstStyle/>
          <a:p>
            <a:pPr algn="ctr"/>
            <a:r>
              <a:rPr lang="en-US" sz="3600" dirty="0">
                <a:latin typeface="Times New Roman" panose="02020603050405020304" pitchFamily="18" charset="0"/>
                <a:cs typeface="Times New Roman" panose="02020603050405020304" pitchFamily="18" charset="0"/>
              </a:rPr>
              <a:t>Simplest replacement policy: FIFO</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0FB9ED-AF0C-493C-B8CD-E2A07A26A447}"/>
              </a:ext>
            </a:extLst>
          </p:cNvPr>
          <p:cNvSpPr txBox="1">
            <a:spLocks noGrp="1"/>
          </p:cNvSpPr>
          <p:nvPr>
            <p:ph idx="1"/>
          </p:nvPr>
        </p:nvSpPr>
        <p:spPr>
          <a:xfrm>
            <a:off x="838200" y="1377387"/>
            <a:ext cx="10515600" cy="4799576"/>
          </a:xfrm>
        </p:spPr>
        <p:txBody>
          <a:bodyPr/>
          <a:lstStyle/>
          <a:p>
            <a:pPr lvl="0"/>
            <a:r>
              <a:rPr lang="en-US" dirty="0">
                <a:latin typeface="Times New Roman" panose="02020603050405020304" pitchFamily="18" charset="0"/>
                <a:cs typeface="Times New Roman" panose="02020603050405020304" pitchFamily="18" charset="0"/>
              </a:rPr>
              <a:t>What page to evict?</a:t>
            </a:r>
          </a:p>
          <a:p>
            <a:pPr lvl="0"/>
            <a:r>
              <a:rPr lang="en-US" dirty="0">
                <a:latin typeface="Times New Roman" panose="02020603050405020304" pitchFamily="18" charset="0"/>
                <a:cs typeface="Times New Roman" panose="02020603050405020304" pitchFamily="18" charset="0"/>
              </a:rPr>
              <a:t>First In First Out (FIFO): remove the page that has been in memory the longest</a:t>
            </a:r>
          </a:p>
          <a:p>
            <a:pPr marL="0" indent="0">
              <a:buNone/>
            </a:pPr>
            <a:endParaRPr lang="en-GB" dirty="0"/>
          </a:p>
        </p:txBody>
      </p:sp>
      <p:graphicFrame>
        <p:nvGraphicFramePr>
          <p:cNvPr id="4" name="Table 4">
            <a:extLst>
              <a:ext uri="{FF2B5EF4-FFF2-40B4-BE49-F238E27FC236}">
                <a16:creationId xmlns:a16="http://schemas.microsoft.com/office/drawing/2014/main" id="{A0565657-E770-407E-8E73-07AEC492D5B8}"/>
              </a:ext>
            </a:extLst>
          </p:cNvPr>
          <p:cNvGraphicFramePr>
            <a:graphicFrameLocks noGrp="1"/>
          </p:cNvGraphicFramePr>
          <p:nvPr/>
        </p:nvGraphicFramePr>
        <p:xfrm>
          <a:off x="2032005" y="2996147"/>
          <a:ext cx="8128027" cy="2966754"/>
        </p:xfrm>
        <a:graphic>
          <a:graphicData uri="http://schemas.openxmlformats.org/drawingml/2006/table">
            <a:tbl>
              <a:tblPr firstRow="1" bandRow="1">
                <a:effectLst/>
                <a:tableStyleId>{21E4AEA4-8DFA-4A89-87EB-49C32662AFE0}</a:tableStyleId>
              </a:tblPr>
              <a:tblGrid>
                <a:gridCol w="1001024">
                  <a:extLst>
                    <a:ext uri="{9D8B030D-6E8A-4147-A177-3AD203B41FA5}">
                      <a16:colId xmlns:a16="http://schemas.microsoft.com/office/drawing/2014/main" val="3654234528"/>
                    </a:ext>
                  </a:extLst>
                </a:gridCol>
                <a:gridCol w="624571">
                  <a:extLst>
                    <a:ext uri="{9D8B030D-6E8A-4147-A177-3AD203B41FA5}">
                      <a16:colId xmlns:a16="http://schemas.microsoft.com/office/drawing/2014/main" val="3104263715"/>
                    </a:ext>
                  </a:extLst>
                </a:gridCol>
                <a:gridCol w="812804">
                  <a:extLst>
                    <a:ext uri="{9D8B030D-6E8A-4147-A177-3AD203B41FA5}">
                      <a16:colId xmlns:a16="http://schemas.microsoft.com/office/drawing/2014/main" val="701718123"/>
                    </a:ext>
                  </a:extLst>
                </a:gridCol>
                <a:gridCol w="812804">
                  <a:extLst>
                    <a:ext uri="{9D8B030D-6E8A-4147-A177-3AD203B41FA5}">
                      <a16:colId xmlns:a16="http://schemas.microsoft.com/office/drawing/2014/main" val="184396966"/>
                    </a:ext>
                  </a:extLst>
                </a:gridCol>
                <a:gridCol w="812804">
                  <a:extLst>
                    <a:ext uri="{9D8B030D-6E8A-4147-A177-3AD203B41FA5}">
                      <a16:colId xmlns:a16="http://schemas.microsoft.com/office/drawing/2014/main" val="46713099"/>
                    </a:ext>
                  </a:extLst>
                </a:gridCol>
                <a:gridCol w="812804">
                  <a:extLst>
                    <a:ext uri="{9D8B030D-6E8A-4147-A177-3AD203B41FA5}">
                      <a16:colId xmlns:a16="http://schemas.microsoft.com/office/drawing/2014/main" val="553730257"/>
                    </a:ext>
                  </a:extLst>
                </a:gridCol>
                <a:gridCol w="812804">
                  <a:extLst>
                    <a:ext uri="{9D8B030D-6E8A-4147-A177-3AD203B41FA5}">
                      <a16:colId xmlns:a16="http://schemas.microsoft.com/office/drawing/2014/main" val="600376030"/>
                    </a:ext>
                  </a:extLst>
                </a:gridCol>
                <a:gridCol w="812804">
                  <a:extLst>
                    <a:ext uri="{9D8B030D-6E8A-4147-A177-3AD203B41FA5}">
                      <a16:colId xmlns:a16="http://schemas.microsoft.com/office/drawing/2014/main" val="3840437408"/>
                    </a:ext>
                  </a:extLst>
                </a:gridCol>
                <a:gridCol w="812804">
                  <a:extLst>
                    <a:ext uri="{9D8B030D-6E8A-4147-A177-3AD203B41FA5}">
                      <a16:colId xmlns:a16="http://schemas.microsoft.com/office/drawing/2014/main" val="571602475"/>
                    </a:ext>
                  </a:extLst>
                </a:gridCol>
                <a:gridCol w="812804">
                  <a:extLst>
                    <a:ext uri="{9D8B030D-6E8A-4147-A177-3AD203B41FA5}">
                      <a16:colId xmlns:a16="http://schemas.microsoft.com/office/drawing/2014/main" val="2338897310"/>
                    </a:ext>
                  </a:extLst>
                </a:gridCol>
              </a:tblGrid>
              <a:tr h="494459">
                <a:tc>
                  <a:txBody>
                    <a:bodyPr/>
                    <a:lstStyle/>
                    <a:p>
                      <a:pPr lvl="0"/>
                      <a:r>
                        <a:rPr lang="en-US" sz="2400"/>
                        <a:t>Num</a:t>
                      </a:r>
                      <a:endParaRPr lang="en-GB" sz="2400"/>
                    </a:p>
                  </a:txBody>
                  <a:tcPr marL="121920" marR="121920" marT="60960" marB="60960"/>
                </a:tc>
                <a:tc>
                  <a:txBody>
                    <a:bodyPr/>
                    <a:lstStyle/>
                    <a:p>
                      <a:pPr lvl="0"/>
                      <a:r>
                        <a:rPr lang="en-US" sz="2400"/>
                        <a:t>1</a:t>
                      </a:r>
                      <a:endParaRPr lang="en-GB" sz="2400"/>
                    </a:p>
                  </a:txBody>
                  <a:tcPr marL="121920" marR="121920" marT="60960" marB="60960"/>
                </a:tc>
                <a:tc>
                  <a:txBody>
                    <a:bodyPr/>
                    <a:lstStyle/>
                    <a:p>
                      <a:pPr lvl="0"/>
                      <a:r>
                        <a:rPr lang="en-US" sz="2400"/>
                        <a:t>2</a:t>
                      </a:r>
                      <a:endParaRPr lang="en-GB" sz="2400"/>
                    </a:p>
                  </a:txBody>
                  <a:tcPr marL="121920" marR="121920" marT="60960" marB="60960"/>
                </a:tc>
                <a:tc>
                  <a:txBody>
                    <a:bodyPr/>
                    <a:lstStyle/>
                    <a:p>
                      <a:pPr lvl="0"/>
                      <a:r>
                        <a:rPr lang="en-US" sz="2400"/>
                        <a:t>3</a:t>
                      </a:r>
                      <a:endParaRPr lang="en-GB" sz="2400"/>
                    </a:p>
                  </a:txBody>
                  <a:tcPr marL="121920" marR="121920" marT="60960" marB="60960"/>
                </a:tc>
                <a:tc>
                  <a:txBody>
                    <a:bodyPr/>
                    <a:lstStyle/>
                    <a:p>
                      <a:pPr lvl="0"/>
                      <a:r>
                        <a:rPr lang="en-US" sz="2400"/>
                        <a:t>4</a:t>
                      </a:r>
                      <a:endParaRPr lang="en-GB" sz="2400"/>
                    </a:p>
                  </a:txBody>
                  <a:tcPr marL="121920" marR="121920" marT="60960" marB="60960"/>
                </a:tc>
                <a:tc>
                  <a:txBody>
                    <a:bodyPr/>
                    <a:lstStyle/>
                    <a:p>
                      <a:pPr lvl="0"/>
                      <a:r>
                        <a:rPr lang="en-US" sz="2400"/>
                        <a:t>5</a:t>
                      </a:r>
                      <a:endParaRPr lang="en-GB" sz="2400"/>
                    </a:p>
                  </a:txBody>
                  <a:tcPr marL="121920" marR="121920" marT="60960" marB="60960"/>
                </a:tc>
                <a:tc>
                  <a:txBody>
                    <a:bodyPr/>
                    <a:lstStyle/>
                    <a:p>
                      <a:pPr lvl="0"/>
                      <a:r>
                        <a:rPr lang="en-US" sz="2400"/>
                        <a:t>6</a:t>
                      </a:r>
                      <a:endParaRPr lang="en-GB" sz="2400"/>
                    </a:p>
                  </a:txBody>
                  <a:tcPr marL="121920" marR="121920" marT="60960" marB="60960"/>
                </a:tc>
                <a:tc>
                  <a:txBody>
                    <a:bodyPr/>
                    <a:lstStyle/>
                    <a:p>
                      <a:pPr lvl="0"/>
                      <a:r>
                        <a:rPr lang="en-US" sz="2400"/>
                        <a:t>7</a:t>
                      </a:r>
                      <a:endParaRPr lang="en-GB" sz="2400"/>
                    </a:p>
                  </a:txBody>
                  <a:tcPr marL="121920" marR="121920" marT="60960" marB="60960"/>
                </a:tc>
                <a:tc>
                  <a:txBody>
                    <a:bodyPr/>
                    <a:lstStyle/>
                    <a:p>
                      <a:pPr lvl="0"/>
                      <a:r>
                        <a:rPr lang="en-US" sz="2400"/>
                        <a:t>8</a:t>
                      </a:r>
                      <a:endParaRPr lang="en-GB" sz="2400"/>
                    </a:p>
                  </a:txBody>
                  <a:tcPr marL="121920" marR="121920" marT="60960" marB="60960"/>
                </a:tc>
                <a:tc>
                  <a:txBody>
                    <a:bodyPr/>
                    <a:lstStyle/>
                    <a:p>
                      <a:pPr lvl="0"/>
                      <a:r>
                        <a:rPr lang="en-US" sz="2400"/>
                        <a:t>9</a:t>
                      </a:r>
                      <a:endParaRPr lang="en-GB" sz="2400"/>
                    </a:p>
                  </a:txBody>
                  <a:tcPr marL="121920" marR="121920" marT="60960" marB="60960"/>
                </a:tc>
                <a:extLst>
                  <a:ext uri="{0D108BD9-81ED-4DB2-BD59-A6C34878D82A}">
                    <a16:rowId xmlns:a16="http://schemas.microsoft.com/office/drawing/2014/main" val="2720560125"/>
                  </a:ext>
                </a:extLst>
              </a:tr>
              <a:tr h="494459">
                <a:tc>
                  <a:txBody>
                    <a:bodyPr/>
                    <a:lstStyle/>
                    <a:p>
                      <a:pPr lvl="0"/>
                      <a:r>
                        <a:rPr lang="en-US" sz="2400">
                          <a:solidFill>
                            <a:srgbClr val="843C0C"/>
                          </a:solidFill>
                        </a:rPr>
                        <a:t>Refs</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c</a:t>
                      </a:r>
                      <a:endParaRPr lang="en-GB" sz="2400">
                        <a:solidFill>
                          <a:srgbClr val="843C0C"/>
                        </a:solidFill>
                      </a:endParaRPr>
                    </a:p>
                  </a:txBody>
                  <a:tcPr marL="121920" marR="121920" marT="60960" marB="60960"/>
                </a:tc>
                <a:tc>
                  <a:txBody>
                    <a:bodyPr/>
                    <a:lstStyle/>
                    <a:p>
                      <a:pPr lvl="0"/>
                      <a:r>
                        <a:rPr lang="en-US" sz="2400">
                          <a:solidFill>
                            <a:srgbClr val="843C0C"/>
                          </a:solidFill>
                        </a:rPr>
                        <a:t>d</a:t>
                      </a:r>
                      <a:endParaRPr lang="en-GB" sz="2400">
                        <a:solidFill>
                          <a:srgbClr val="843C0C"/>
                        </a:solidFill>
                      </a:endParaRPr>
                    </a:p>
                  </a:txBody>
                  <a:tcPr marL="121920" marR="121920" marT="60960" marB="60960"/>
                </a:tc>
                <a:tc>
                  <a:txBody>
                    <a:bodyPr/>
                    <a:lstStyle/>
                    <a:p>
                      <a:pPr lvl="0"/>
                      <a:r>
                        <a:rPr lang="en-US" sz="2400" dirty="0">
                          <a:solidFill>
                            <a:srgbClr val="843C0C"/>
                          </a:solidFill>
                        </a:rPr>
                        <a:t>a</a:t>
                      </a:r>
                      <a:endParaRPr lang="en-GB" sz="2400" dirty="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e</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dirty="0">
                          <a:solidFill>
                            <a:srgbClr val="843C0C"/>
                          </a:solidFill>
                        </a:rPr>
                        <a:t>b</a:t>
                      </a:r>
                      <a:endParaRPr lang="en-GB" sz="2400" dirty="0">
                        <a:solidFill>
                          <a:srgbClr val="843C0C"/>
                        </a:solidFill>
                      </a:endParaRPr>
                    </a:p>
                  </a:txBody>
                  <a:tcPr marL="121920" marR="121920" marT="60960" marB="60960"/>
                </a:tc>
                <a:extLst>
                  <a:ext uri="{0D108BD9-81ED-4DB2-BD59-A6C34878D82A}">
                    <a16:rowId xmlns:a16="http://schemas.microsoft.com/office/drawing/2014/main" val="551048908"/>
                  </a:ext>
                </a:extLst>
              </a:tr>
              <a:tr h="494459">
                <a:tc>
                  <a:txBody>
                    <a:bodyPr/>
                    <a:lstStyle/>
                    <a:p>
                      <a:pPr lvl="0"/>
                      <a:r>
                        <a:rPr lang="en-US" sz="2400"/>
                        <a:t>PP1</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extLst>
                  <a:ext uri="{0D108BD9-81ED-4DB2-BD59-A6C34878D82A}">
                    <a16:rowId xmlns:a16="http://schemas.microsoft.com/office/drawing/2014/main" val="2544531164"/>
                  </a:ext>
                </a:extLst>
              </a:tr>
              <a:tr h="494459">
                <a:tc>
                  <a:txBody>
                    <a:bodyPr/>
                    <a:lstStyle/>
                    <a:p>
                      <a:pPr lvl="0"/>
                      <a:r>
                        <a:rPr lang="en-US" sz="2400"/>
                        <a:t>PP2</a:t>
                      </a:r>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dirty="0"/>
                        <a:t>b</a:t>
                      </a:r>
                      <a:endParaRPr lang="en-GB" sz="2400" dirty="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extLst>
                  <a:ext uri="{0D108BD9-81ED-4DB2-BD59-A6C34878D82A}">
                    <a16:rowId xmlns:a16="http://schemas.microsoft.com/office/drawing/2014/main" val="843031202"/>
                  </a:ext>
                </a:extLst>
              </a:tr>
              <a:tr h="494459">
                <a:tc>
                  <a:txBody>
                    <a:bodyPr/>
                    <a:lstStyle/>
                    <a:p>
                      <a:pPr lvl="0"/>
                      <a:r>
                        <a:rPr lang="en-US" sz="2400"/>
                        <a:t>PP3</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extLst>
                  <a:ext uri="{0D108BD9-81ED-4DB2-BD59-A6C34878D82A}">
                    <a16:rowId xmlns:a16="http://schemas.microsoft.com/office/drawing/2014/main" val="1233571196"/>
                  </a:ext>
                </a:extLst>
              </a:tr>
              <a:tr h="494459">
                <a:tc>
                  <a:txBody>
                    <a:bodyPr/>
                    <a:lstStyle/>
                    <a:p>
                      <a:pPr lvl="0"/>
                      <a:r>
                        <a:rPr lang="en-US" sz="2400"/>
                        <a:t>Fault?</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dirty="0"/>
                        <a:t>x</a:t>
                      </a:r>
                      <a:endParaRPr lang="en-GB" sz="2400" dirty="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dirty="0"/>
                        <a:t>x</a:t>
                      </a:r>
                      <a:endParaRPr lang="en-GB" sz="2400" dirty="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dirty="0"/>
                    </a:p>
                  </a:txBody>
                  <a:tcPr marL="121920" marR="121920" marT="60960" marB="60960"/>
                </a:tc>
                <a:extLst>
                  <a:ext uri="{0D108BD9-81ED-4DB2-BD59-A6C34878D82A}">
                    <a16:rowId xmlns:a16="http://schemas.microsoft.com/office/drawing/2014/main" val="149756794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03210"/>
    </mc:Choice>
    <mc:Fallback xmlns="">
      <p:transition spd="slow" advTm="30321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D911-5FB1-BF4C-C75C-83173A06BA34}"/>
              </a:ext>
            </a:extLst>
          </p:cNvPr>
          <p:cNvSpPr txBox="1">
            <a:spLocks noGrp="1"/>
          </p:cNvSpPr>
          <p:nvPr>
            <p:ph type="title"/>
          </p:nvPr>
        </p:nvSpPr>
        <p:spPr>
          <a:xfrm>
            <a:off x="838200" y="87332"/>
            <a:ext cx="10515600" cy="954389"/>
          </a:xfrm>
        </p:spPr>
        <p:txBody>
          <a:bodyPr/>
          <a:lstStyle/>
          <a:p>
            <a:pPr algn="ctr"/>
            <a:r>
              <a:rPr lang="en-US" sz="3600" dirty="0">
                <a:latin typeface="Times New Roman" panose="02020603050405020304" pitchFamily="18" charset="0"/>
                <a:cs typeface="Times New Roman" panose="02020603050405020304" pitchFamily="18" charset="0"/>
              </a:rPr>
              <a:t>Abstractions </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E684AB-8BEC-C1B6-94A4-2FB701DA0E99}"/>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Threads</a:t>
            </a:r>
          </a:p>
          <a:p>
            <a:pPr lvl="1"/>
            <a:r>
              <a:rPr lang="en-US" dirty="0">
                <a:latin typeface="Times New Roman" panose="02020603050405020304" pitchFamily="18" charset="0"/>
                <a:cs typeface="Times New Roman" panose="02020603050405020304" pitchFamily="18" charset="0"/>
              </a:rPr>
              <a:t>Abstract the CPU</a:t>
            </a:r>
          </a:p>
          <a:p>
            <a:pPr lvl="0"/>
            <a:r>
              <a:rPr lang="en-US" dirty="0">
                <a:latin typeface="Times New Roman" panose="02020603050405020304" pitchFamily="18" charset="0"/>
                <a:cs typeface="Times New Roman" panose="02020603050405020304" pitchFamily="18" charset="0"/>
              </a:rPr>
              <a:t>Address space</a:t>
            </a:r>
          </a:p>
          <a:p>
            <a:pPr lvl="1"/>
            <a:r>
              <a:rPr lang="en-US" dirty="0">
                <a:latin typeface="Times New Roman" panose="02020603050405020304" pitchFamily="18" charset="0"/>
                <a:cs typeface="Times New Roman" panose="02020603050405020304" pitchFamily="18" charset="0"/>
              </a:rPr>
              <a:t>Abstract the memory</a:t>
            </a:r>
          </a:p>
          <a:p>
            <a:pPr lvl="0"/>
            <a:r>
              <a:rPr lang="en-US" dirty="0">
                <a:latin typeface="Times New Roman" panose="02020603050405020304" pitchFamily="18" charset="0"/>
                <a:cs typeface="Times New Roman" panose="02020603050405020304" pitchFamily="18" charset="0"/>
              </a:rPr>
              <a:t>Files</a:t>
            </a:r>
          </a:p>
          <a:p>
            <a:pPr lvl="1"/>
            <a:r>
              <a:rPr lang="en-US" dirty="0">
                <a:latin typeface="Times New Roman" panose="02020603050405020304" pitchFamily="18" charset="0"/>
                <a:cs typeface="Times New Roman" panose="02020603050405020304" pitchFamily="18" charset="0"/>
              </a:rPr>
              <a:t>Abstract the disk</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9574-A24E-4D4C-88C9-A9ECACB435CC}"/>
              </a:ext>
            </a:extLst>
          </p:cNvPr>
          <p:cNvSpPr txBox="1">
            <a:spLocks noGrp="1"/>
          </p:cNvSpPr>
          <p:nvPr>
            <p:ph type="title"/>
          </p:nvPr>
        </p:nvSpPr>
        <p:spPr>
          <a:xfrm>
            <a:off x="846667" y="126324"/>
            <a:ext cx="10515600" cy="952799"/>
          </a:xfrm>
        </p:spPr>
        <p:txBody>
          <a:bodyPr/>
          <a:lstStyle/>
          <a:p>
            <a:pPr lvl="0" algn="ctr"/>
            <a:r>
              <a:rPr lang="en-US" sz="3600" dirty="0">
                <a:latin typeface="Times New Roman" panose="02020603050405020304" pitchFamily="18" charset="0"/>
                <a:cs typeface="Times New Roman" panose="02020603050405020304" pitchFamily="18" charset="0"/>
              </a:rPr>
              <a:t>Optimum replacement policy: MIN</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BAF9A6-E466-47F0-BCF7-18897F775401}"/>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What page to evict?</a:t>
            </a:r>
          </a:p>
          <a:p>
            <a:pPr lvl="0"/>
            <a:r>
              <a:rPr lang="en-US" dirty="0">
                <a:latin typeface="Times New Roman" panose="02020603050405020304" pitchFamily="18" charset="0"/>
                <a:cs typeface="Times New Roman" panose="02020603050405020304" pitchFamily="18" charset="0"/>
              </a:rPr>
              <a:t>MIN: replace the page that will not be referenced for the longest</a:t>
            </a:r>
          </a:p>
          <a:p>
            <a:pPr marL="0" indent="0">
              <a:buNone/>
            </a:pPr>
            <a:endParaRPr lang="en-GB"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ABF39D9-8D7B-4120-895E-86E977A05260}"/>
              </a:ext>
            </a:extLst>
          </p:cNvPr>
          <p:cNvGraphicFramePr>
            <a:graphicFrameLocks noGrp="1"/>
          </p:cNvGraphicFramePr>
          <p:nvPr/>
        </p:nvGraphicFramePr>
        <p:xfrm>
          <a:off x="2032005" y="2996147"/>
          <a:ext cx="8128027" cy="2966754"/>
        </p:xfrm>
        <a:graphic>
          <a:graphicData uri="http://schemas.openxmlformats.org/drawingml/2006/table">
            <a:tbl>
              <a:tblPr firstRow="1" bandRow="1">
                <a:effectLst/>
                <a:tableStyleId>{21E4AEA4-8DFA-4A89-87EB-49C32662AFE0}</a:tableStyleId>
              </a:tblPr>
              <a:tblGrid>
                <a:gridCol w="1001024">
                  <a:extLst>
                    <a:ext uri="{9D8B030D-6E8A-4147-A177-3AD203B41FA5}">
                      <a16:colId xmlns:a16="http://schemas.microsoft.com/office/drawing/2014/main" val="1912876410"/>
                    </a:ext>
                  </a:extLst>
                </a:gridCol>
                <a:gridCol w="624571">
                  <a:extLst>
                    <a:ext uri="{9D8B030D-6E8A-4147-A177-3AD203B41FA5}">
                      <a16:colId xmlns:a16="http://schemas.microsoft.com/office/drawing/2014/main" val="2844156372"/>
                    </a:ext>
                  </a:extLst>
                </a:gridCol>
                <a:gridCol w="812804">
                  <a:extLst>
                    <a:ext uri="{9D8B030D-6E8A-4147-A177-3AD203B41FA5}">
                      <a16:colId xmlns:a16="http://schemas.microsoft.com/office/drawing/2014/main" val="1038499413"/>
                    </a:ext>
                  </a:extLst>
                </a:gridCol>
                <a:gridCol w="812804">
                  <a:extLst>
                    <a:ext uri="{9D8B030D-6E8A-4147-A177-3AD203B41FA5}">
                      <a16:colId xmlns:a16="http://schemas.microsoft.com/office/drawing/2014/main" val="3398022777"/>
                    </a:ext>
                  </a:extLst>
                </a:gridCol>
                <a:gridCol w="812804">
                  <a:extLst>
                    <a:ext uri="{9D8B030D-6E8A-4147-A177-3AD203B41FA5}">
                      <a16:colId xmlns:a16="http://schemas.microsoft.com/office/drawing/2014/main" val="1274973238"/>
                    </a:ext>
                  </a:extLst>
                </a:gridCol>
                <a:gridCol w="812804">
                  <a:extLst>
                    <a:ext uri="{9D8B030D-6E8A-4147-A177-3AD203B41FA5}">
                      <a16:colId xmlns:a16="http://schemas.microsoft.com/office/drawing/2014/main" val="3370025390"/>
                    </a:ext>
                  </a:extLst>
                </a:gridCol>
                <a:gridCol w="812804">
                  <a:extLst>
                    <a:ext uri="{9D8B030D-6E8A-4147-A177-3AD203B41FA5}">
                      <a16:colId xmlns:a16="http://schemas.microsoft.com/office/drawing/2014/main" val="2388899301"/>
                    </a:ext>
                  </a:extLst>
                </a:gridCol>
                <a:gridCol w="812804">
                  <a:extLst>
                    <a:ext uri="{9D8B030D-6E8A-4147-A177-3AD203B41FA5}">
                      <a16:colId xmlns:a16="http://schemas.microsoft.com/office/drawing/2014/main" val="3817600591"/>
                    </a:ext>
                  </a:extLst>
                </a:gridCol>
                <a:gridCol w="812804">
                  <a:extLst>
                    <a:ext uri="{9D8B030D-6E8A-4147-A177-3AD203B41FA5}">
                      <a16:colId xmlns:a16="http://schemas.microsoft.com/office/drawing/2014/main" val="1628949873"/>
                    </a:ext>
                  </a:extLst>
                </a:gridCol>
                <a:gridCol w="812804">
                  <a:extLst>
                    <a:ext uri="{9D8B030D-6E8A-4147-A177-3AD203B41FA5}">
                      <a16:colId xmlns:a16="http://schemas.microsoft.com/office/drawing/2014/main" val="822209648"/>
                    </a:ext>
                  </a:extLst>
                </a:gridCol>
              </a:tblGrid>
              <a:tr h="494459">
                <a:tc>
                  <a:txBody>
                    <a:bodyPr/>
                    <a:lstStyle/>
                    <a:p>
                      <a:pPr lvl="0"/>
                      <a:r>
                        <a:rPr lang="en-US" sz="2400"/>
                        <a:t>Num</a:t>
                      </a:r>
                      <a:endParaRPr lang="en-GB" sz="2400"/>
                    </a:p>
                  </a:txBody>
                  <a:tcPr marL="121920" marR="121920" marT="60960" marB="60960"/>
                </a:tc>
                <a:tc>
                  <a:txBody>
                    <a:bodyPr/>
                    <a:lstStyle/>
                    <a:p>
                      <a:pPr lvl="0"/>
                      <a:r>
                        <a:rPr lang="en-US" sz="2400"/>
                        <a:t>1</a:t>
                      </a:r>
                      <a:endParaRPr lang="en-GB" sz="2400"/>
                    </a:p>
                  </a:txBody>
                  <a:tcPr marL="121920" marR="121920" marT="60960" marB="60960"/>
                </a:tc>
                <a:tc>
                  <a:txBody>
                    <a:bodyPr/>
                    <a:lstStyle/>
                    <a:p>
                      <a:pPr lvl="0"/>
                      <a:r>
                        <a:rPr lang="en-US" sz="2400"/>
                        <a:t>2</a:t>
                      </a:r>
                      <a:endParaRPr lang="en-GB" sz="2400"/>
                    </a:p>
                  </a:txBody>
                  <a:tcPr marL="121920" marR="121920" marT="60960" marB="60960"/>
                </a:tc>
                <a:tc>
                  <a:txBody>
                    <a:bodyPr/>
                    <a:lstStyle/>
                    <a:p>
                      <a:pPr lvl="0"/>
                      <a:r>
                        <a:rPr lang="en-US" sz="2400"/>
                        <a:t>3</a:t>
                      </a:r>
                      <a:endParaRPr lang="en-GB" sz="2400"/>
                    </a:p>
                  </a:txBody>
                  <a:tcPr marL="121920" marR="121920" marT="60960" marB="60960"/>
                </a:tc>
                <a:tc>
                  <a:txBody>
                    <a:bodyPr/>
                    <a:lstStyle/>
                    <a:p>
                      <a:pPr lvl="0"/>
                      <a:r>
                        <a:rPr lang="en-US" sz="2400"/>
                        <a:t>4</a:t>
                      </a:r>
                      <a:endParaRPr lang="en-GB" sz="2400"/>
                    </a:p>
                  </a:txBody>
                  <a:tcPr marL="121920" marR="121920" marT="60960" marB="60960"/>
                </a:tc>
                <a:tc>
                  <a:txBody>
                    <a:bodyPr/>
                    <a:lstStyle/>
                    <a:p>
                      <a:pPr lvl="0"/>
                      <a:r>
                        <a:rPr lang="en-US" sz="2400"/>
                        <a:t>5</a:t>
                      </a:r>
                      <a:endParaRPr lang="en-GB" sz="2400"/>
                    </a:p>
                  </a:txBody>
                  <a:tcPr marL="121920" marR="121920" marT="60960" marB="60960"/>
                </a:tc>
                <a:tc>
                  <a:txBody>
                    <a:bodyPr/>
                    <a:lstStyle/>
                    <a:p>
                      <a:pPr lvl="0"/>
                      <a:r>
                        <a:rPr lang="en-US" sz="2400"/>
                        <a:t>6</a:t>
                      </a:r>
                      <a:endParaRPr lang="en-GB" sz="2400"/>
                    </a:p>
                  </a:txBody>
                  <a:tcPr marL="121920" marR="121920" marT="60960" marB="60960"/>
                </a:tc>
                <a:tc>
                  <a:txBody>
                    <a:bodyPr/>
                    <a:lstStyle/>
                    <a:p>
                      <a:pPr lvl="0"/>
                      <a:r>
                        <a:rPr lang="en-US" sz="2400"/>
                        <a:t>7</a:t>
                      </a:r>
                      <a:endParaRPr lang="en-GB" sz="2400"/>
                    </a:p>
                  </a:txBody>
                  <a:tcPr marL="121920" marR="121920" marT="60960" marB="60960"/>
                </a:tc>
                <a:tc>
                  <a:txBody>
                    <a:bodyPr/>
                    <a:lstStyle/>
                    <a:p>
                      <a:pPr lvl="0"/>
                      <a:r>
                        <a:rPr lang="en-US" sz="2400"/>
                        <a:t>8</a:t>
                      </a:r>
                      <a:endParaRPr lang="en-GB" sz="2400"/>
                    </a:p>
                  </a:txBody>
                  <a:tcPr marL="121920" marR="121920" marT="60960" marB="60960"/>
                </a:tc>
                <a:tc>
                  <a:txBody>
                    <a:bodyPr/>
                    <a:lstStyle/>
                    <a:p>
                      <a:pPr lvl="0"/>
                      <a:r>
                        <a:rPr lang="en-US" sz="2400"/>
                        <a:t>9</a:t>
                      </a:r>
                      <a:endParaRPr lang="en-GB" sz="2400"/>
                    </a:p>
                  </a:txBody>
                  <a:tcPr marL="121920" marR="121920" marT="60960" marB="60960"/>
                </a:tc>
                <a:extLst>
                  <a:ext uri="{0D108BD9-81ED-4DB2-BD59-A6C34878D82A}">
                    <a16:rowId xmlns:a16="http://schemas.microsoft.com/office/drawing/2014/main" val="2818542436"/>
                  </a:ext>
                </a:extLst>
              </a:tr>
              <a:tr h="494459">
                <a:tc>
                  <a:txBody>
                    <a:bodyPr/>
                    <a:lstStyle/>
                    <a:p>
                      <a:pPr lvl="0"/>
                      <a:r>
                        <a:rPr lang="en-US" sz="2400">
                          <a:solidFill>
                            <a:srgbClr val="843C0C"/>
                          </a:solidFill>
                        </a:rPr>
                        <a:t>Refs</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c</a:t>
                      </a:r>
                      <a:endParaRPr lang="en-GB" sz="2400">
                        <a:solidFill>
                          <a:srgbClr val="843C0C"/>
                        </a:solidFill>
                      </a:endParaRPr>
                    </a:p>
                  </a:txBody>
                  <a:tcPr marL="121920" marR="121920" marT="60960" marB="60960"/>
                </a:tc>
                <a:tc>
                  <a:txBody>
                    <a:bodyPr/>
                    <a:lstStyle/>
                    <a:p>
                      <a:pPr lvl="0"/>
                      <a:r>
                        <a:rPr lang="en-US" sz="2400">
                          <a:solidFill>
                            <a:srgbClr val="843C0C"/>
                          </a:solidFill>
                        </a:rPr>
                        <a:t>d</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e</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extLst>
                  <a:ext uri="{0D108BD9-81ED-4DB2-BD59-A6C34878D82A}">
                    <a16:rowId xmlns:a16="http://schemas.microsoft.com/office/drawing/2014/main" val="3277681805"/>
                  </a:ext>
                </a:extLst>
              </a:tr>
              <a:tr h="494459">
                <a:tc>
                  <a:txBody>
                    <a:bodyPr/>
                    <a:lstStyle/>
                    <a:p>
                      <a:pPr lvl="0"/>
                      <a:r>
                        <a:rPr lang="en-US" sz="2400"/>
                        <a:t>PP1</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extLst>
                  <a:ext uri="{0D108BD9-81ED-4DB2-BD59-A6C34878D82A}">
                    <a16:rowId xmlns:a16="http://schemas.microsoft.com/office/drawing/2014/main" val="1128955794"/>
                  </a:ext>
                </a:extLst>
              </a:tr>
              <a:tr h="494459">
                <a:tc>
                  <a:txBody>
                    <a:bodyPr/>
                    <a:lstStyle/>
                    <a:p>
                      <a:pPr lvl="0"/>
                      <a:r>
                        <a:rPr lang="en-US" sz="2400"/>
                        <a:t>PP2</a:t>
                      </a:r>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extLst>
                  <a:ext uri="{0D108BD9-81ED-4DB2-BD59-A6C34878D82A}">
                    <a16:rowId xmlns:a16="http://schemas.microsoft.com/office/drawing/2014/main" val="3530954613"/>
                  </a:ext>
                </a:extLst>
              </a:tr>
              <a:tr h="494459">
                <a:tc>
                  <a:txBody>
                    <a:bodyPr/>
                    <a:lstStyle/>
                    <a:p>
                      <a:pPr lvl="0"/>
                      <a:r>
                        <a:rPr lang="en-US" sz="2400"/>
                        <a:t>PP3</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dirty="0"/>
                        <a:t>e</a:t>
                      </a:r>
                      <a:endParaRPr lang="en-GB" sz="2400" dirty="0"/>
                    </a:p>
                  </a:txBody>
                  <a:tcPr marL="121920" marR="121920" marT="60960" marB="60960"/>
                </a:tc>
                <a:extLst>
                  <a:ext uri="{0D108BD9-81ED-4DB2-BD59-A6C34878D82A}">
                    <a16:rowId xmlns:a16="http://schemas.microsoft.com/office/drawing/2014/main" val="2823634015"/>
                  </a:ext>
                </a:extLst>
              </a:tr>
              <a:tr h="494459">
                <a:tc>
                  <a:txBody>
                    <a:bodyPr/>
                    <a:lstStyle/>
                    <a:p>
                      <a:pPr lvl="0"/>
                      <a:r>
                        <a:rPr lang="en-US" sz="2400"/>
                        <a:t>Fault?</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dirty="0"/>
                    </a:p>
                  </a:txBody>
                  <a:tcPr marL="121920" marR="121920" marT="60960" marB="60960"/>
                </a:tc>
                <a:extLst>
                  <a:ext uri="{0D108BD9-81ED-4DB2-BD59-A6C34878D82A}">
                    <a16:rowId xmlns:a16="http://schemas.microsoft.com/office/drawing/2014/main" val="264412603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55199"/>
    </mc:Choice>
    <mc:Fallback xmlns="">
      <p:transition spd="slow" advTm="15519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54CC-DAFF-4429-966E-3848CADECBE0}"/>
              </a:ext>
            </a:extLst>
          </p:cNvPr>
          <p:cNvSpPr txBox="1">
            <a:spLocks noGrp="1"/>
          </p:cNvSpPr>
          <p:nvPr>
            <p:ph type="title"/>
          </p:nvPr>
        </p:nvSpPr>
        <p:spPr>
          <a:xfrm>
            <a:off x="861349" y="168356"/>
            <a:ext cx="10515600" cy="908090"/>
          </a:xfrm>
        </p:spPr>
        <p:txBody>
          <a:bodyPr/>
          <a:lstStyle/>
          <a:p>
            <a:pPr algn="ctr"/>
            <a:r>
              <a:rPr lang="en-US" sz="3600" dirty="0">
                <a:latin typeface="Times New Roman" panose="02020603050405020304" pitchFamily="18" charset="0"/>
                <a:cs typeface="Times New Roman" panose="02020603050405020304" pitchFamily="18" charset="0"/>
              </a:rPr>
              <a:t>Least Recently Used (LRU) replacement policy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015B2D-90AD-4297-8A01-78BE8E3BBBAD}"/>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What page to evict?</a:t>
            </a:r>
          </a:p>
          <a:p>
            <a:pPr lvl="0"/>
            <a:r>
              <a:rPr lang="en-US" dirty="0">
                <a:latin typeface="Times New Roman" panose="02020603050405020304" pitchFamily="18" charset="0"/>
                <a:cs typeface="Times New Roman" panose="02020603050405020304" pitchFamily="18" charset="0"/>
              </a:rPr>
              <a:t>LRU : remove the page that has been used the least recently (temporal locality)</a:t>
            </a:r>
          </a:p>
          <a:p>
            <a:pPr marL="0" indent="0">
              <a:buNone/>
            </a:pPr>
            <a:endParaRPr lang="en-GB"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1E2A8DF6-37AD-4041-9EED-AAB9268C9934}"/>
              </a:ext>
            </a:extLst>
          </p:cNvPr>
          <p:cNvGraphicFramePr>
            <a:graphicFrameLocks noGrp="1"/>
          </p:cNvGraphicFramePr>
          <p:nvPr/>
        </p:nvGraphicFramePr>
        <p:xfrm>
          <a:off x="2032005" y="3234269"/>
          <a:ext cx="8128027" cy="2966754"/>
        </p:xfrm>
        <a:graphic>
          <a:graphicData uri="http://schemas.openxmlformats.org/drawingml/2006/table">
            <a:tbl>
              <a:tblPr firstRow="1" bandRow="1">
                <a:effectLst/>
                <a:tableStyleId>{21E4AEA4-8DFA-4A89-87EB-49C32662AFE0}</a:tableStyleId>
              </a:tblPr>
              <a:tblGrid>
                <a:gridCol w="1001024">
                  <a:extLst>
                    <a:ext uri="{9D8B030D-6E8A-4147-A177-3AD203B41FA5}">
                      <a16:colId xmlns:a16="http://schemas.microsoft.com/office/drawing/2014/main" val="4014303553"/>
                    </a:ext>
                  </a:extLst>
                </a:gridCol>
                <a:gridCol w="624571">
                  <a:extLst>
                    <a:ext uri="{9D8B030D-6E8A-4147-A177-3AD203B41FA5}">
                      <a16:colId xmlns:a16="http://schemas.microsoft.com/office/drawing/2014/main" val="73386359"/>
                    </a:ext>
                  </a:extLst>
                </a:gridCol>
                <a:gridCol w="812804">
                  <a:extLst>
                    <a:ext uri="{9D8B030D-6E8A-4147-A177-3AD203B41FA5}">
                      <a16:colId xmlns:a16="http://schemas.microsoft.com/office/drawing/2014/main" val="1158852860"/>
                    </a:ext>
                  </a:extLst>
                </a:gridCol>
                <a:gridCol w="812804">
                  <a:extLst>
                    <a:ext uri="{9D8B030D-6E8A-4147-A177-3AD203B41FA5}">
                      <a16:colId xmlns:a16="http://schemas.microsoft.com/office/drawing/2014/main" val="4205971966"/>
                    </a:ext>
                  </a:extLst>
                </a:gridCol>
                <a:gridCol w="812804">
                  <a:extLst>
                    <a:ext uri="{9D8B030D-6E8A-4147-A177-3AD203B41FA5}">
                      <a16:colId xmlns:a16="http://schemas.microsoft.com/office/drawing/2014/main" val="1224588544"/>
                    </a:ext>
                  </a:extLst>
                </a:gridCol>
                <a:gridCol w="812804">
                  <a:extLst>
                    <a:ext uri="{9D8B030D-6E8A-4147-A177-3AD203B41FA5}">
                      <a16:colId xmlns:a16="http://schemas.microsoft.com/office/drawing/2014/main" val="3065289765"/>
                    </a:ext>
                  </a:extLst>
                </a:gridCol>
                <a:gridCol w="812804">
                  <a:extLst>
                    <a:ext uri="{9D8B030D-6E8A-4147-A177-3AD203B41FA5}">
                      <a16:colId xmlns:a16="http://schemas.microsoft.com/office/drawing/2014/main" val="3508088327"/>
                    </a:ext>
                  </a:extLst>
                </a:gridCol>
                <a:gridCol w="812804">
                  <a:extLst>
                    <a:ext uri="{9D8B030D-6E8A-4147-A177-3AD203B41FA5}">
                      <a16:colId xmlns:a16="http://schemas.microsoft.com/office/drawing/2014/main" val="288027195"/>
                    </a:ext>
                  </a:extLst>
                </a:gridCol>
                <a:gridCol w="812804">
                  <a:extLst>
                    <a:ext uri="{9D8B030D-6E8A-4147-A177-3AD203B41FA5}">
                      <a16:colId xmlns:a16="http://schemas.microsoft.com/office/drawing/2014/main" val="4255286070"/>
                    </a:ext>
                  </a:extLst>
                </a:gridCol>
                <a:gridCol w="812804">
                  <a:extLst>
                    <a:ext uri="{9D8B030D-6E8A-4147-A177-3AD203B41FA5}">
                      <a16:colId xmlns:a16="http://schemas.microsoft.com/office/drawing/2014/main" val="4291662987"/>
                    </a:ext>
                  </a:extLst>
                </a:gridCol>
              </a:tblGrid>
              <a:tr h="494459">
                <a:tc>
                  <a:txBody>
                    <a:bodyPr/>
                    <a:lstStyle/>
                    <a:p>
                      <a:pPr lvl="0"/>
                      <a:r>
                        <a:rPr lang="en-US" sz="2400"/>
                        <a:t>Num</a:t>
                      </a:r>
                      <a:endParaRPr lang="en-GB" sz="2400"/>
                    </a:p>
                  </a:txBody>
                  <a:tcPr marL="121920" marR="121920" marT="60960" marB="60960"/>
                </a:tc>
                <a:tc>
                  <a:txBody>
                    <a:bodyPr/>
                    <a:lstStyle/>
                    <a:p>
                      <a:pPr lvl="0"/>
                      <a:r>
                        <a:rPr lang="en-US" sz="2400"/>
                        <a:t>1</a:t>
                      </a:r>
                      <a:endParaRPr lang="en-GB" sz="2400"/>
                    </a:p>
                  </a:txBody>
                  <a:tcPr marL="121920" marR="121920" marT="60960" marB="60960"/>
                </a:tc>
                <a:tc>
                  <a:txBody>
                    <a:bodyPr/>
                    <a:lstStyle/>
                    <a:p>
                      <a:pPr lvl="0"/>
                      <a:r>
                        <a:rPr lang="en-US" sz="2400"/>
                        <a:t>2</a:t>
                      </a:r>
                      <a:endParaRPr lang="en-GB" sz="2400"/>
                    </a:p>
                  </a:txBody>
                  <a:tcPr marL="121920" marR="121920" marT="60960" marB="60960"/>
                </a:tc>
                <a:tc>
                  <a:txBody>
                    <a:bodyPr/>
                    <a:lstStyle/>
                    <a:p>
                      <a:pPr lvl="0"/>
                      <a:r>
                        <a:rPr lang="en-US" sz="2400"/>
                        <a:t>3</a:t>
                      </a:r>
                      <a:endParaRPr lang="en-GB" sz="2400"/>
                    </a:p>
                  </a:txBody>
                  <a:tcPr marL="121920" marR="121920" marT="60960" marB="60960"/>
                </a:tc>
                <a:tc>
                  <a:txBody>
                    <a:bodyPr/>
                    <a:lstStyle/>
                    <a:p>
                      <a:pPr lvl="0"/>
                      <a:r>
                        <a:rPr lang="en-US" sz="2400"/>
                        <a:t>4</a:t>
                      </a:r>
                      <a:endParaRPr lang="en-GB" sz="2400"/>
                    </a:p>
                  </a:txBody>
                  <a:tcPr marL="121920" marR="121920" marT="60960" marB="60960"/>
                </a:tc>
                <a:tc>
                  <a:txBody>
                    <a:bodyPr/>
                    <a:lstStyle/>
                    <a:p>
                      <a:pPr lvl="0"/>
                      <a:r>
                        <a:rPr lang="en-US" sz="2400"/>
                        <a:t>5</a:t>
                      </a:r>
                      <a:endParaRPr lang="en-GB" sz="2400"/>
                    </a:p>
                  </a:txBody>
                  <a:tcPr marL="121920" marR="121920" marT="60960" marB="60960"/>
                </a:tc>
                <a:tc>
                  <a:txBody>
                    <a:bodyPr/>
                    <a:lstStyle/>
                    <a:p>
                      <a:pPr lvl="0"/>
                      <a:r>
                        <a:rPr lang="en-US" sz="2400"/>
                        <a:t>6</a:t>
                      </a:r>
                      <a:endParaRPr lang="en-GB" sz="2400"/>
                    </a:p>
                  </a:txBody>
                  <a:tcPr marL="121920" marR="121920" marT="60960" marB="60960"/>
                </a:tc>
                <a:tc>
                  <a:txBody>
                    <a:bodyPr/>
                    <a:lstStyle/>
                    <a:p>
                      <a:pPr lvl="0"/>
                      <a:r>
                        <a:rPr lang="en-US" sz="2400"/>
                        <a:t>7</a:t>
                      </a:r>
                      <a:endParaRPr lang="en-GB" sz="2400"/>
                    </a:p>
                  </a:txBody>
                  <a:tcPr marL="121920" marR="121920" marT="60960" marB="60960"/>
                </a:tc>
                <a:tc>
                  <a:txBody>
                    <a:bodyPr/>
                    <a:lstStyle/>
                    <a:p>
                      <a:pPr lvl="0"/>
                      <a:r>
                        <a:rPr lang="en-US" sz="2400"/>
                        <a:t>8</a:t>
                      </a:r>
                      <a:endParaRPr lang="en-GB" sz="2400"/>
                    </a:p>
                  </a:txBody>
                  <a:tcPr marL="121920" marR="121920" marT="60960" marB="60960"/>
                </a:tc>
                <a:tc>
                  <a:txBody>
                    <a:bodyPr/>
                    <a:lstStyle/>
                    <a:p>
                      <a:pPr lvl="0"/>
                      <a:r>
                        <a:rPr lang="en-US" sz="2400"/>
                        <a:t>9</a:t>
                      </a:r>
                      <a:endParaRPr lang="en-GB" sz="2400"/>
                    </a:p>
                  </a:txBody>
                  <a:tcPr marL="121920" marR="121920" marT="60960" marB="60960"/>
                </a:tc>
                <a:extLst>
                  <a:ext uri="{0D108BD9-81ED-4DB2-BD59-A6C34878D82A}">
                    <a16:rowId xmlns:a16="http://schemas.microsoft.com/office/drawing/2014/main" val="1002934446"/>
                  </a:ext>
                </a:extLst>
              </a:tr>
              <a:tr h="494459">
                <a:tc>
                  <a:txBody>
                    <a:bodyPr/>
                    <a:lstStyle/>
                    <a:p>
                      <a:pPr lvl="0"/>
                      <a:r>
                        <a:rPr lang="en-US" sz="2400" dirty="0">
                          <a:solidFill>
                            <a:srgbClr val="843C0C"/>
                          </a:solidFill>
                        </a:rPr>
                        <a:t>Refs</a:t>
                      </a:r>
                      <a:endParaRPr lang="en-GB" sz="2400" dirty="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dirty="0">
                          <a:solidFill>
                            <a:srgbClr val="843C0C"/>
                          </a:solidFill>
                        </a:rPr>
                        <a:t>c</a:t>
                      </a:r>
                      <a:endParaRPr lang="en-GB" sz="2400" dirty="0">
                        <a:solidFill>
                          <a:srgbClr val="843C0C"/>
                        </a:solidFill>
                      </a:endParaRPr>
                    </a:p>
                  </a:txBody>
                  <a:tcPr marL="121920" marR="121920" marT="60960" marB="60960"/>
                </a:tc>
                <a:tc>
                  <a:txBody>
                    <a:bodyPr/>
                    <a:lstStyle/>
                    <a:p>
                      <a:pPr lvl="0"/>
                      <a:r>
                        <a:rPr lang="en-US" sz="2400">
                          <a:solidFill>
                            <a:srgbClr val="843C0C"/>
                          </a:solidFill>
                        </a:rPr>
                        <a:t>d</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dirty="0">
                          <a:solidFill>
                            <a:srgbClr val="843C0C"/>
                          </a:solidFill>
                        </a:rPr>
                        <a:t>b</a:t>
                      </a:r>
                      <a:endParaRPr lang="en-GB" sz="2400" dirty="0">
                        <a:solidFill>
                          <a:srgbClr val="843C0C"/>
                        </a:solidFill>
                      </a:endParaRPr>
                    </a:p>
                  </a:txBody>
                  <a:tcPr marL="121920" marR="121920" marT="60960" marB="60960"/>
                </a:tc>
                <a:tc>
                  <a:txBody>
                    <a:bodyPr/>
                    <a:lstStyle/>
                    <a:p>
                      <a:pPr lvl="0"/>
                      <a:r>
                        <a:rPr lang="en-US" sz="2400">
                          <a:solidFill>
                            <a:srgbClr val="843C0C"/>
                          </a:solidFill>
                        </a:rPr>
                        <a:t>e</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extLst>
                  <a:ext uri="{0D108BD9-81ED-4DB2-BD59-A6C34878D82A}">
                    <a16:rowId xmlns:a16="http://schemas.microsoft.com/office/drawing/2014/main" val="3959424457"/>
                  </a:ext>
                </a:extLst>
              </a:tr>
              <a:tr h="494459">
                <a:tc>
                  <a:txBody>
                    <a:bodyPr/>
                    <a:lstStyle/>
                    <a:p>
                      <a:pPr lvl="0"/>
                      <a:r>
                        <a:rPr lang="en-US" sz="2400"/>
                        <a:t>PP1</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extLst>
                  <a:ext uri="{0D108BD9-81ED-4DB2-BD59-A6C34878D82A}">
                    <a16:rowId xmlns:a16="http://schemas.microsoft.com/office/drawing/2014/main" val="2733045736"/>
                  </a:ext>
                </a:extLst>
              </a:tr>
              <a:tr h="494459">
                <a:tc>
                  <a:txBody>
                    <a:bodyPr/>
                    <a:lstStyle/>
                    <a:p>
                      <a:pPr lvl="0"/>
                      <a:r>
                        <a:rPr lang="en-US" sz="2400" dirty="0"/>
                        <a:t>PP2</a:t>
                      </a:r>
                      <a:endParaRPr lang="en-GB" sz="2400" dirty="0"/>
                    </a:p>
                  </a:txBody>
                  <a:tcPr marL="121920" marR="121920" marT="60960" marB="60960"/>
                </a:tc>
                <a:tc>
                  <a:txBody>
                    <a:bodyPr/>
                    <a:lstStyle/>
                    <a:p>
                      <a:pPr lvl="0"/>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extLst>
                  <a:ext uri="{0D108BD9-81ED-4DB2-BD59-A6C34878D82A}">
                    <a16:rowId xmlns:a16="http://schemas.microsoft.com/office/drawing/2014/main" val="2215044755"/>
                  </a:ext>
                </a:extLst>
              </a:tr>
              <a:tr h="494459">
                <a:tc>
                  <a:txBody>
                    <a:bodyPr/>
                    <a:lstStyle/>
                    <a:p>
                      <a:pPr lvl="0"/>
                      <a:r>
                        <a:rPr lang="en-US" sz="2400"/>
                        <a:t>PP3</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extLst>
                  <a:ext uri="{0D108BD9-81ED-4DB2-BD59-A6C34878D82A}">
                    <a16:rowId xmlns:a16="http://schemas.microsoft.com/office/drawing/2014/main" val="2588014494"/>
                  </a:ext>
                </a:extLst>
              </a:tr>
              <a:tr h="494459">
                <a:tc>
                  <a:txBody>
                    <a:bodyPr/>
                    <a:lstStyle/>
                    <a:p>
                      <a:pPr lvl="0"/>
                      <a:r>
                        <a:rPr lang="en-US" sz="2400"/>
                        <a:t>Fault?</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dirty="0"/>
                    </a:p>
                  </a:txBody>
                  <a:tcPr marL="121920" marR="121920" marT="60960" marB="60960"/>
                </a:tc>
                <a:extLst>
                  <a:ext uri="{0D108BD9-81ED-4DB2-BD59-A6C34878D82A}">
                    <a16:rowId xmlns:a16="http://schemas.microsoft.com/office/drawing/2014/main" val="317469763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36984"/>
    </mc:Choice>
    <mc:Fallback xmlns="">
      <p:transition spd="slow" advTm="13698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3270634-C8D7-45EF-8B41-B821EB115A6B}"/>
              </a:ext>
            </a:extLst>
          </p:cNvPr>
          <p:cNvSpPr txBox="1">
            <a:spLocks noGrp="1"/>
          </p:cNvSpPr>
          <p:nvPr>
            <p:ph type="title"/>
          </p:nvPr>
        </p:nvSpPr>
        <p:spPr>
          <a:xfrm>
            <a:off x="838200" y="203842"/>
            <a:ext cx="10515600" cy="954389"/>
          </a:xfrm>
        </p:spPr>
        <p:txBody>
          <a:bodyPr/>
          <a:lstStyle/>
          <a:p>
            <a:pPr lvl="0" algn="ctr"/>
            <a:r>
              <a:rPr lang="en-US" sz="3600" dirty="0">
                <a:latin typeface="Times New Roman" panose="02020603050405020304" pitchFamily="18" charset="0"/>
                <a:cs typeface="Times New Roman" panose="02020603050405020304" pitchFamily="18" charset="0"/>
              </a:rPr>
              <a:t>Practical replacement policy: Clock</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ADE00E4E-59C0-4219-894E-C9D1EF5A20FD}"/>
              </a:ext>
            </a:extLst>
          </p:cNvPr>
          <p:cNvSpPr txBox="1">
            <a:spLocks noGrp="1"/>
          </p:cNvSpPr>
          <p:nvPr>
            <p:ph idx="1"/>
          </p:nvPr>
        </p:nvSpPr>
        <p:spPr/>
        <p:txBody>
          <a:bodyPr/>
          <a:lstStyle/>
          <a:p>
            <a:pPr lvl="0">
              <a:lnSpc>
                <a:spcPct val="80000"/>
              </a:lnSpc>
            </a:pPr>
            <a:r>
              <a:rPr lang="en-US" dirty="0">
                <a:latin typeface="Times New Roman" panose="02020603050405020304" pitchFamily="18" charset="0"/>
                <a:cs typeface="Times New Roman" panose="02020603050405020304" pitchFamily="18" charset="0"/>
              </a:rPr>
              <a:t>What page to evict?</a:t>
            </a:r>
          </a:p>
          <a:p>
            <a:pPr lvl="0">
              <a:lnSpc>
                <a:spcPct val="80000"/>
              </a:lnSpc>
            </a:pPr>
            <a:r>
              <a:rPr lang="en-GB" dirty="0">
                <a:latin typeface="Times New Roman" panose="02020603050405020304" pitchFamily="18" charset="0"/>
                <a:cs typeface="Times New Roman" panose="02020603050405020304" pitchFamily="18" charset="0"/>
              </a:rPr>
              <a:t>Add a “used” bit to PTE</a:t>
            </a:r>
          </a:p>
          <a:p>
            <a:pPr lvl="1">
              <a:lnSpc>
                <a:spcPct val="80000"/>
              </a:lnSpc>
            </a:pPr>
            <a:r>
              <a:rPr lang="en-GB" dirty="0">
                <a:latin typeface="Times New Roman" panose="02020603050405020304" pitchFamily="18" charset="0"/>
                <a:cs typeface="Times New Roman" panose="02020603050405020304" pitchFamily="18" charset="0"/>
              </a:rPr>
              <a:t>Set by MMU when page accessed</a:t>
            </a:r>
          </a:p>
          <a:p>
            <a:pPr lvl="1">
              <a:lnSpc>
                <a:spcPct val="80000"/>
              </a:lnSpc>
            </a:pPr>
            <a:r>
              <a:rPr lang="en-GB" dirty="0">
                <a:latin typeface="Times New Roman" panose="02020603050405020304" pitchFamily="18" charset="0"/>
                <a:cs typeface="Times New Roman" panose="02020603050405020304" pitchFamily="18" charset="0"/>
              </a:rPr>
              <a:t>Can be cleared by kernel</a:t>
            </a:r>
          </a:p>
          <a:p>
            <a:pPr marL="0" indent="0">
              <a:lnSpc>
                <a:spcPct val="80000"/>
              </a:lnSpc>
              <a:buNone/>
            </a:pPr>
            <a:r>
              <a:rPr lang="en-GB" i="1" dirty="0"/>
              <a:t>victim = 0</a:t>
            </a:r>
          </a:p>
          <a:p>
            <a:pPr marL="0" indent="0">
              <a:lnSpc>
                <a:spcPct val="80000"/>
              </a:lnSpc>
              <a:buNone/>
            </a:pPr>
            <a:r>
              <a:rPr lang="en-GB" i="1" dirty="0"/>
              <a:t>while use bit of victim is set</a:t>
            </a:r>
          </a:p>
          <a:p>
            <a:pPr marL="457178" lvl="1" indent="0">
              <a:lnSpc>
                <a:spcPct val="80000"/>
              </a:lnSpc>
              <a:buNone/>
            </a:pPr>
            <a:r>
              <a:rPr lang="en-GB" i="1" dirty="0"/>
              <a:t>clear use bit of victim</a:t>
            </a:r>
          </a:p>
          <a:p>
            <a:pPr marL="457178" lvl="1" indent="0">
              <a:lnSpc>
                <a:spcPct val="80000"/>
              </a:lnSpc>
              <a:buNone/>
            </a:pPr>
            <a:r>
              <a:rPr lang="en-GB" i="1" dirty="0"/>
              <a:t>victim = (victim + 1) % </a:t>
            </a:r>
            <a:r>
              <a:rPr lang="en-GB" i="1" dirty="0" err="1"/>
              <a:t>num_frames</a:t>
            </a:r>
            <a:endParaRPr lang="en-GB" i="1" dirty="0"/>
          </a:p>
          <a:p>
            <a:pPr marL="0" indent="0">
              <a:lnSpc>
                <a:spcPct val="80000"/>
              </a:lnSpc>
              <a:buNone/>
            </a:pPr>
            <a:r>
              <a:rPr lang="en-GB" i="1" dirty="0"/>
              <a:t>evict victim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5D62188-E53D-4451-99DF-A7B483E7DA9E}"/>
              </a:ext>
            </a:extLst>
          </p:cNvPr>
          <p:cNvSpPr txBox="1">
            <a:spLocks noGrp="1"/>
          </p:cNvSpPr>
          <p:nvPr>
            <p:ph type="title"/>
          </p:nvPr>
        </p:nvSpPr>
        <p:spPr>
          <a:xfrm>
            <a:off x="838200" y="215417"/>
            <a:ext cx="10515600" cy="931240"/>
          </a:xfrm>
        </p:spPr>
        <p:txBody>
          <a:bodyPr/>
          <a:lstStyle/>
          <a:p>
            <a:pPr algn="ctr"/>
            <a:r>
              <a:rPr lang="en-US" sz="3600" dirty="0">
                <a:latin typeface="Times New Roman" panose="02020603050405020304" pitchFamily="18" charset="0"/>
                <a:cs typeface="Times New Roman" panose="02020603050405020304" pitchFamily="18" charset="0"/>
              </a:rPr>
              <a:t>Practical replacement policy: Clock</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7F48D1-D9FF-4481-A8FF-DE28321EB6C9}"/>
              </a:ext>
            </a:extLst>
          </p:cNvPr>
          <p:cNvSpPr>
            <a:spLocks noGrp="1"/>
          </p:cNvSpPr>
          <p:nvPr>
            <p:ph idx="1"/>
          </p:nvPr>
        </p:nvSpPr>
        <p:spPr/>
        <p:txBody>
          <a:bodyPr/>
          <a:lstStyle/>
          <a:p>
            <a:endParaRPr lang="en-GB" dirty="0"/>
          </a:p>
        </p:txBody>
      </p:sp>
      <p:graphicFrame>
        <p:nvGraphicFramePr>
          <p:cNvPr id="4" name="Table 4">
            <a:extLst>
              <a:ext uri="{FF2B5EF4-FFF2-40B4-BE49-F238E27FC236}">
                <a16:creationId xmlns:a16="http://schemas.microsoft.com/office/drawing/2014/main" id="{3FEDDD09-89B9-42C1-8260-6B27746D5E6C}"/>
              </a:ext>
            </a:extLst>
          </p:cNvPr>
          <p:cNvGraphicFramePr>
            <a:graphicFrameLocks noGrp="1"/>
          </p:cNvGraphicFramePr>
          <p:nvPr/>
        </p:nvGraphicFramePr>
        <p:xfrm>
          <a:off x="1517655" y="2424644"/>
          <a:ext cx="8128027" cy="2966754"/>
        </p:xfrm>
        <a:graphic>
          <a:graphicData uri="http://schemas.openxmlformats.org/drawingml/2006/table">
            <a:tbl>
              <a:tblPr firstRow="1" bandRow="1">
                <a:effectLst/>
                <a:tableStyleId>{21E4AEA4-8DFA-4A89-87EB-49C32662AFE0}</a:tableStyleId>
              </a:tblPr>
              <a:tblGrid>
                <a:gridCol w="1001024">
                  <a:extLst>
                    <a:ext uri="{9D8B030D-6E8A-4147-A177-3AD203B41FA5}">
                      <a16:colId xmlns:a16="http://schemas.microsoft.com/office/drawing/2014/main" val="4014303553"/>
                    </a:ext>
                  </a:extLst>
                </a:gridCol>
                <a:gridCol w="624571">
                  <a:extLst>
                    <a:ext uri="{9D8B030D-6E8A-4147-A177-3AD203B41FA5}">
                      <a16:colId xmlns:a16="http://schemas.microsoft.com/office/drawing/2014/main" val="73386359"/>
                    </a:ext>
                  </a:extLst>
                </a:gridCol>
                <a:gridCol w="812804">
                  <a:extLst>
                    <a:ext uri="{9D8B030D-6E8A-4147-A177-3AD203B41FA5}">
                      <a16:colId xmlns:a16="http://schemas.microsoft.com/office/drawing/2014/main" val="1158852860"/>
                    </a:ext>
                  </a:extLst>
                </a:gridCol>
                <a:gridCol w="812804">
                  <a:extLst>
                    <a:ext uri="{9D8B030D-6E8A-4147-A177-3AD203B41FA5}">
                      <a16:colId xmlns:a16="http://schemas.microsoft.com/office/drawing/2014/main" val="4205971966"/>
                    </a:ext>
                  </a:extLst>
                </a:gridCol>
                <a:gridCol w="812804">
                  <a:extLst>
                    <a:ext uri="{9D8B030D-6E8A-4147-A177-3AD203B41FA5}">
                      <a16:colId xmlns:a16="http://schemas.microsoft.com/office/drawing/2014/main" val="1224588544"/>
                    </a:ext>
                  </a:extLst>
                </a:gridCol>
                <a:gridCol w="812804">
                  <a:extLst>
                    <a:ext uri="{9D8B030D-6E8A-4147-A177-3AD203B41FA5}">
                      <a16:colId xmlns:a16="http://schemas.microsoft.com/office/drawing/2014/main" val="3065289765"/>
                    </a:ext>
                  </a:extLst>
                </a:gridCol>
                <a:gridCol w="812804">
                  <a:extLst>
                    <a:ext uri="{9D8B030D-6E8A-4147-A177-3AD203B41FA5}">
                      <a16:colId xmlns:a16="http://schemas.microsoft.com/office/drawing/2014/main" val="3508088327"/>
                    </a:ext>
                  </a:extLst>
                </a:gridCol>
                <a:gridCol w="812804">
                  <a:extLst>
                    <a:ext uri="{9D8B030D-6E8A-4147-A177-3AD203B41FA5}">
                      <a16:colId xmlns:a16="http://schemas.microsoft.com/office/drawing/2014/main" val="288027195"/>
                    </a:ext>
                  </a:extLst>
                </a:gridCol>
                <a:gridCol w="812804">
                  <a:extLst>
                    <a:ext uri="{9D8B030D-6E8A-4147-A177-3AD203B41FA5}">
                      <a16:colId xmlns:a16="http://schemas.microsoft.com/office/drawing/2014/main" val="4255286070"/>
                    </a:ext>
                  </a:extLst>
                </a:gridCol>
                <a:gridCol w="812804">
                  <a:extLst>
                    <a:ext uri="{9D8B030D-6E8A-4147-A177-3AD203B41FA5}">
                      <a16:colId xmlns:a16="http://schemas.microsoft.com/office/drawing/2014/main" val="4291662987"/>
                    </a:ext>
                  </a:extLst>
                </a:gridCol>
              </a:tblGrid>
              <a:tr h="494459">
                <a:tc>
                  <a:txBody>
                    <a:bodyPr/>
                    <a:lstStyle/>
                    <a:p>
                      <a:pPr lvl="0"/>
                      <a:r>
                        <a:rPr lang="en-US" sz="2400"/>
                        <a:t>Num</a:t>
                      </a:r>
                      <a:endParaRPr lang="en-GB" sz="2400"/>
                    </a:p>
                  </a:txBody>
                  <a:tcPr marL="121920" marR="121920" marT="60960" marB="60960"/>
                </a:tc>
                <a:tc>
                  <a:txBody>
                    <a:bodyPr/>
                    <a:lstStyle/>
                    <a:p>
                      <a:pPr lvl="0"/>
                      <a:r>
                        <a:rPr lang="en-US" sz="2400"/>
                        <a:t>1</a:t>
                      </a:r>
                      <a:endParaRPr lang="en-GB" sz="2400"/>
                    </a:p>
                  </a:txBody>
                  <a:tcPr marL="121920" marR="121920" marT="60960" marB="60960"/>
                </a:tc>
                <a:tc>
                  <a:txBody>
                    <a:bodyPr/>
                    <a:lstStyle/>
                    <a:p>
                      <a:pPr lvl="0"/>
                      <a:r>
                        <a:rPr lang="en-US" sz="2400"/>
                        <a:t>2</a:t>
                      </a:r>
                      <a:endParaRPr lang="en-GB" sz="2400"/>
                    </a:p>
                  </a:txBody>
                  <a:tcPr marL="121920" marR="121920" marT="60960" marB="60960"/>
                </a:tc>
                <a:tc>
                  <a:txBody>
                    <a:bodyPr/>
                    <a:lstStyle/>
                    <a:p>
                      <a:pPr lvl="0"/>
                      <a:r>
                        <a:rPr lang="en-US" sz="2400"/>
                        <a:t>3</a:t>
                      </a:r>
                      <a:endParaRPr lang="en-GB" sz="2400"/>
                    </a:p>
                  </a:txBody>
                  <a:tcPr marL="121920" marR="121920" marT="60960" marB="60960"/>
                </a:tc>
                <a:tc>
                  <a:txBody>
                    <a:bodyPr/>
                    <a:lstStyle/>
                    <a:p>
                      <a:pPr lvl="0"/>
                      <a:r>
                        <a:rPr lang="en-US" sz="2400"/>
                        <a:t>4</a:t>
                      </a:r>
                      <a:endParaRPr lang="en-GB" sz="2400"/>
                    </a:p>
                  </a:txBody>
                  <a:tcPr marL="121920" marR="121920" marT="60960" marB="60960"/>
                </a:tc>
                <a:tc>
                  <a:txBody>
                    <a:bodyPr/>
                    <a:lstStyle/>
                    <a:p>
                      <a:pPr lvl="0"/>
                      <a:r>
                        <a:rPr lang="en-US" sz="2400"/>
                        <a:t>5</a:t>
                      </a:r>
                      <a:endParaRPr lang="en-GB" sz="2400"/>
                    </a:p>
                  </a:txBody>
                  <a:tcPr marL="121920" marR="121920" marT="60960" marB="60960"/>
                </a:tc>
                <a:tc>
                  <a:txBody>
                    <a:bodyPr/>
                    <a:lstStyle/>
                    <a:p>
                      <a:pPr lvl="0"/>
                      <a:r>
                        <a:rPr lang="en-US" sz="2400"/>
                        <a:t>6</a:t>
                      </a:r>
                      <a:endParaRPr lang="en-GB" sz="2400"/>
                    </a:p>
                  </a:txBody>
                  <a:tcPr marL="121920" marR="121920" marT="60960" marB="60960"/>
                </a:tc>
                <a:tc>
                  <a:txBody>
                    <a:bodyPr/>
                    <a:lstStyle/>
                    <a:p>
                      <a:pPr lvl="0"/>
                      <a:r>
                        <a:rPr lang="en-US" sz="2400"/>
                        <a:t>7</a:t>
                      </a:r>
                      <a:endParaRPr lang="en-GB" sz="2400"/>
                    </a:p>
                  </a:txBody>
                  <a:tcPr marL="121920" marR="121920" marT="60960" marB="60960"/>
                </a:tc>
                <a:tc>
                  <a:txBody>
                    <a:bodyPr/>
                    <a:lstStyle/>
                    <a:p>
                      <a:pPr lvl="0"/>
                      <a:r>
                        <a:rPr lang="en-US" sz="2400"/>
                        <a:t>8</a:t>
                      </a:r>
                      <a:endParaRPr lang="en-GB" sz="2400"/>
                    </a:p>
                  </a:txBody>
                  <a:tcPr marL="121920" marR="121920" marT="60960" marB="60960"/>
                </a:tc>
                <a:tc>
                  <a:txBody>
                    <a:bodyPr/>
                    <a:lstStyle/>
                    <a:p>
                      <a:pPr lvl="0"/>
                      <a:r>
                        <a:rPr lang="en-US" sz="2400"/>
                        <a:t>9</a:t>
                      </a:r>
                      <a:endParaRPr lang="en-GB" sz="2400"/>
                    </a:p>
                  </a:txBody>
                  <a:tcPr marL="121920" marR="121920" marT="60960" marB="60960"/>
                </a:tc>
                <a:extLst>
                  <a:ext uri="{0D108BD9-81ED-4DB2-BD59-A6C34878D82A}">
                    <a16:rowId xmlns:a16="http://schemas.microsoft.com/office/drawing/2014/main" val="1002934446"/>
                  </a:ext>
                </a:extLst>
              </a:tr>
              <a:tr h="494459">
                <a:tc>
                  <a:txBody>
                    <a:bodyPr/>
                    <a:lstStyle/>
                    <a:p>
                      <a:pPr lvl="0"/>
                      <a:r>
                        <a:rPr lang="en-US" sz="2400" dirty="0">
                          <a:solidFill>
                            <a:srgbClr val="843C0C"/>
                          </a:solidFill>
                        </a:rPr>
                        <a:t>Refs</a:t>
                      </a:r>
                      <a:endParaRPr lang="en-GB" sz="2400" dirty="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c</a:t>
                      </a:r>
                      <a:endParaRPr lang="en-GB" sz="2400">
                        <a:solidFill>
                          <a:srgbClr val="843C0C"/>
                        </a:solidFill>
                      </a:endParaRPr>
                    </a:p>
                  </a:txBody>
                  <a:tcPr marL="121920" marR="121920" marT="60960" marB="60960"/>
                </a:tc>
                <a:tc>
                  <a:txBody>
                    <a:bodyPr/>
                    <a:lstStyle/>
                    <a:p>
                      <a:pPr lvl="0"/>
                      <a:r>
                        <a:rPr lang="en-US" sz="2400">
                          <a:solidFill>
                            <a:srgbClr val="843C0C"/>
                          </a:solidFill>
                        </a:rPr>
                        <a:t>d</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dirty="0">
                          <a:solidFill>
                            <a:srgbClr val="843C0C"/>
                          </a:solidFill>
                        </a:rPr>
                        <a:t>b</a:t>
                      </a:r>
                      <a:endParaRPr lang="en-GB" sz="2400" dirty="0">
                        <a:solidFill>
                          <a:srgbClr val="843C0C"/>
                        </a:solidFill>
                      </a:endParaRPr>
                    </a:p>
                  </a:txBody>
                  <a:tcPr marL="121920" marR="121920" marT="60960" marB="60960"/>
                </a:tc>
                <a:tc>
                  <a:txBody>
                    <a:bodyPr/>
                    <a:lstStyle/>
                    <a:p>
                      <a:pPr lvl="0"/>
                      <a:r>
                        <a:rPr lang="en-US" sz="2400">
                          <a:solidFill>
                            <a:srgbClr val="843C0C"/>
                          </a:solidFill>
                        </a:rPr>
                        <a:t>e</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extLst>
                  <a:ext uri="{0D108BD9-81ED-4DB2-BD59-A6C34878D82A}">
                    <a16:rowId xmlns:a16="http://schemas.microsoft.com/office/drawing/2014/main" val="3959424457"/>
                  </a:ext>
                </a:extLst>
              </a:tr>
              <a:tr h="494459">
                <a:tc>
                  <a:txBody>
                    <a:bodyPr/>
                    <a:lstStyle/>
                    <a:p>
                      <a:pPr lvl="0"/>
                      <a:r>
                        <a:rPr lang="en-US" sz="2400"/>
                        <a:t>PP1</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dirty="0"/>
                        <a:t>e</a:t>
                      </a:r>
                      <a:endParaRPr lang="en-GB" sz="2400" dirty="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extLst>
                  <a:ext uri="{0D108BD9-81ED-4DB2-BD59-A6C34878D82A}">
                    <a16:rowId xmlns:a16="http://schemas.microsoft.com/office/drawing/2014/main" val="2733045736"/>
                  </a:ext>
                </a:extLst>
              </a:tr>
              <a:tr h="494459">
                <a:tc>
                  <a:txBody>
                    <a:bodyPr/>
                    <a:lstStyle/>
                    <a:p>
                      <a:pPr lvl="0"/>
                      <a:r>
                        <a:rPr lang="en-US" sz="2400" dirty="0"/>
                        <a:t>PP2</a:t>
                      </a:r>
                      <a:endParaRPr lang="en-GB" sz="2400" dirty="0"/>
                    </a:p>
                  </a:txBody>
                  <a:tcPr marL="121920" marR="121920" marT="60960" marB="60960"/>
                </a:tc>
                <a:tc>
                  <a:txBody>
                    <a:bodyPr/>
                    <a:lstStyle/>
                    <a:p>
                      <a:pPr lvl="0"/>
                      <a:endParaRPr lang="en-GB" sz="2400"/>
                    </a:p>
                  </a:txBody>
                  <a:tcPr marL="121920" marR="121920" marT="60960" marB="60960"/>
                </a:tc>
                <a:tc>
                  <a:txBody>
                    <a:bodyPr/>
                    <a:lstStyle/>
                    <a:p>
                      <a:pPr lvl="0"/>
                      <a:r>
                        <a:rPr lang="en-US" sz="2400" dirty="0"/>
                        <a:t>b</a:t>
                      </a:r>
                      <a:endParaRPr lang="en-GB" sz="2400" dirty="0"/>
                    </a:p>
                  </a:txBody>
                  <a:tcPr marL="121920" marR="121920" marT="60960" marB="60960"/>
                </a:tc>
                <a:tc>
                  <a:txBody>
                    <a:bodyPr/>
                    <a:lstStyle/>
                    <a:p>
                      <a:pPr lvl="0"/>
                      <a:r>
                        <a:rPr lang="en-US" sz="2400" dirty="0"/>
                        <a:t>b</a:t>
                      </a:r>
                      <a:endParaRPr lang="en-GB" sz="2400" dirty="0"/>
                    </a:p>
                  </a:txBody>
                  <a:tcPr marL="121920" marR="121920" marT="60960" marB="60960"/>
                </a:tc>
                <a:tc>
                  <a:txBody>
                    <a:bodyPr/>
                    <a:lstStyle/>
                    <a:p>
                      <a:pPr lvl="0"/>
                      <a:r>
                        <a:rPr lang="en-US" sz="2400" dirty="0"/>
                        <a:t>b</a:t>
                      </a:r>
                      <a:endParaRPr lang="en-GB" sz="2400" dirty="0"/>
                    </a:p>
                  </a:txBody>
                  <a:tcPr marL="121920" marR="121920" marT="60960" marB="60960"/>
                </a:tc>
                <a:tc>
                  <a:txBody>
                    <a:bodyPr/>
                    <a:lstStyle/>
                    <a:p>
                      <a:pPr lvl="0"/>
                      <a:r>
                        <a:rPr lang="en-US" sz="2400" dirty="0"/>
                        <a:t>a</a:t>
                      </a:r>
                      <a:endParaRPr lang="en-GB" sz="2400" dirty="0"/>
                    </a:p>
                  </a:txBody>
                  <a:tcPr marL="121920" marR="121920" marT="60960" marB="60960"/>
                </a:tc>
                <a:tc>
                  <a:txBody>
                    <a:bodyPr/>
                    <a:lstStyle/>
                    <a:p>
                      <a:pPr lvl="0"/>
                      <a:r>
                        <a:rPr lang="en-US" sz="2400" dirty="0"/>
                        <a:t>a</a:t>
                      </a:r>
                      <a:endParaRPr lang="en-GB" sz="2400" dirty="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extLst>
                  <a:ext uri="{0D108BD9-81ED-4DB2-BD59-A6C34878D82A}">
                    <a16:rowId xmlns:a16="http://schemas.microsoft.com/office/drawing/2014/main" val="2215044755"/>
                  </a:ext>
                </a:extLst>
              </a:tr>
              <a:tr h="494459">
                <a:tc>
                  <a:txBody>
                    <a:bodyPr/>
                    <a:lstStyle/>
                    <a:p>
                      <a:pPr lvl="0"/>
                      <a:r>
                        <a:rPr lang="en-US" sz="2400"/>
                        <a:t>PP3</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dirty="0"/>
                        <a:t>C</a:t>
                      </a:r>
                      <a:endParaRPr lang="en-GB" sz="2400" dirty="0"/>
                    </a:p>
                  </a:txBody>
                  <a:tcPr marL="121920" marR="121920" marT="60960" marB="60960"/>
                </a:tc>
                <a:tc>
                  <a:txBody>
                    <a:bodyPr/>
                    <a:lstStyle/>
                    <a:p>
                      <a:pPr lvl="0"/>
                      <a:r>
                        <a:rPr lang="en-US" sz="2400" dirty="0"/>
                        <a:t>c</a:t>
                      </a:r>
                      <a:endParaRPr lang="en-GB" sz="2400" dirty="0"/>
                    </a:p>
                  </a:txBody>
                  <a:tcPr marL="121920" marR="121920" marT="60960" marB="60960"/>
                </a:tc>
                <a:tc>
                  <a:txBody>
                    <a:bodyPr/>
                    <a:lstStyle/>
                    <a:p>
                      <a:pPr lvl="0"/>
                      <a:r>
                        <a:rPr lang="en-US" sz="2400" dirty="0"/>
                        <a:t>c</a:t>
                      </a:r>
                      <a:endParaRPr lang="en-GB" sz="2400" dirty="0"/>
                    </a:p>
                  </a:txBody>
                  <a:tcPr marL="121920" marR="121920" marT="60960" marB="60960"/>
                </a:tc>
                <a:tc>
                  <a:txBody>
                    <a:bodyPr/>
                    <a:lstStyle/>
                    <a:p>
                      <a:pPr lvl="0"/>
                      <a:r>
                        <a:rPr lang="en-US" sz="2400" dirty="0"/>
                        <a:t>b</a:t>
                      </a:r>
                      <a:endParaRPr lang="en-GB" sz="2400" dirty="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extLst>
                  <a:ext uri="{0D108BD9-81ED-4DB2-BD59-A6C34878D82A}">
                    <a16:rowId xmlns:a16="http://schemas.microsoft.com/office/drawing/2014/main" val="2588014494"/>
                  </a:ext>
                </a:extLst>
              </a:tr>
              <a:tr h="494459">
                <a:tc>
                  <a:txBody>
                    <a:bodyPr/>
                    <a:lstStyle/>
                    <a:p>
                      <a:pPr lvl="0"/>
                      <a:r>
                        <a:rPr lang="en-US" sz="2400"/>
                        <a:t>Fault?</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dirty="0"/>
                    </a:p>
                  </a:txBody>
                  <a:tcPr marL="121920" marR="121920" marT="60960" marB="60960"/>
                </a:tc>
                <a:extLst>
                  <a:ext uri="{0D108BD9-81ED-4DB2-BD59-A6C34878D82A}">
                    <a16:rowId xmlns:a16="http://schemas.microsoft.com/office/drawing/2014/main" val="3174697635"/>
                  </a:ext>
                </a:extLst>
              </a:tr>
            </a:tbl>
          </a:graphicData>
        </a:graphic>
      </p:graphicFrame>
    </p:spTree>
    <p:extLst>
      <p:ext uri="{BB962C8B-B14F-4D97-AF65-F5344CB8AC3E}">
        <p14:creationId xmlns:p14="http://schemas.microsoft.com/office/powerpoint/2010/main" val="2714055917"/>
      </p:ext>
    </p:extLst>
  </p:cSld>
  <p:clrMapOvr>
    <a:masterClrMapping/>
  </p:clrMapOvr>
  <mc:AlternateContent xmlns:mc="http://schemas.openxmlformats.org/markup-compatibility/2006" xmlns:p14="http://schemas.microsoft.com/office/powerpoint/2010/main">
    <mc:Choice Requires="p14">
      <p:transition spd="slow" p14:dur="2000" advTm="56666"/>
    </mc:Choice>
    <mc:Fallback xmlns="">
      <p:transition spd="slow" advTm="5666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9E14-2406-EA9D-8CE3-4D1BA837CFB7}"/>
              </a:ext>
            </a:extLst>
          </p:cNvPr>
          <p:cNvSpPr txBox="1">
            <a:spLocks noGrp="1"/>
          </p:cNvSpPr>
          <p:nvPr>
            <p:ph type="title"/>
          </p:nvPr>
        </p:nvSpPr>
        <p:spPr>
          <a:xfrm>
            <a:off x="838200" y="98907"/>
            <a:ext cx="10515600" cy="850217"/>
          </a:xfrm>
        </p:spPr>
        <p:txBody>
          <a:bodyPr/>
          <a:lstStyle/>
          <a:p>
            <a:pPr lvl="0" algn="ctr"/>
            <a:r>
              <a:rPr lang="en-US" sz="3600" dirty="0">
                <a:latin typeface="Times New Roman" panose="02020603050405020304" pitchFamily="18" charset="0"/>
                <a:cs typeface="Times New Roman" panose="02020603050405020304" pitchFamily="18" charset="0"/>
              </a:rPr>
              <a:t>Abstraction example: File</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2F396D-ECCF-8D06-C774-584565F1E35E}"/>
              </a:ext>
            </a:extLst>
          </p:cNvPr>
          <p:cNvSpPr txBox="1">
            <a:spLocks noGrp="1"/>
          </p:cNvSpPr>
          <p:nvPr>
            <p:ph idx="1"/>
          </p:nvPr>
        </p:nvSpPr>
        <p:spPr>
          <a:xfrm>
            <a:off x="838200" y="1574157"/>
            <a:ext cx="10515600" cy="4602806"/>
          </a:xfrm>
        </p:spPr>
        <p:txBody>
          <a:bodyPr/>
          <a:lstStyle/>
          <a:p>
            <a:pPr lvl="0">
              <a:lnSpc>
                <a:spcPct val="80000"/>
              </a:lnSpc>
            </a:pPr>
            <a:r>
              <a:rPr lang="en-US" sz="2533" dirty="0">
                <a:latin typeface="Times New Roman" panose="02020603050405020304" pitchFamily="18" charset="0"/>
                <a:cs typeface="Times New Roman" panose="02020603050405020304" pitchFamily="18" charset="0"/>
              </a:rPr>
              <a:t>What </a:t>
            </a:r>
            <a:r>
              <a:rPr lang="en-US" sz="2533" b="1" dirty="0">
                <a:solidFill>
                  <a:srgbClr val="C00000"/>
                </a:solidFill>
                <a:latin typeface="Times New Roman" panose="02020603050405020304" pitchFamily="18" charset="0"/>
                <a:cs typeface="Times New Roman" panose="02020603050405020304" pitchFamily="18" charset="0"/>
              </a:rPr>
              <a:t>undesirable properties </a:t>
            </a:r>
            <a:r>
              <a:rPr lang="en-US" sz="2533" dirty="0">
                <a:latin typeface="Times New Roman" panose="02020603050405020304" pitchFamily="18" charset="0"/>
                <a:cs typeface="Times New Roman" panose="02020603050405020304" pitchFamily="18" charset="0"/>
              </a:rPr>
              <a:t>file systems hide?</a:t>
            </a:r>
          </a:p>
          <a:p>
            <a:pPr lvl="1">
              <a:lnSpc>
                <a:spcPct val="80000"/>
              </a:lnSpc>
            </a:pPr>
            <a:r>
              <a:rPr lang="en-US" sz="2267" dirty="0">
                <a:latin typeface="Times New Roman" panose="02020603050405020304" pitchFamily="18" charset="0"/>
                <a:cs typeface="Times New Roman" panose="02020603050405020304" pitchFamily="18" charset="0"/>
              </a:rPr>
              <a:t>Disk are slow!</a:t>
            </a:r>
          </a:p>
          <a:p>
            <a:pPr lvl="1">
              <a:lnSpc>
                <a:spcPct val="80000"/>
              </a:lnSpc>
            </a:pPr>
            <a:r>
              <a:rPr lang="en-US" sz="2267" dirty="0">
                <a:latin typeface="Times New Roman" panose="02020603050405020304" pitchFamily="18" charset="0"/>
                <a:cs typeface="Times New Roman" panose="02020603050405020304" pitchFamily="18" charset="0"/>
              </a:rPr>
              <a:t>Chunk of storage are distributed all over the disk.</a:t>
            </a:r>
          </a:p>
          <a:p>
            <a:pPr lvl="1">
              <a:lnSpc>
                <a:spcPct val="80000"/>
              </a:lnSpc>
            </a:pPr>
            <a:r>
              <a:rPr lang="en-US" sz="2267" dirty="0">
                <a:latin typeface="Times New Roman" panose="02020603050405020304" pitchFamily="18" charset="0"/>
                <a:cs typeface="Times New Roman" panose="02020603050405020304" pitchFamily="18" charset="0"/>
              </a:rPr>
              <a:t>Disk storage may fail.</a:t>
            </a:r>
          </a:p>
          <a:p>
            <a:pPr lvl="0">
              <a:lnSpc>
                <a:spcPct val="80000"/>
              </a:lnSpc>
            </a:pPr>
            <a:r>
              <a:rPr lang="en-US" sz="2533" dirty="0">
                <a:latin typeface="Times New Roman" panose="02020603050405020304" pitchFamily="18" charset="0"/>
                <a:cs typeface="Times New Roman" panose="02020603050405020304" pitchFamily="18" charset="0"/>
              </a:rPr>
              <a:t>What new </a:t>
            </a:r>
            <a:r>
              <a:rPr lang="en-US" sz="2533" b="1" dirty="0">
                <a:solidFill>
                  <a:srgbClr val="C00000"/>
                </a:solidFill>
                <a:latin typeface="Times New Roman" panose="02020603050405020304" pitchFamily="18" charset="0"/>
                <a:cs typeface="Times New Roman" panose="02020603050405020304" pitchFamily="18" charset="0"/>
              </a:rPr>
              <a:t>capabilities</a:t>
            </a:r>
            <a:r>
              <a:rPr lang="en-US" sz="2533" dirty="0">
                <a:latin typeface="Times New Roman" panose="02020603050405020304" pitchFamily="18" charset="0"/>
                <a:cs typeface="Times New Roman" panose="02020603050405020304" pitchFamily="18" charset="0"/>
              </a:rPr>
              <a:t> do files add?</a:t>
            </a:r>
          </a:p>
          <a:p>
            <a:pPr lvl="1">
              <a:lnSpc>
                <a:spcPct val="80000"/>
              </a:lnSpc>
            </a:pPr>
            <a:r>
              <a:rPr lang="en-GB" sz="2267" dirty="0">
                <a:latin typeface="Times New Roman" panose="02020603050405020304" pitchFamily="18" charset="0"/>
                <a:cs typeface="Times New Roman" panose="02020603050405020304" pitchFamily="18" charset="0"/>
              </a:rPr>
              <a:t>Growth and shrinking.</a:t>
            </a:r>
          </a:p>
          <a:p>
            <a:pPr lvl="1">
              <a:lnSpc>
                <a:spcPct val="80000"/>
              </a:lnSpc>
            </a:pPr>
            <a:r>
              <a:rPr lang="en-GB" sz="2267" dirty="0">
                <a:latin typeface="Times New Roman" panose="02020603050405020304" pitchFamily="18" charset="0"/>
                <a:cs typeface="Times New Roman" panose="02020603050405020304" pitchFamily="18" charset="0"/>
              </a:rPr>
              <a:t>Organization into directories.</a:t>
            </a:r>
          </a:p>
          <a:p>
            <a:pPr lvl="0">
              <a:lnSpc>
                <a:spcPct val="80000"/>
              </a:lnSpc>
            </a:pPr>
            <a:r>
              <a:rPr lang="en-GB" sz="2533" dirty="0">
                <a:latin typeface="Times New Roman" panose="02020603050405020304" pitchFamily="18" charset="0"/>
                <a:cs typeface="Times New Roman" panose="02020603050405020304" pitchFamily="18" charset="0"/>
              </a:rPr>
              <a:t>What </a:t>
            </a:r>
            <a:r>
              <a:rPr lang="en-GB" sz="2533" b="1" dirty="0">
                <a:solidFill>
                  <a:srgbClr val="C00000"/>
                </a:solidFill>
                <a:latin typeface="Times New Roman" panose="02020603050405020304" pitchFamily="18" charset="0"/>
                <a:cs typeface="Times New Roman" panose="02020603050405020304" pitchFamily="18" charset="0"/>
              </a:rPr>
              <a:t>information</a:t>
            </a:r>
            <a:r>
              <a:rPr lang="en-GB" sz="2533" dirty="0">
                <a:latin typeface="Times New Roman" panose="02020603050405020304" pitchFamily="18" charset="0"/>
                <a:cs typeface="Times New Roman" panose="02020603050405020304" pitchFamily="18" charset="0"/>
              </a:rPr>
              <a:t> files help to organize?</a:t>
            </a:r>
          </a:p>
          <a:p>
            <a:pPr lvl="1">
              <a:lnSpc>
                <a:spcPct val="80000"/>
              </a:lnSpc>
            </a:pPr>
            <a:r>
              <a:rPr lang="en-GB" sz="2267" dirty="0">
                <a:latin typeface="Times New Roman" panose="02020603050405020304" pitchFamily="18" charset="0"/>
                <a:cs typeface="Times New Roman" panose="02020603050405020304" pitchFamily="18" charset="0"/>
              </a:rPr>
              <a:t>Ownership and permission.</a:t>
            </a:r>
          </a:p>
          <a:p>
            <a:pPr lvl="1">
              <a:lnSpc>
                <a:spcPct val="80000"/>
              </a:lnSpc>
            </a:pPr>
            <a:r>
              <a:rPr lang="en-GB" sz="2267" dirty="0">
                <a:latin typeface="Times New Roman" panose="02020603050405020304" pitchFamily="18" charset="0"/>
                <a:cs typeface="Times New Roman" panose="02020603050405020304" pitchFamily="18" charset="0"/>
              </a:rPr>
              <a:t>Access time, modification time, type etc.</a:t>
            </a:r>
          </a:p>
          <a:p>
            <a:pPr lvl="1">
              <a:lnSpc>
                <a:spcPct val="80000"/>
              </a:lnSpc>
            </a:pPr>
            <a:endParaRPr lang="en-GB" sz="226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16F0-FC59-E802-71B1-D24A8AA7FC1B}"/>
              </a:ext>
            </a:extLst>
          </p:cNvPr>
          <p:cNvSpPr txBox="1">
            <a:spLocks noGrp="1"/>
          </p:cNvSpPr>
          <p:nvPr>
            <p:ph type="title"/>
          </p:nvPr>
        </p:nvSpPr>
        <p:spPr>
          <a:xfrm>
            <a:off x="838200" y="145206"/>
            <a:ext cx="10515600" cy="815493"/>
          </a:xfrm>
        </p:spPr>
        <p:txBody>
          <a:bodyPr/>
          <a:lstStyle/>
          <a:p>
            <a:pPr algn="ctr"/>
            <a:r>
              <a:rPr lang="en-US" sz="3600" dirty="0">
                <a:latin typeface="Times New Roman" panose="02020603050405020304" pitchFamily="18" charset="0"/>
                <a:cs typeface="Times New Roman" panose="02020603050405020304" pitchFamily="18" charset="0"/>
              </a:rPr>
              <a:t>The process abstraction</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9C9335-3C9B-920A-8B3C-661FD9612108}"/>
              </a:ext>
            </a:extLst>
          </p:cNvPr>
          <p:cNvSpPr txBox="1">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Processes are the most fundamental abstraction</a:t>
            </a:r>
          </a:p>
          <a:p>
            <a:pPr lvl="0"/>
            <a:r>
              <a:rPr lang="en-US" dirty="0">
                <a:latin typeface="Times New Roman" panose="02020603050405020304" pitchFamily="18" charset="0"/>
                <a:cs typeface="Times New Roman" panose="02020603050405020304" pitchFamily="18" charset="0"/>
              </a:rPr>
              <a:t>What the computer “is doing”.</a:t>
            </a:r>
          </a:p>
          <a:p>
            <a:pPr lvl="0"/>
            <a:r>
              <a:rPr lang="en-US" dirty="0">
                <a:latin typeface="Times New Roman" panose="02020603050405020304" pitchFamily="18" charset="0"/>
                <a:cs typeface="Times New Roman" panose="02020603050405020304" pitchFamily="18" charset="0"/>
              </a:rPr>
              <a:t>Help organize other abstractions.</a:t>
            </a:r>
          </a:p>
          <a:p>
            <a:pPr lvl="0"/>
            <a:r>
              <a:rPr lang="en-US" dirty="0">
                <a:latin typeface="Times New Roman" panose="02020603050405020304" pitchFamily="18" charset="0"/>
                <a:cs typeface="Times New Roman" panose="02020603050405020304" pitchFamily="18" charset="0"/>
              </a:rPr>
              <a:t>You know processes as “applications”.</a:t>
            </a:r>
          </a:p>
          <a:p>
            <a:pPr lvl="0"/>
            <a:endParaRPr lang="en-US"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070D4FB0-E219-5FFB-B3F9-5E4D4FF42DD8}"/>
              </a:ext>
            </a:extLst>
          </p:cNvPr>
          <p:cNvSpPr txBox="1">
            <a:spLocks noGrp="1"/>
          </p:cNvSpPr>
          <p:nvPr>
            <p:ph type="title"/>
          </p:nvPr>
        </p:nvSpPr>
        <p:spPr>
          <a:xfrm>
            <a:off x="838200" y="104173"/>
            <a:ext cx="10515600" cy="844951"/>
          </a:xfrm>
        </p:spPr>
        <p:txBody>
          <a:bodyPr/>
          <a:lstStyle/>
          <a:p>
            <a:pPr algn="ctr"/>
            <a:r>
              <a:rPr lang="en-US" sz="3600" dirty="0">
                <a:latin typeface="Times New Roman" panose="02020603050405020304" pitchFamily="18" charset="0"/>
                <a:cs typeface="Times New Roman" panose="02020603050405020304" pitchFamily="18" charset="0"/>
              </a:rPr>
              <a:t>Processes vs Threads</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9A8675AF-CA9C-62E7-8F3B-013FA8B5AF88}"/>
              </a:ext>
            </a:extLst>
          </p:cNvPr>
          <p:cNvSpPr txBox="1">
            <a:spLocks noGrp="1"/>
          </p:cNvSpPr>
          <p:nvPr>
            <p:ph idx="1"/>
          </p:nvPr>
        </p:nvSpPr>
        <p:spPr>
          <a:xfrm>
            <a:off x="838200" y="1551008"/>
            <a:ext cx="10515600" cy="4625955"/>
          </a:xfrm>
        </p:spPr>
        <p:txBody>
          <a:bodyPr/>
          <a:lstStyle/>
          <a:p>
            <a:pPr lvl="0">
              <a:lnSpc>
                <a:spcPct val="80000"/>
              </a:lnSpc>
            </a:pPr>
            <a:r>
              <a:rPr lang="en-US" dirty="0">
                <a:latin typeface="Times New Roman" panose="02020603050405020304" pitchFamily="18" charset="0"/>
                <a:cs typeface="Times New Roman" panose="02020603050405020304" pitchFamily="18" charset="0"/>
              </a:rPr>
              <a:t>Potentially confusing due to terminology</a:t>
            </a:r>
          </a:p>
          <a:p>
            <a:pPr lvl="1">
              <a:lnSpc>
                <a:spcPct val="80000"/>
              </a:lnSpc>
            </a:pPr>
            <a:r>
              <a:rPr lang="en-US" dirty="0">
                <a:latin typeface="Times New Roman" panose="02020603050405020304" pitchFamily="18" charset="0"/>
                <a:cs typeface="Times New Roman" panose="02020603050405020304" pitchFamily="18" charset="0"/>
              </a:rPr>
              <a:t>both described as </a:t>
            </a:r>
            <a:r>
              <a:rPr lang="en-US" b="1" dirty="0">
                <a:solidFill>
                  <a:srgbClr val="C00000"/>
                </a:solidFill>
                <a:latin typeface="Times New Roman" panose="02020603050405020304" pitchFamily="18" charset="0"/>
                <a:cs typeface="Times New Roman" panose="02020603050405020304" pitchFamily="18" charset="0"/>
              </a:rPr>
              <a:t>running</a:t>
            </a:r>
          </a:p>
          <a:p>
            <a:pPr lvl="0">
              <a:lnSpc>
                <a:spcPct val="80000"/>
              </a:lnSpc>
            </a:pPr>
            <a:r>
              <a:rPr lang="en-US" dirty="0">
                <a:latin typeface="Times New Roman" panose="02020603050405020304" pitchFamily="18" charset="0"/>
                <a:cs typeface="Times New Roman" panose="02020603050405020304" pitchFamily="18" charset="0"/>
              </a:rPr>
              <a:t>Some terminology useful to remember the distinction</a:t>
            </a:r>
          </a:p>
          <a:p>
            <a:pPr lvl="1">
              <a:lnSpc>
                <a:spcPct val="80000"/>
              </a:lnSpc>
            </a:pPr>
            <a:r>
              <a:rPr lang="en-US" dirty="0">
                <a:latin typeface="Times New Roman" panose="02020603050405020304" pitchFamily="18" charset="0"/>
                <a:cs typeface="Times New Roman" panose="02020603050405020304" pitchFamily="18" charset="0"/>
              </a:rPr>
              <a:t>Processes require multiple resources: CPU, memory, files</a:t>
            </a:r>
          </a:p>
          <a:p>
            <a:pPr lvl="1">
              <a:lnSpc>
                <a:spcPct val="80000"/>
              </a:lnSpc>
            </a:pPr>
            <a:r>
              <a:rPr lang="en-US" dirty="0">
                <a:latin typeface="Times New Roman" panose="02020603050405020304" pitchFamily="18" charset="0"/>
                <a:cs typeface="Times New Roman" panose="02020603050405020304" pitchFamily="18" charset="0"/>
              </a:rPr>
              <a:t>Threads abstract the CPU</a:t>
            </a:r>
          </a:p>
          <a:p>
            <a:pPr lvl="0">
              <a:lnSpc>
                <a:spcPct val="80000"/>
              </a:lnSpc>
            </a:pPr>
            <a:r>
              <a:rPr lang="en-US" dirty="0">
                <a:latin typeface="Times New Roman" panose="02020603050405020304" pitchFamily="18" charset="0"/>
                <a:cs typeface="Times New Roman" panose="02020603050405020304" pitchFamily="18" charset="0"/>
              </a:rPr>
              <a:t>A process contains threads, threads belong to a process</a:t>
            </a:r>
          </a:p>
          <a:p>
            <a:pPr lvl="1">
              <a:lnSpc>
                <a:spcPct val="80000"/>
              </a:lnSpc>
            </a:pPr>
            <a:r>
              <a:rPr lang="en-US" dirty="0">
                <a:latin typeface="Times New Roman" panose="02020603050405020304" pitchFamily="18" charset="0"/>
                <a:cs typeface="Times New Roman" panose="02020603050405020304" pitchFamily="18" charset="0"/>
              </a:rPr>
              <a:t>Except kernel threads who do not belong to a user space process</a:t>
            </a:r>
          </a:p>
          <a:p>
            <a:pPr lvl="0">
              <a:lnSpc>
                <a:spcPct val="80000"/>
              </a:lnSpc>
            </a:pPr>
            <a:r>
              <a:rPr lang="en-US" dirty="0">
                <a:latin typeface="Times New Roman" panose="02020603050405020304" pitchFamily="18" charset="0"/>
                <a:cs typeface="Times New Roman" panose="02020603050405020304" pitchFamily="18" charset="0"/>
              </a:rPr>
              <a:t>A process is running when one or more of its threads are running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2670-0405-844C-1AE3-F75A79687CD6}"/>
              </a:ext>
            </a:extLst>
          </p:cNvPr>
          <p:cNvSpPr txBox="1">
            <a:spLocks noGrp="1"/>
          </p:cNvSpPr>
          <p:nvPr>
            <p:ph type="title"/>
          </p:nvPr>
        </p:nvSpPr>
        <p:spPr>
          <a:xfrm>
            <a:off x="838200" y="66755"/>
            <a:ext cx="10515600" cy="934566"/>
          </a:xfrm>
        </p:spPr>
        <p:txBody>
          <a:bodyPr/>
          <a:lstStyle/>
          <a:p>
            <a:pPr lvl="0" algn="ctr"/>
            <a:r>
              <a:rPr lang="en-US" sz="3600" dirty="0">
                <a:latin typeface="Times New Roman" panose="02020603050405020304" pitchFamily="18" charset="0"/>
                <a:cs typeface="Times New Roman" panose="02020603050405020304" pitchFamily="18" charset="0"/>
              </a:rPr>
              <a:t>The process abstraction</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923A02-9C03-7EE0-C00E-C8E9F3520350}"/>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Processes are </a:t>
            </a:r>
            <a:r>
              <a:rPr lang="en-US" b="1" dirty="0">
                <a:solidFill>
                  <a:srgbClr val="C00000"/>
                </a:solidFill>
                <a:latin typeface="Times New Roman" panose="02020603050405020304" pitchFamily="18" charset="0"/>
                <a:cs typeface="Times New Roman" panose="02020603050405020304" pitchFamily="18" charset="0"/>
              </a:rPr>
              <a:t>not tied to a hardware component</a:t>
            </a:r>
            <a:r>
              <a:rPr lang="en-US" dirty="0">
                <a:latin typeface="Times New Roman" panose="02020603050405020304" pitchFamily="18" charset="0"/>
                <a:cs typeface="Times New Roman" panose="02020603050405020304" pitchFamily="18" charset="0"/>
              </a:rPr>
              <a:t>. </a:t>
            </a:r>
          </a:p>
          <a:p>
            <a:pPr lvl="0"/>
            <a:r>
              <a:rPr lang="en-US" dirty="0">
                <a:latin typeface="Times New Roman" panose="02020603050405020304" pitchFamily="18" charset="0"/>
                <a:cs typeface="Times New Roman" panose="02020603050405020304" pitchFamily="18" charset="0"/>
              </a:rPr>
              <a:t>They contain and organize other abstractions.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2410843-38B3-2BB5-4E7D-75236DC84A37}"/>
              </a:ext>
            </a:extLst>
          </p:cNvPr>
          <p:cNvSpPr/>
          <p:nvPr/>
        </p:nvSpPr>
        <p:spPr>
          <a:xfrm>
            <a:off x="914401" y="3228978"/>
            <a:ext cx="9401177" cy="2447921"/>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sp>
        <p:nvSpPr>
          <p:cNvPr id="5" name="Rectangle 4">
            <a:extLst>
              <a:ext uri="{FF2B5EF4-FFF2-40B4-BE49-F238E27FC236}">
                <a16:creationId xmlns:a16="http://schemas.microsoft.com/office/drawing/2014/main" id="{32F3A25E-3AC7-378E-C078-58790881A8F3}"/>
              </a:ext>
            </a:extLst>
          </p:cNvPr>
          <p:cNvSpPr/>
          <p:nvPr/>
        </p:nvSpPr>
        <p:spPr>
          <a:xfrm>
            <a:off x="1562100" y="3895722"/>
            <a:ext cx="6524621" cy="866777"/>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sp>
        <p:nvSpPr>
          <p:cNvPr id="6" name="Rectangle 5">
            <a:extLst>
              <a:ext uri="{FF2B5EF4-FFF2-40B4-BE49-F238E27FC236}">
                <a16:creationId xmlns:a16="http://schemas.microsoft.com/office/drawing/2014/main" id="{74E29BA6-D644-DFEC-6808-F31F1C282055}"/>
              </a:ext>
            </a:extLst>
          </p:cNvPr>
          <p:cNvSpPr/>
          <p:nvPr/>
        </p:nvSpPr>
        <p:spPr>
          <a:xfrm>
            <a:off x="2028821" y="3895722"/>
            <a:ext cx="533400" cy="866777"/>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sp>
        <p:nvSpPr>
          <p:cNvPr id="7" name="Rectangle 6">
            <a:extLst>
              <a:ext uri="{FF2B5EF4-FFF2-40B4-BE49-F238E27FC236}">
                <a16:creationId xmlns:a16="http://schemas.microsoft.com/office/drawing/2014/main" id="{5462852F-884F-6F87-E0CF-0E20F4230B8A}"/>
              </a:ext>
            </a:extLst>
          </p:cNvPr>
          <p:cNvSpPr/>
          <p:nvPr/>
        </p:nvSpPr>
        <p:spPr>
          <a:xfrm>
            <a:off x="4029078" y="3895722"/>
            <a:ext cx="1647821" cy="866777"/>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sp>
        <p:nvSpPr>
          <p:cNvPr id="8" name="Rectangle 7">
            <a:extLst>
              <a:ext uri="{FF2B5EF4-FFF2-40B4-BE49-F238E27FC236}">
                <a16:creationId xmlns:a16="http://schemas.microsoft.com/office/drawing/2014/main" id="{76D299A3-F108-92BF-CB0A-33B37B777250}"/>
              </a:ext>
            </a:extLst>
          </p:cNvPr>
          <p:cNvSpPr/>
          <p:nvPr/>
        </p:nvSpPr>
        <p:spPr>
          <a:xfrm>
            <a:off x="6753222" y="3895722"/>
            <a:ext cx="390521" cy="866777"/>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sp>
        <p:nvSpPr>
          <p:cNvPr id="9" name="Rectangle 8">
            <a:extLst>
              <a:ext uri="{FF2B5EF4-FFF2-40B4-BE49-F238E27FC236}">
                <a16:creationId xmlns:a16="http://schemas.microsoft.com/office/drawing/2014/main" id="{6D5727E8-BAC3-4781-6D3A-B724F31BC93F}"/>
              </a:ext>
            </a:extLst>
          </p:cNvPr>
          <p:cNvSpPr/>
          <p:nvPr/>
        </p:nvSpPr>
        <p:spPr>
          <a:xfrm>
            <a:off x="7452177" y="3895722"/>
            <a:ext cx="390521" cy="866777"/>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cxnSp>
        <p:nvCxnSpPr>
          <p:cNvPr id="10" name="Straight Arrow Connector 13">
            <a:extLst>
              <a:ext uri="{FF2B5EF4-FFF2-40B4-BE49-F238E27FC236}">
                <a16:creationId xmlns:a16="http://schemas.microsoft.com/office/drawing/2014/main" id="{F9FAE7DF-0CE1-6653-2D68-F72BB2FF6A4C}"/>
              </a:ext>
            </a:extLst>
          </p:cNvPr>
          <p:cNvCxnSpPr/>
          <p:nvPr/>
        </p:nvCxnSpPr>
        <p:spPr>
          <a:xfrm>
            <a:off x="1714500" y="3675217"/>
            <a:ext cx="1057277" cy="0"/>
          </a:xfrm>
          <a:prstGeom prst="straightConnector1">
            <a:avLst/>
          </a:prstGeom>
          <a:noFill/>
          <a:ln w="19046" cap="flat">
            <a:solidFill>
              <a:srgbClr val="000000"/>
            </a:solidFill>
            <a:prstDash val="solid"/>
            <a:miter/>
            <a:tailEnd type="arrow"/>
          </a:ln>
        </p:spPr>
      </p:cxnSp>
      <p:sp>
        <p:nvSpPr>
          <p:cNvPr id="11" name="TextBox 14">
            <a:extLst>
              <a:ext uri="{FF2B5EF4-FFF2-40B4-BE49-F238E27FC236}">
                <a16:creationId xmlns:a16="http://schemas.microsoft.com/office/drawing/2014/main" id="{DE8BE968-EB70-31BE-C9C8-B826A2ADEC08}"/>
              </a:ext>
            </a:extLst>
          </p:cNvPr>
          <p:cNvSpPr txBox="1"/>
          <p:nvPr/>
        </p:nvSpPr>
        <p:spPr>
          <a:xfrm>
            <a:off x="1562101" y="3182782"/>
            <a:ext cx="1129476" cy="492443"/>
          </a:xfrm>
          <a:prstGeom prst="rect">
            <a:avLst/>
          </a:prstGeom>
          <a:noFill/>
          <a:ln cap="flat">
            <a:noFill/>
          </a:ln>
        </p:spPr>
        <p:txBody>
          <a:bodyPr vert="horz" wrap="none" lIns="121920" tIns="60960" rIns="121920" bIns="60960" anchor="t" anchorCtr="0" compatLnSpc="1">
            <a:spAutoFit/>
          </a:bodyPr>
          <a:lstStyle/>
          <a:p>
            <a:pPr defTabSz="1219170">
              <a:defRPr sz="1800" b="0" i="0" u="none" strike="noStrike" kern="0" cap="none" spc="0" baseline="0">
                <a:solidFill>
                  <a:srgbClr val="000000"/>
                </a:solidFill>
                <a:uFillTx/>
              </a:defRPr>
            </a:pPr>
            <a:r>
              <a:rPr lang="en-US" sz="2400">
                <a:solidFill>
                  <a:srgbClr val="000000"/>
                </a:solidFill>
                <a:latin typeface="Calibri"/>
              </a:rPr>
              <a:t>Thread</a:t>
            </a:r>
            <a:endParaRPr lang="en-GB" sz="2400">
              <a:solidFill>
                <a:srgbClr val="000000"/>
              </a:solidFill>
              <a:latin typeface="Calibri"/>
            </a:endParaRPr>
          </a:p>
        </p:txBody>
      </p:sp>
      <p:cxnSp>
        <p:nvCxnSpPr>
          <p:cNvPr id="12" name="Straight Arrow Connector 16">
            <a:extLst>
              <a:ext uri="{FF2B5EF4-FFF2-40B4-BE49-F238E27FC236}">
                <a16:creationId xmlns:a16="http://schemas.microsoft.com/office/drawing/2014/main" id="{A699AD2D-299A-ACCE-4F4F-EA13E8AD20AB}"/>
              </a:ext>
            </a:extLst>
          </p:cNvPr>
          <p:cNvCxnSpPr/>
          <p:nvPr/>
        </p:nvCxnSpPr>
        <p:spPr>
          <a:xfrm>
            <a:off x="2924178" y="3675217"/>
            <a:ext cx="1057279" cy="0"/>
          </a:xfrm>
          <a:prstGeom prst="straightConnector1">
            <a:avLst/>
          </a:prstGeom>
          <a:noFill/>
          <a:ln w="19046" cap="flat">
            <a:solidFill>
              <a:srgbClr val="000000"/>
            </a:solidFill>
            <a:prstDash val="solid"/>
            <a:miter/>
            <a:tailEnd type="arrow"/>
          </a:ln>
        </p:spPr>
      </p:cxnSp>
      <p:sp>
        <p:nvSpPr>
          <p:cNvPr id="13" name="TextBox 17">
            <a:extLst>
              <a:ext uri="{FF2B5EF4-FFF2-40B4-BE49-F238E27FC236}">
                <a16:creationId xmlns:a16="http://schemas.microsoft.com/office/drawing/2014/main" id="{EB5E5E48-4643-978D-3856-D8A19C1DD52B}"/>
              </a:ext>
            </a:extLst>
          </p:cNvPr>
          <p:cNvSpPr txBox="1"/>
          <p:nvPr/>
        </p:nvSpPr>
        <p:spPr>
          <a:xfrm>
            <a:off x="2771778" y="3182782"/>
            <a:ext cx="1129476" cy="492443"/>
          </a:xfrm>
          <a:prstGeom prst="rect">
            <a:avLst/>
          </a:prstGeom>
          <a:noFill/>
          <a:ln cap="flat">
            <a:noFill/>
          </a:ln>
        </p:spPr>
        <p:txBody>
          <a:bodyPr vert="horz" wrap="none" lIns="121920" tIns="60960" rIns="121920" bIns="60960" anchor="t" anchorCtr="0" compatLnSpc="1">
            <a:spAutoFit/>
          </a:bodyPr>
          <a:lstStyle/>
          <a:p>
            <a:pPr defTabSz="1219170">
              <a:defRPr sz="1800" b="0" i="0" u="none" strike="noStrike" kern="0" cap="none" spc="0" baseline="0">
                <a:solidFill>
                  <a:srgbClr val="000000"/>
                </a:solidFill>
                <a:uFillTx/>
              </a:defRPr>
            </a:pPr>
            <a:r>
              <a:rPr lang="en-US" sz="2400">
                <a:solidFill>
                  <a:srgbClr val="000000"/>
                </a:solidFill>
                <a:latin typeface="Calibri"/>
              </a:rPr>
              <a:t>Thread</a:t>
            </a:r>
            <a:endParaRPr lang="en-GB" sz="2400">
              <a:solidFill>
                <a:srgbClr val="000000"/>
              </a:solidFill>
              <a:latin typeface="Calibri"/>
            </a:endParaRPr>
          </a:p>
        </p:txBody>
      </p:sp>
      <p:cxnSp>
        <p:nvCxnSpPr>
          <p:cNvPr id="14" name="Straight Arrow Connector 18">
            <a:extLst>
              <a:ext uri="{FF2B5EF4-FFF2-40B4-BE49-F238E27FC236}">
                <a16:creationId xmlns:a16="http://schemas.microsoft.com/office/drawing/2014/main" id="{E061FB2B-D0E3-D3F8-7086-AB2C64B857AF}"/>
              </a:ext>
            </a:extLst>
          </p:cNvPr>
          <p:cNvCxnSpPr/>
          <p:nvPr/>
        </p:nvCxnSpPr>
        <p:spPr>
          <a:xfrm>
            <a:off x="4133857" y="3678081"/>
            <a:ext cx="1057265" cy="0"/>
          </a:xfrm>
          <a:prstGeom prst="straightConnector1">
            <a:avLst/>
          </a:prstGeom>
          <a:noFill/>
          <a:ln w="19046" cap="flat">
            <a:solidFill>
              <a:srgbClr val="000000"/>
            </a:solidFill>
            <a:prstDash val="solid"/>
            <a:miter/>
            <a:tailEnd type="arrow"/>
          </a:ln>
        </p:spPr>
      </p:cxnSp>
      <p:sp>
        <p:nvSpPr>
          <p:cNvPr id="15" name="TextBox 19">
            <a:extLst>
              <a:ext uri="{FF2B5EF4-FFF2-40B4-BE49-F238E27FC236}">
                <a16:creationId xmlns:a16="http://schemas.microsoft.com/office/drawing/2014/main" id="{E3959D02-8044-693C-6EE2-8B1BC580417D}"/>
              </a:ext>
            </a:extLst>
          </p:cNvPr>
          <p:cNvSpPr txBox="1"/>
          <p:nvPr/>
        </p:nvSpPr>
        <p:spPr>
          <a:xfrm>
            <a:off x="3981457" y="3185636"/>
            <a:ext cx="1129476" cy="492443"/>
          </a:xfrm>
          <a:prstGeom prst="rect">
            <a:avLst/>
          </a:prstGeom>
          <a:noFill/>
          <a:ln cap="flat">
            <a:noFill/>
          </a:ln>
        </p:spPr>
        <p:txBody>
          <a:bodyPr vert="horz" wrap="none" lIns="121920" tIns="60960" rIns="121920" bIns="60960" anchor="t" anchorCtr="0" compatLnSpc="1">
            <a:spAutoFit/>
          </a:bodyPr>
          <a:lstStyle/>
          <a:p>
            <a:pPr defTabSz="1219170">
              <a:defRPr sz="1800" b="0" i="0" u="none" strike="noStrike" kern="0" cap="none" spc="0" baseline="0">
                <a:solidFill>
                  <a:srgbClr val="000000"/>
                </a:solidFill>
                <a:uFillTx/>
              </a:defRPr>
            </a:pPr>
            <a:r>
              <a:rPr lang="en-US" sz="2400">
                <a:solidFill>
                  <a:srgbClr val="000000"/>
                </a:solidFill>
                <a:latin typeface="Calibri"/>
              </a:rPr>
              <a:t>Thread</a:t>
            </a:r>
            <a:endParaRPr lang="en-GB" sz="2400">
              <a:solidFill>
                <a:srgbClr val="000000"/>
              </a:solidFill>
              <a:latin typeface="Calibri"/>
            </a:endParaRPr>
          </a:p>
        </p:txBody>
      </p:sp>
      <p:sp>
        <p:nvSpPr>
          <p:cNvPr id="16" name="TextBox 20">
            <a:extLst>
              <a:ext uri="{FF2B5EF4-FFF2-40B4-BE49-F238E27FC236}">
                <a16:creationId xmlns:a16="http://schemas.microsoft.com/office/drawing/2014/main" id="{AD9484B5-A71D-C3AA-F8B7-56BDBD03E8CE}"/>
              </a:ext>
            </a:extLst>
          </p:cNvPr>
          <p:cNvSpPr txBox="1"/>
          <p:nvPr/>
        </p:nvSpPr>
        <p:spPr>
          <a:xfrm>
            <a:off x="1547714" y="3892869"/>
            <a:ext cx="2031967" cy="492443"/>
          </a:xfrm>
          <a:prstGeom prst="rect">
            <a:avLst/>
          </a:prstGeom>
          <a:noFill/>
          <a:ln cap="flat">
            <a:noFill/>
          </a:ln>
        </p:spPr>
        <p:txBody>
          <a:bodyPr vert="horz" wrap="none" lIns="121920" tIns="60960" rIns="121920" bIns="60960" anchor="t" anchorCtr="0" compatLnSpc="1">
            <a:spAutoFit/>
          </a:bodyPr>
          <a:lstStyle/>
          <a:p>
            <a:pPr defTabSz="1219170">
              <a:defRPr sz="1800" b="0" i="0" u="none" strike="noStrike" kern="0" cap="none" spc="0" baseline="0">
                <a:solidFill>
                  <a:srgbClr val="000000"/>
                </a:solidFill>
                <a:uFillTx/>
              </a:defRPr>
            </a:pPr>
            <a:r>
              <a:rPr lang="en-US" sz="2400">
                <a:solidFill>
                  <a:srgbClr val="000000"/>
                </a:solidFill>
                <a:latin typeface="Calibri"/>
              </a:rPr>
              <a:t>Address space</a:t>
            </a:r>
            <a:endParaRPr lang="en-GB" sz="2400">
              <a:solidFill>
                <a:srgbClr val="000000"/>
              </a:solidFill>
              <a:latin typeface="Calibri"/>
            </a:endParaRPr>
          </a:p>
        </p:txBody>
      </p:sp>
      <p:sp>
        <p:nvSpPr>
          <p:cNvPr id="17" name="Rectangle 21">
            <a:extLst>
              <a:ext uri="{FF2B5EF4-FFF2-40B4-BE49-F238E27FC236}">
                <a16:creationId xmlns:a16="http://schemas.microsoft.com/office/drawing/2014/main" id="{2F363256-EB85-8386-D170-1971139869F8}"/>
              </a:ext>
            </a:extLst>
          </p:cNvPr>
          <p:cNvSpPr/>
          <p:nvPr/>
        </p:nvSpPr>
        <p:spPr>
          <a:xfrm>
            <a:off x="2028822" y="4834409"/>
            <a:ext cx="2095500" cy="723900"/>
          </a:xfrm>
          <a:prstGeom prst="rect">
            <a:avLst/>
          </a:prstGeom>
          <a:solidFill>
            <a:srgbClr val="FFC000"/>
          </a:solidFill>
          <a:ln w="12701" cap="flat">
            <a:solidFill>
              <a:srgbClr val="BF9000"/>
            </a:solidFill>
            <a:prstDash val="solid"/>
            <a:miter/>
          </a:ln>
        </p:spPr>
        <p:txBody>
          <a:bodyPr vert="horz" wrap="square" lIns="121920" tIns="60960" rIns="121920" bIns="60960" anchor="ctr" anchorCtr="0" compatLnSpc="1">
            <a:noAutofit/>
          </a:bodyPr>
          <a:lstStyle/>
          <a:p>
            <a:pPr algn="ctr" defTabSz="1219170">
              <a:defRPr sz="1800" b="0" i="0" u="none" strike="noStrike" kern="0" cap="none" spc="0" baseline="0">
                <a:solidFill>
                  <a:srgbClr val="000000"/>
                </a:solidFill>
                <a:uFillTx/>
              </a:defRPr>
            </a:pPr>
            <a:r>
              <a:rPr lang="en-US" sz="2400">
                <a:solidFill>
                  <a:srgbClr val="FFFFFF"/>
                </a:solidFill>
                <a:latin typeface="Calibri"/>
              </a:rPr>
              <a:t>File handle</a:t>
            </a:r>
          </a:p>
          <a:p>
            <a:pPr defTabSz="1219170">
              <a:defRPr sz="1800" b="0" i="0" u="none" strike="noStrike" kern="0" cap="none" spc="0" baseline="0">
                <a:solidFill>
                  <a:srgbClr val="000000"/>
                </a:solidFill>
                <a:uFillTx/>
              </a:defRPr>
            </a:pPr>
            <a:r>
              <a:rPr lang="en-US" sz="1200">
                <a:solidFill>
                  <a:srgbClr val="FFFFFF"/>
                </a:solidFill>
                <a:latin typeface="Calibri"/>
              </a:rPr>
              <a:t>Mode = RW</a:t>
            </a:r>
          </a:p>
          <a:p>
            <a:pPr defTabSz="1219170">
              <a:defRPr sz="1800" b="0" i="0" u="none" strike="noStrike" kern="0" cap="none" spc="0" baseline="0">
                <a:solidFill>
                  <a:srgbClr val="000000"/>
                </a:solidFill>
                <a:uFillTx/>
              </a:defRPr>
            </a:pPr>
            <a:r>
              <a:rPr lang="en-US" sz="1200">
                <a:solidFill>
                  <a:srgbClr val="FFFFFF"/>
                </a:solidFill>
                <a:latin typeface="Calibri"/>
              </a:rPr>
              <a:t>Offset</a:t>
            </a:r>
            <a:endParaRPr lang="en-GB" sz="1200">
              <a:solidFill>
                <a:srgbClr val="FFFFFF"/>
              </a:solidFill>
              <a:latin typeface="Calibri"/>
            </a:endParaRPr>
          </a:p>
        </p:txBody>
      </p:sp>
      <p:cxnSp>
        <p:nvCxnSpPr>
          <p:cNvPr id="18" name="Connector: Elbow 22">
            <a:extLst>
              <a:ext uri="{FF2B5EF4-FFF2-40B4-BE49-F238E27FC236}">
                <a16:creationId xmlns:a16="http://schemas.microsoft.com/office/drawing/2014/main" id="{10DCCAE3-0238-97A9-5751-6D0B4CB60277}"/>
              </a:ext>
            </a:extLst>
          </p:cNvPr>
          <p:cNvCxnSpPr/>
          <p:nvPr/>
        </p:nvCxnSpPr>
        <p:spPr>
          <a:xfrm>
            <a:off x="2986089" y="5558309"/>
            <a:ext cx="442911" cy="409577"/>
          </a:xfrm>
          <a:prstGeom prst="bentConnector3">
            <a:avLst/>
          </a:prstGeom>
          <a:noFill/>
          <a:ln w="19046" cap="flat">
            <a:solidFill>
              <a:srgbClr val="000000"/>
            </a:solidFill>
            <a:prstDash val="solid"/>
            <a:miter/>
            <a:tailEnd type="arrow"/>
          </a:ln>
        </p:spPr>
      </p:cxnSp>
      <p:sp>
        <p:nvSpPr>
          <p:cNvPr id="19" name="Rectangle: Single Corner Snipped 23">
            <a:extLst>
              <a:ext uri="{FF2B5EF4-FFF2-40B4-BE49-F238E27FC236}">
                <a16:creationId xmlns:a16="http://schemas.microsoft.com/office/drawing/2014/main" id="{16CDCFC7-9452-D4F2-21DB-2328D40B773E}"/>
              </a:ext>
            </a:extLst>
          </p:cNvPr>
          <p:cNvSpPr/>
          <p:nvPr/>
        </p:nvSpPr>
        <p:spPr>
          <a:xfrm>
            <a:off x="3428999" y="5763098"/>
            <a:ext cx="1695443" cy="723900"/>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r>
              <a:rPr lang="en-US" sz="1333">
                <a:solidFill>
                  <a:srgbClr val="FFFFFF"/>
                </a:solidFill>
                <a:latin typeface="Calibri"/>
              </a:rPr>
              <a:t>/tmp/note.txt</a:t>
            </a:r>
            <a:endParaRPr lang="en-GB" sz="1333">
              <a:solidFill>
                <a:srgbClr val="FFFFFF"/>
              </a:solidFill>
              <a:latin typeface="Calibri"/>
            </a:endParaRPr>
          </a:p>
        </p:txBody>
      </p:sp>
      <p:sp>
        <p:nvSpPr>
          <p:cNvPr id="20" name="Rectangle 24">
            <a:extLst>
              <a:ext uri="{FF2B5EF4-FFF2-40B4-BE49-F238E27FC236}">
                <a16:creationId xmlns:a16="http://schemas.microsoft.com/office/drawing/2014/main" id="{3E09046C-A14B-DFB4-B95C-44D1B2967271}"/>
              </a:ext>
            </a:extLst>
          </p:cNvPr>
          <p:cNvSpPr/>
          <p:nvPr/>
        </p:nvSpPr>
        <p:spPr>
          <a:xfrm>
            <a:off x="4777241" y="4834409"/>
            <a:ext cx="2095500" cy="723900"/>
          </a:xfrm>
          <a:prstGeom prst="rect">
            <a:avLst/>
          </a:prstGeom>
          <a:solidFill>
            <a:srgbClr val="FFC000"/>
          </a:solidFill>
          <a:ln w="12701" cap="flat">
            <a:solidFill>
              <a:srgbClr val="BF9000"/>
            </a:solidFill>
            <a:prstDash val="solid"/>
            <a:miter/>
          </a:ln>
        </p:spPr>
        <p:txBody>
          <a:bodyPr vert="horz" wrap="square" lIns="121920" tIns="60960" rIns="121920" bIns="60960" anchor="ctr" anchorCtr="0" compatLnSpc="1">
            <a:noAutofit/>
          </a:bodyPr>
          <a:lstStyle/>
          <a:p>
            <a:pPr algn="ctr" defTabSz="1219170">
              <a:defRPr sz="1800" b="0" i="0" u="none" strike="noStrike" kern="0" cap="none" spc="0" baseline="0">
                <a:solidFill>
                  <a:srgbClr val="000000"/>
                </a:solidFill>
                <a:uFillTx/>
              </a:defRPr>
            </a:pPr>
            <a:r>
              <a:rPr lang="en-US" sz="2400">
                <a:solidFill>
                  <a:srgbClr val="FFFFFF"/>
                </a:solidFill>
                <a:latin typeface="Calibri"/>
              </a:rPr>
              <a:t>File handle</a:t>
            </a:r>
          </a:p>
          <a:p>
            <a:pPr defTabSz="1219170">
              <a:defRPr sz="1800" b="0" i="0" u="none" strike="noStrike" kern="0" cap="none" spc="0" baseline="0">
                <a:solidFill>
                  <a:srgbClr val="000000"/>
                </a:solidFill>
                <a:uFillTx/>
              </a:defRPr>
            </a:pPr>
            <a:r>
              <a:rPr lang="en-US" sz="1200">
                <a:solidFill>
                  <a:srgbClr val="FFFFFF"/>
                </a:solidFill>
                <a:latin typeface="Calibri"/>
              </a:rPr>
              <a:t>Mode = R</a:t>
            </a:r>
          </a:p>
          <a:p>
            <a:pPr defTabSz="1219170">
              <a:defRPr sz="1800" b="0" i="0" u="none" strike="noStrike" kern="0" cap="none" spc="0" baseline="0">
                <a:solidFill>
                  <a:srgbClr val="000000"/>
                </a:solidFill>
                <a:uFillTx/>
              </a:defRPr>
            </a:pPr>
            <a:r>
              <a:rPr lang="en-US" sz="1200">
                <a:solidFill>
                  <a:srgbClr val="FFFFFF"/>
                </a:solidFill>
                <a:latin typeface="Calibri"/>
              </a:rPr>
              <a:t>Offset</a:t>
            </a:r>
            <a:endParaRPr lang="en-GB" sz="1200">
              <a:solidFill>
                <a:srgbClr val="FFFFFF"/>
              </a:solidFill>
              <a:latin typeface="Calibri"/>
            </a:endParaRPr>
          </a:p>
        </p:txBody>
      </p:sp>
      <p:cxnSp>
        <p:nvCxnSpPr>
          <p:cNvPr id="21" name="Connector: Elbow 25">
            <a:extLst>
              <a:ext uri="{FF2B5EF4-FFF2-40B4-BE49-F238E27FC236}">
                <a16:creationId xmlns:a16="http://schemas.microsoft.com/office/drawing/2014/main" id="{179F4878-1E1D-3F30-2CBF-48FE0077405C}"/>
              </a:ext>
            </a:extLst>
          </p:cNvPr>
          <p:cNvCxnSpPr/>
          <p:nvPr/>
        </p:nvCxnSpPr>
        <p:spPr>
          <a:xfrm>
            <a:off x="5734507" y="5558309"/>
            <a:ext cx="442911" cy="409577"/>
          </a:xfrm>
          <a:prstGeom prst="bentConnector3">
            <a:avLst/>
          </a:prstGeom>
          <a:noFill/>
          <a:ln w="19046" cap="flat">
            <a:solidFill>
              <a:srgbClr val="000000"/>
            </a:solidFill>
            <a:prstDash val="solid"/>
            <a:miter/>
            <a:tailEnd type="arrow"/>
          </a:ln>
        </p:spPr>
      </p:cxnSp>
      <p:sp>
        <p:nvSpPr>
          <p:cNvPr id="22" name="Rectangle: Single Corner Snipped 26">
            <a:extLst>
              <a:ext uri="{FF2B5EF4-FFF2-40B4-BE49-F238E27FC236}">
                <a16:creationId xmlns:a16="http://schemas.microsoft.com/office/drawing/2014/main" id="{3864FB86-3539-BA24-C09E-59AEB6485F45}"/>
              </a:ext>
            </a:extLst>
          </p:cNvPr>
          <p:cNvSpPr/>
          <p:nvPr/>
        </p:nvSpPr>
        <p:spPr>
          <a:xfrm>
            <a:off x="6177417" y="5763098"/>
            <a:ext cx="1695443" cy="723900"/>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r>
              <a:rPr lang="en-US" sz="1333">
                <a:solidFill>
                  <a:srgbClr val="FFFFFF"/>
                </a:solidFill>
                <a:latin typeface="Calibri"/>
              </a:rPr>
              <a:t>/home/bob/conf.ini</a:t>
            </a:r>
            <a:endParaRPr lang="en-GB" sz="1333">
              <a:solidFill>
                <a:srgbClr val="FFFFFF"/>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52C5-51DF-7648-759A-95EF772B9F99}"/>
              </a:ext>
            </a:extLst>
          </p:cNvPr>
          <p:cNvSpPr txBox="1">
            <a:spLocks noGrp="1"/>
          </p:cNvSpPr>
          <p:nvPr>
            <p:ph type="title"/>
          </p:nvPr>
        </p:nvSpPr>
        <p:spPr>
          <a:xfrm>
            <a:off x="838200" y="110483"/>
            <a:ext cx="10515600" cy="931239"/>
          </a:xfrm>
        </p:spPr>
        <p:txBody>
          <a:bodyPr/>
          <a:lstStyle/>
          <a:p>
            <a:pPr algn="ctr"/>
            <a:r>
              <a:rPr lang="en-US" sz="3600" dirty="0">
                <a:latin typeface="Times New Roman" panose="02020603050405020304" pitchFamily="18" charset="0"/>
                <a:cs typeface="Times New Roman" panose="02020603050405020304" pitchFamily="18" charset="0"/>
              </a:rPr>
              <a:t>Process Example: Firefox</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FC534A-36F0-F5EC-94C9-AB79A113465D}"/>
              </a:ext>
            </a:extLst>
          </p:cNvPr>
          <p:cNvSpPr txBox="1">
            <a:spLocks noGrp="1"/>
          </p:cNvSpPr>
          <p:nvPr>
            <p:ph idx="1"/>
          </p:nvPr>
        </p:nvSpPr>
        <p:spPr>
          <a:xfrm>
            <a:off x="838200" y="1539433"/>
            <a:ext cx="10515600" cy="4637530"/>
          </a:xfrm>
        </p:spPr>
        <p:txBody>
          <a:bodyPr/>
          <a:lstStyle/>
          <a:p>
            <a:pPr lvl="0">
              <a:lnSpc>
                <a:spcPct val="70000"/>
              </a:lnSpc>
            </a:pPr>
            <a:r>
              <a:rPr lang="en-US" sz="2400" dirty="0">
                <a:latin typeface="Times New Roman" panose="02020603050405020304" pitchFamily="18" charset="0"/>
                <a:cs typeface="Times New Roman" panose="02020603050405020304" pitchFamily="18" charset="0"/>
              </a:rPr>
              <a:t>Firefox has multiple threads. What do they do?</a:t>
            </a:r>
          </a:p>
          <a:p>
            <a:pPr lvl="1">
              <a:lnSpc>
                <a:spcPct val="70000"/>
              </a:lnSpc>
            </a:pPr>
            <a:r>
              <a:rPr lang="en-GB" sz="2000" dirty="0">
                <a:latin typeface="Times New Roman" panose="02020603050405020304" pitchFamily="18" charset="0"/>
                <a:cs typeface="Times New Roman" panose="02020603050405020304" pitchFamily="18" charset="0"/>
              </a:rPr>
              <a:t>Waiting and processing interface events (e.g., mouse click)</a:t>
            </a:r>
          </a:p>
          <a:p>
            <a:pPr lvl="1">
              <a:lnSpc>
                <a:spcPct val="70000"/>
              </a:lnSpc>
            </a:pPr>
            <a:r>
              <a:rPr lang="en-GB" sz="2000" dirty="0">
                <a:latin typeface="Times New Roman" panose="02020603050405020304" pitchFamily="18" charset="0"/>
                <a:cs typeface="Times New Roman" panose="02020603050405020304" pitchFamily="18" charset="0"/>
              </a:rPr>
              <a:t>Redrawing the screen as necessary (responding to user inputs)</a:t>
            </a:r>
          </a:p>
          <a:p>
            <a:pPr lvl="1">
              <a:lnSpc>
                <a:spcPct val="70000"/>
              </a:lnSpc>
            </a:pPr>
            <a:r>
              <a:rPr lang="en-GB" sz="2000" dirty="0">
                <a:latin typeface="Times New Roman" panose="02020603050405020304" pitchFamily="18" charset="0"/>
                <a:cs typeface="Times New Roman" panose="02020603050405020304" pitchFamily="18" charset="0"/>
              </a:rPr>
              <a:t>Loading web pages (generally multiple elements in parallel)</a:t>
            </a:r>
          </a:p>
          <a:p>
            <a:pPr lvl="0">
              <a:lnSpc>
                <a:spcPct val="70000"/>
              </a:lnSpc>
            </a:pPr>
            <a:r>
              <a:rPr lang="en-GB" sz="2400" dirty="0">
                <a:latin typeface="Times New Roman" panose="02020603050405020304" pitchFamily="18" charset="0"/>
                <a:cs typeface="Times New Roman" panose="02020603050405020304" pitchFamily="18" charset="0"/>
              </a:rPr>
              <a:t>Firefox is using memory. For what?</a:t>
            </a:r>
          </a:p>
          <a:p>
            <a:pPr lvl="1">
              <a:lnSpc>
                <a:spcPct val="70000"/>
              </a:lnSpc>
            </a:pPr>
            <a:r>
              <a:rPr lang="en-GB" sz="2000" dirty="0">
                <a:latin typeface="Times New Roman" panose="02020603050405020304" pitchFamily="18" charset="0"/>
                <a:cs typeface="Times New Roman" panose="02020603050405020304" pitchFamily="18" charset="0"/>
              </a:rPr>
              <a:t>The executable code itself</a:t>
            </a:r>
          </a:p>
          <a:p>
            <a:pPr lvl="1">
              <a:lnSpc>
                <a:spcPct val="70000"/>
              </a:lnSpc>
            </a:pPr>
            <a:r>
              <a:rPr lang="en-GB" sz="2000" dirty="0">
                <a:latin typeface="Times New Roman" panose="02020603050405020304" pitchFamily="18" charset="0"/>
                <a:cs typeface="Times New Roman" panose="02020603050405020304" pitchFamily="18" charset="0"/>
              </a:rPr>
              <a:t>Shared library: web page parsing, TLS/SSL etc.</a:t>
            </a:r>
          </a:p>
          <a:p>
            <a:pPr lvl="1">
              <a:lnSpc>
                <a:spcPct val="70000"/>
              </a:lnSpc>
            </a:pPr>
            <a:r>
              <a:rPr lang="en-GB" sz="2000" dirty="0">
                <a:latin typeface="Times New Roman" panose="02020603050405020304" pitchFamily="18" charset="0"/>
                <a:cs typeface="Times New Roman" panose="02020603050405020304" pitchFamily="18" charset="0"/>
              </a:rPr>
              <a:t>Stacks storing local variables for running threads</a:t>
            </a:r>
          </a:p>
          <a:p>
            <a:pPr lvl="1">
              <a:lnSpc>
                <a:spcPct val="70000"/>
              </a:lnSpc>
            </a:pPr>
            <a:r>
              <a:rPr lang="en-GB" sz="2000" dirty="0">
                <a:latin typeface="Times New Roman" panose="02020603050405020304" pitchFamily="18" charset="0"/>
                <a:cs typeface="Times New Roman" panose="02020603050405020304" pitchFamily="18" charset="0"/>
              </a:rPr>
              <a:t>A heap storing dynamically allocated memory</a:t>
            </a:r>
          </a:p>
          <a:p>
            <a:pPr lvl="0">
              <a:lnSpc>
                <a:spcPct val="70000"/>
              </a:lnSpc>
            </a:pPr>
            <a:r>
              <a:rPr lang="en-GB" sz="2400" dirty="0">
                <a:latin typeface="Times New Roman" panose="02020603050405020304" pitchFamily="18" charset="0"/>
                <a:cs typeface="Times New Roman" panose="02020603050405020304" pitchFamily="18" charset="0"/>
              </a:rPr>
              <a:t>Firefox has files open. Why?</a:t>
            </a:r>
          </a:p>
          <a:p>
            <a:pPr lvl="1">
              <a:lnSpc>
                <a:spcPct val="70000"/>
              </a:lnSpc>
            </a:pPr>
            <a:r>
              <a:rPr lang="en-GB" sz="2000" dirty="0">
                <a:latin typeface="Times New Roman" panose="02020603050405020304" pitchFamily="18" charset="0"/>
                <a:cs typeface="Times New Roman" panose="02020603050405020304" pitchFamily="18" charset="0"/>
              </a:rPr>
              <a:t>Fonts</a:t>
            </a:r>
          </a:p>
          <a:p>
            <a:pPr lvl="1">
              <a:lnSpc>
                <a:spcPct val="70000"/>
              </a:lnSpc>
            </a:pPr>
            <a:r>
              <a:rPr lang="en-GB" sz="2000" dirty="0">
                <a:latin typeface="Times New Roman" panose="02020603050405020304" pitchFamily="18" charset="0"/>
                <a:cs typeface="Times New Roman" panose="02020603050405020304" pitchFamily="18" charset="0"/>
              </a:rPr>
              <a:t>Configuration files</a:t>
            </a:r>
          </a:p>
          <a:p>
            <a:pPr lvl="1">
              <a:lnSpc>
                <a:spcPct val="70000"/>
              </a:lnSpc>
            </a:pP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DE5FC4-1362-F25C-9721-D80B350EB676}"/>
              </a:ext>
            </a:extLst>
          </p:cNvPr>
          <p:cNvSpPr txBox="1">
            <a:spLocks noGrp="1"/>
          </p:cNvSpPr>
          <p:nvPr>
            <p:ph type="title"/>
          </p:nvPr>
        </p:nvSpPr>
        <p:spPr>
          <a:xfrm>
            <a:off x="838200" y="110483"/>
            <a:ext cx="10515600" cy="931239"/>
          </a:xfrm>
        </p:spPr>
        <p:txBody>
          <a:bodyPr/>
          <a:lstStyle/>
          <a:p>
            <a:pPr algn="ctr"/>
            <a:r>
              <a:rPr lang="en-US" sz="3600" dirty="0">
                <a:latin typeface="Times New Roman" panose="02020603050405020304" pitchFamily="18" charset="0"/>
                <a:cs typeface="Times New Roman" panose="02020603050405020304" pitchFamily="18" charset="0"/>
              </a:rPr>
              <a:t>Memory Layout: Refresher</a:t>
            </a:r>
            <a:endParaRPr lang="en-GB" sz="3600" dirty="0">
              <a:latin typeface="Times New Roman" panose="02020603050405020304" pitchFamily="18" charset="0"/>
              <a:cs typeface="Times New Roman" panose="02020603050405020304" pitchFamily="18" charset="0"/>
            </a:endParaRPr>
          </a:p>
        </p:txBody>
      </p:sp>
      <p:pic>
        <p:nvPicPr>
          <p:cNvPr id="6" name="Content Placeholder 5" descr="Diagram&#10;&#10;Description automatically generated">
            <a:extLst>
              <a:ext uri="{FF2B5EF4-FFF2-40B4-BE49-F238E27FC236}">
                <a16:creationId xmlns:a16="http://schemas.microsoft.com/office/drawing/2014/main" id="{8FB01BCD-E137-C9A6-A549-2F64FEB64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388962"/>
            <a:ext cx="5695271" cy="4351338"/>
          </a:xfrm>
        </p:spPr>
      </p:pic>
      <p:sp>
        <p:nvSpPr>
          <p:cNvPr id="9" name="TextBox 8">
            <a:extLst>
              <a:ext uri="{FF2B5EF4-FFF2-40B4-BE49-F238E27FC236}">
                <a16:creationId xmlns:a16="http://schemas.microsoft.com/office/drawing/2014/main" id="{1EDF31FD-99B9-9C3C-1C2D-22C0A747D95F}"/>
              </a:ext>
            </a:extLst>
          </p:cNvPr>
          <p:cNvSpPr txBox="1"/>
          <p:nvPr/>
        </p:nvSpPr>
        <p:spPr>
          <a:xfrm>
            <a:off x="292262" y="1388962"/>
            <a:ext cx="5610828" cy="2862322"/>
          </a:xfrm>
          <a:prstGeom prst="rect">
            <a:avLst/>
          </a:prstGeom>
          <a:noFill/>
        </p:spPr>
        <p:txBody>
          <a:bodyPr wrap="square">
            <a:spAutoFit/>
          </a:bodyPr>
          <a:lstStyle/>
          <a:p>
            <a:pPr marL="285750" indent="-285750" algn="l" fontAlgn="base">
              <a:buFont typeface="Arial" panose="020B0604020202020204" pitchFamily="34" charset="0"/>
              <a:buChar char="•"/>
            </a:pPr>
            <a:r>
              <a:rPr lang="en-US" b="0" i="0" dirty="0">
                <a:solidFill>
                  <a:srgbClr val="232629"/>
                </a:solidFill>
                <a:effectLst/>
                <a:latin typeface="Times New Roman" panose="02020603050405020304" pitchFamily="18" charset="0"/>
                <a:cs typeface="Times New Roman" panose="02020603050405020304" pitchFamily="18" charset="0"/>
              </a:rPr>
              <a:t>The stack is the memory set aside as scratch space for a thread of execution. When a function is called, a block is reserved on the top of the stack for local variables and some bookkeeping data. When that function returns, the block becomes unused and can be used the next time a function is called. </a:t>
            </a:r>
          </a:p>
          <a:p>
            <a:pPr marL="285750" indent="-285750" algn="l" fontAlgn="base">
              <a:buFont typeface="Arial" panose="020B0604020202020204" pitchFamily="34" charset="0"/>
              <a:buChar char="•"/>
            </a:pPr>
            <a:endParaRPr lang="en-US" b="0" i="0" dirty="0">
              <a:solidFill>
                <a:srgbClr val="232629"/>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0" i="0" dirty="0">
                <a:solidFill>
                  <a:srgbClr val="232629"/>
                </a:solidFill>
                <a:effectLst/>
                <a:latin typeface="Times New Roman" panose="02020603050405020304" pitchFamily="18" charset="0"/>
                <a:cs typeface="Times New Roman" panose="02020603050405020304" pitchFamily="18" charset="0"/>
              </a:rPr>
              <a:t>The heap is memory set aside for dynamic allocation</a:t>
            </a:r>
            <a:r>
              <a:rPr lang="en-US" dirty="0">
                <a:solidFill>
                  <a:srgbClr val="232629"/>
                </a:solidFill>
                <a:latin typeface="Times New Roman" panose="02020603050405020304" pitchFamily="18" charset="0"/>
                <a:cs typeface="Times New Roman" panose="02020603050405020304" pitchFamily="18" charset="0"/>
              </a:rPr>
              <a:t>. </a:t>
            </a:r>
            <a:r>
              <a:rPr lang="en-US" b="0" i="0" dirty="0">
                <a:solidFill>
                  <a:srgbClr val="232629"/>
                </a:solidFill>
                <a:effectLst/>
                <a:latin typeface="Times New Roman" panose="02020603050405020304" pitchFamily="18" charset="0"/>
                <a:cs typeface="Times New Roman" panose="02020603050405020304" pitchFamily="18" charset="0"/>
              </a:rPr>
              <a:t>Each thread gets a stack, while there's typically only one heap for the application.</a:t>
            </a:r>
          </a:p>
        </p:txBody>
      </p:sp>
    </p:spTree>
    <p:extLst>
      <p:ext uri="{BB962C8B-B14F-4D97-AF65-F5344CB8AC3E}">
        <p14:creationId xmlns:p14="http://schemas.microsoft.com/office/powerpoint/2010/main" val="3522718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1997</Words>
  <Application>Microsoft Office PowerPoint</Application>
  <PresentationFormat>Widescreen</PresentationFormat>
  <Paragraphs>543</Paragraphs>
  <Slides>33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Memory Management and Operating Systems </vt:lpstr>
      <vt:lpstr>Operating System Abstractions</vt:lpstr>
      <vt:lpstr>Abstractions </vt:lpstr>
      <vt:lpstr>Abstraction example: File</vt:lpstr>
      <vt:lpstr>The process abstraction</vt:lpstr>
      <vt:lpstr>Processes vs Threads</vt:lpstr>
      <vt:lpstr>The process abstraction</vt:lpstr>
      <vt:lpstr>Process Example: Firefox</vt:lpstr>
      <vt:lpstr>Memory Layout: Refresher</vt:lpstr>
      <vt:lpstr>Process as a protection boundary</vt:lpstr>
      <vt:lpstr>Physical Memory</vt:lpstr>
      <vt:lpstr>Physical Memory</vt:lpstr>
      <vt:lpstr>Virtual Memory</vt:lpstr>
      <vt:lpstr>Why virtual memory?</vt:lpstr>
      <vt:lpstr>Memory-Mapping Unit (MMU)</vt:lpstr>
      <vt:lpstr>Early attempt: base + bound</vt:lpstr>
      <vt:lpstr>Base + Bound pros and cons</vt:lpstr>
      <vt:lpstr>Segmentation</vt:lpstr>
      <vt:lpstr>Segmentation</vt:lpstr>
      <vt:lpstr>Segmentation Advantages</vt:lpstr>
      <vt:lpstr>Segmentation Disadvantages</vt:lpstr>
      <vt:lpstr>Paging</vt:lpstr>
      <vt:lpstr>Single-level page table</vt:lpstr>
      <vt:lpstr>Two-level page table</vt:lpstr>
      <vt:lpstr>Paging Pros and Cons</vt:lpstr>
      <vt:lpstr>Swapping pages out</vt:lpstr>
      <vt:lpstr>Page Faults</vt:lpstr>
      <vt:lpstr>Page Faults are slow!</vt:lpstr>
      <vt:lpstr>Simplest replacement policy: FIFO</vt:lpstr>
      <vt:lpstr>Optimum replacement policy: MIN</vt:lpstr>
      <vt:lpstr>Least Recently Used (LRU) replacement policy</vt:lpstr>
      <vt:lpstr>Practical replacement policy: Clock</vt:lpstr>
      <vt:lpstr>Practical replacement policy: Clock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Systems </dc:title>
  <dc:creator>Sana Belguith</dc:creator>
  <cp:lastModifiedBy>Sana Belguith</cp:lastModifiedBy>
  <cp:revision>1</cp:revision>
  <dcterms:created xsi:type="dcterms:W3CDTF">2023-03-06T16:12:11Z</dcterms:created>
  <dcterms:modified xsi:type="dcterms:W3CDTF">2023-03-23T12:17:02Z</dcterms:modified>
</cp:coreProperties>
</file>