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72" r:id="rId13"/>
    <p:sldId id="25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6" r:id="rId22"/>
    <p:sldId id="280" r:id="rId23"/>
    <p:sldId id="281" r:id="rId24"/>
    <p:sldId id="270" r:id="rId25"/>
    <p:sldId id="271" r:id="rId26"/>
    <p:sldId id="282" r:id="rId27"/>
    <p:sldId id="283" r:id="rId28"/>
    <p:sldId id="26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6858000" cy="5143500"/>
  <p:notesSz cx="6858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230A-EF3C-42B0-84F0-BE9EB17FEAD2}" v="29" dt="2023-03-06T16:00:51.3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9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5601230A-EF3C-42B0-84F0-BE9EB17FEAD2}"/>
    <pc:docChg chg="undo custSel addSld delSld modSld modMainMaster">
      <pc:chgData name="Sana Belguith" userId="edaa0afb-4621-4165-af1d-05ed505f7999" providerId="ADAL" clId="{5601230A-EF3C-42B0-84F0-BE9EB17FEAD2}" dt="2023-03-09T08:40:22.958" v="664" actId="2711"/>
      <pc:docMkLst>
        <pc:docMk/>
      </pc:docMkLst>
      <pc:sldChg chg="addSp delSp modSp mod modClrScheme chgLayout">
        <pc:chgData name="Sana Belguith" userId="edaa0afb-4621-4165-af1d-05ed505f7999" providerId="ADAL" clId="{5601230A-EF3C-42B0-84F0-BE9EB17FEAD2}" dt="2023-03-06T12:30:12.757" v="62" actId="2711"/>
        <pc:sldMkLst>
          <pc:docMk/>
          <pc:sldMk cId="0" sldId="256"/>
        </pc:sldMkLst>
        <pc:spChg chg="del mod">
          <ac:chgData name="Sana Belguith" userId="edaa0afb-4621-4165-af1d-05ed505f7999" providerId="ADAL" clId="{5601230A-EF3C-42B0-84F0-BE9EB17FEAD2}" dt="2023-03-06T12:29:46.596" v="5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2:29:02.646" v="4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2:29:57.095" v="55" actId="478"/>
          <ac:spMkLst>
            <pc:docMk/>
            <pc:sldMk cId="0" sldId="256"/>
            <ac:spMk id="5" creationId="{24E59883-643E-5A4F-3D62-C13419537B02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6" creationId="{7469AEA5-E50F-1847-8961-7B69E7A9AF9A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7" creationId="{7A093982-9F4C-5B8D-FFD3-1D4640C15DBC}"/>
          </ac:spMkLst>
        </pc:spChg>
        <pc:spChg chg="add mod ord">
          <ac:chgData name="Sana Belguith" userId="edaa0afb-4621-4165-af1d-05ed505f7999" providerId="ADAL" clId="{5601230A-EF3C-42B0-84F0-BE9EB17FEAD2}" dt="2023-03-06T12:30:12.757" v="62" actId="2711"/>
          <ac:spMkLst>
            <pc:docMk/>
            <pc:sldMk cId="0" sldId="256"/>
            <ac:spMk id="8" creationId="{C161D800-0D4C-8777-EB33-4AE0664C037B}"/>
          </ac:spMkLst>
        </pc:spChg>
        <pc:spChg chg="add mod ord">
          <ac:chgData name="Sana Belguith" userId="edaa0afb-4621-4165-af1d-05ed505f7999" providerId="ADAL" clId="{5601230A-EF3C-42B0-84F0-BE9EB17FEAD2}" dt="2023-03-06T12:30:08.436" v="61" actId="2711"/>
          <ac:spMkLst>
            <pc:docMk/>
            <pc:sldMk cId="0" sldId="256"/>
            <ac:spMk id="9" creationId="{E2BEF538-5F9D-6F85-29A1-09265605B5F2}"/>
          </ac:spMkLst>
        </pc:spChg>
        <pc:picChg chg="del">
          <ac:chgData name="Sana Belguith" userId="edaa0afb-4621-4165-af1d-05ed505f7999" providerId="ADAL" clId="{5601230A-EF3C-42B0-84F0-BE9EB17FEAD2}" dt="2023-03-06T12:28:35.764" v="35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2:47:41.278" v="118" actId="1076"/>
        <pc:sldMkLst>
          <pc:docMk/>
          <pc:sldMk cId="0" sldId="257"/>
        </pc:sldMkLst>
        <pc:spChg chg="del">
          <ac:chgData name="Sana Belguith" userId="edaa0afb-4621-4165-af1d-05ed505f7999" providerId="ADAL" clId="{5601230A-EF3C-42B0-84F0-BE9EB17FEAD2}" dt="2023-03-06T12:30:48.130" v="63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2:35:46.852" v="103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1.278" v="118" actId="1076"/>
          <ac:spMkLst>
            <pc:docMk/>
            <pc:sldMk cId="0" sldId="257"/>
            <ac:spMk id="6" creationId="{644C0439-81C0-E595-CEE4-BCD3C6E6D5BF}"/>
          </ac:spMkLst>
        </pc:spChg>
        <pc:picChg chg="del">
          <ac:chgData name="Sana Belguith" userId="edaa0afb-4621-4165-af1d-05ed505f7999" providerId="ADAL" clId="{5601230A-EF3C-42B0-84F0-BE9EB17FEAD2}" dt="2023-03-06T12:31:26.135" v="73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add del mod">
        <pc:chgData name="Sana Belguith" userId="edaa0afb-4621-4165-af1d-05ed505f7999" providerId="ADAL" clId="{5601230A-EF3C-42B0-84F0-BE9EB17FEAD2}" dt="2023-03-06T14:28:38.549" v="452"/>
        <pc:sldMkLst>
          <pc:docMk/>
          <pc:sldMk cId="0" sldId="258"/>
        </pc:sldMkLst>
        <pc:spChg chg="del mod">
          <ac:chgData name="Sana Belguith" userId="edaa0afb-4621-4165-af1d-05ed505f7999" providerId="ADAL" clId="{5601230A-EF3C-42B0-84F0-BE9EB17FEAD2}" dt="2023-03-06T12:39:19.131" v="112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39:35.523" v="114" actId="1076"/>
          <ac:spMkLst>
            <pc:docMk/>
            <pc:sldMk cId="0" sldId="258"/>
            <ac:spMk id="5" creationId="{366BD1FD-C305-E0B5-A37E-371C02A7E09D}"/>
          </ac:spMkLst>
        </pc:spChg>
        <pc:picChg chg="del">
          <ac:chgData name="Sana Belguith" userId="edaa0afb-4621-4165-af1d-05ed505f7999" providerId="ADAL" clId="{5601230A-EF3C-42B0-84F0-BE9EB17FEAD2}" dt="2023-03-06T12:36:41.205" v="104" actId="478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6:30.756" v="346" actId="108"/>
        <pc:sldMkLst>
          <pc:docMk/>
          <pc:sldMk cId="0" sldId="259"/>
        </pc:sldMkLst>
        <pc:spChg chg="del mod">
          <ac:chgData name="Sana Belguith" userId="edaa0afb-4621-4165-af1d-05ed505f7999" providerId="ADAL" clId="{5601230A-EF3C-42B0-84F0-BE9EB17FEAD2}" dt="2023-03-06T12:47:49.867" v="12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30.756" v="346" actId="10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8.105" v="121"/>
          <ac:spMkLst>
            <pc:docMk/>
            <pc:sldMk cId="0" sldId="259"/>
            <ac:spMk id="5" creationId="{FF50A2BB-0137-37C2-F031-6316F0B88426}"/>
          </ac:spMkLst>
        </pc:spChg>
        <pc:picChg chg="del">
          <ac:chgData name="Sana Belguith" userId="edaa0afb-4621-4165-af1d-05ed505f7999" providerId="ADAL" clId="{5601230A-EF3C-42B0-84F0-BE9EB17FEAD2}" dt="2023-03-06T12:49:56.977" v="129" actId="478"/>
          <ac:picMkLst>
            <pc:docMk/>
            <pc:sldMk cId="0" sldId="259"/>
            <ac:picMk id="4" creationId="{00000000-0000-0000-0000-000000000000}"/>
          </ac:picMkLst>
        </pc:picChg>
      </pc:sldChg>
      <pc:sldChg chg="addSp delSp modSp mod modAnim">
        <pc:chgData name="Sana Belguith" userId="edaa0afb-4621-4165-af1d-05ed505f7999" providerId="ADAL" clId="{5601230A-EF3C-42B0-84F0-BE9EB17FEAD2}" dt="2023-03-06T13:47:19.022" v="354"/>
        <pc:sldMkLst>
          <pc:docMk/>
          <pc:sldMk cId="0" sldId="260"/>
        </pc:sldMkLst>
        <pc:spChg chg="del mod">
          <ac:chgData name="Sana Belguith" userId="edaa0afb-4621-4165-af1d-05ed505f7999" providerId="ADAL" clId="{5601230A-EF3C-42B0-84F0-BE9EB17FEAD2}" dt="2023-03-06T12:49:52.599" v="128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9:49.678" v="127"/>
          <ac:spMkLst>
            <pc:docMk/>
            <pc:sldMk cId="0" sldId="260"/>
            <ac:spMk id="6" creationId="{965B2663-877B-7D51-2E31-490580A2EB2E}"/>
          </ac:spMkLst>
        </pc:spChg>
        <pc:spChg chg="add mod">
          <ac:chgData name="Sana Belguith" userId="edaa0afb-4621-4165-af1d-05ed505f7999" providerId="ADAL" clId="{5601230A-EF3C-42B0-84F0-BE9EB17FEAD2}" dt="2023-03-06T13:47:10.404" v="353" actId="208"/>
          <ac:spMkLst>
            <pc:docMk/>
            <pc:sldMk cId="0" sldId="260"/>
            <ac:spMk id="7" creationId="{A1FD4ECE-E9BC-CFA9-1248-004712094CDF}"/>
          </ac:spMkLst>
        </pc:spChg>
        <pc:grpChg chg="add del">
          <ac:chgData name="Sana Belguith" userId="edaa0afb-4621-4165-af1d-05ed505f7999" providerId="ADAL" clId="{5601230A-EF3C-42B0-84F0-BE9EB17FEAD2}" dt="2023-03-06T12:50:03.669" v="132" actId="478"/>
          <ac:grpSpMkLst>
            <pc:docMk/>
            <pc:sldMk cId="0" sldId="260"/>
            <ac:grpSpMk id="3" creationId="{00000000-0000-0000-0000-000000000000}"/>
          </ac:grpSpMkLst>
        </pc:grpChg>
        <pc:picChg chg="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4" creationId="{00000000-0000-0000-0000-000000000000}"/>
          </ac:picMkLst>
        </pc:picChg>
        <pc:picChg chg="del 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35.644" v="383" actId="33524"/>
        <pc:sldMkLst>
          <pc:docMk/>
          <pc:sldMk cId="0" sldId="261"/>
        </pc:sldMkLst>
        <pc:spChg chg="del mod">
          <ac:chgData name="Sana Belguith" userId="edaa0afb-4621-4165-af1d-05ed505f7999" providerId="ADAL" clId="{5601230A-EF3C-42B0-84F0-BE9EB17FEAD2}" dt="2023-03-06T13:48:09.077" v="36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08:54.918" v="184" actId="1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50:53.689" v="139"/>
          <ac:spMkLst>
            <pc:docMk/>
            <pc:sldMk cId="0" sldId="261"/>
            <ac:spMk id="7" creationId="{00783D04-7207-5C9F-45CB-633F0A9185BA}"/>
          </ac:spMkLst>
        </pc:spChg>
        <pc:spChg chg="add del">
          <ac:chgData name="Sana Belguith" userId="edaa0afb-4621-4165-af1d-05ed505f7999" providerId="ADAL" clId="{5601230A-EF3C-42B0-84F0-BE9EB17FEAD2}" dt="2023-03-06T13:48:20.027" v="367" actId="478"/>
          <ac:spMkLst>
            <pc:docMk/>
            <pc:sldMk cId="0" sldId="261"/>
            <ac:spMk id="9" creationId="{03BF8E18-73E8-E685-A5B3-A4C264A6070E}"/>
          </ac:spMkLst>
        </pc:spChg>
        <pc:spChg chg="add mod">
          <ac:chgData name="Sana Belguith" userId="edaa0afb-4621-4165-af1d-05ed505f7999" providerId="ADAL" clId="{5601230A-EF3C-42B0-84F0-BE9EB17FEAD2}" dt="2023-03-06T13:48:35.644" v="383" actId="33524"/>
          <ac:spMkLst>
            <pc:docMk/>
            <pc:sldMk cId="0" sldId="261"/>
            <ac:spMk id="10" creationId="{C507A322-42DC-A5B9-CBEA-6F1B0D4B3F63}"/>
          </ac:spMkLst>
        </pc:spChg>
        <pc:picChg chg="mod">
          <ac:chgData name="Sana Belguith" userId="edaa0afb-4621-4165-af1d-05ed505f7999" providerId="ADAL" clId="{5601230A-EF3C-42B0-84F0-BE9EB17FEAD2}" dt="2023-03-06T13:48:22.267" v="368" actId="1076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29.768" v="135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30.728" v="136" actId="478"/>
          <ac:picMkLst>
            <pc:docMk/>
            <pc:sldMk cId="0" sldId="261"/>
            <ac:picMk id="6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40.572" v="384" actId="1076"/>
        <pc:sldMkLst>
          <pc:docMk/>
          <pc:sldMk cId="0" sldId="262"/>
        </pc:sldMkLst>
        <pc:spChg chg="mod">
          <ac:chgData name="Sana Belguith" userId="edaa0afb-4621-4165-af1d-05ed505f7999" providerId="ADAL" clId="{5601230A-EF3C-42B0-84F0-BE9EB17FEAD2}" dt="2023-03-06T13:46:15.114" v="345" actId="404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45:25.224" v="221"/>
          <ac:spMkLst>
            <pc:docMk/>
            <pc:sldMk cId="0" sldId="262"/>
            <ac:spMk id="7" creationId="{A320BF7A-8543-501D-9BAC-6EC550432AAD}"/>
          </ac:spMkLst>
        </pc:spChg>
        <pc:picChg chg="del">
          <ac:chgData name="Sana Belguith" userId="edaa0afb-4621-4165-af1d-05ed505f7999" providerId="ADAL" clId="{5601230A-EF3C-42B0-84F0-BE9EB17FEAD2}" dt="2023-03-06T13:45:15.826" v="219" actId="478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3:59.472" v="142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Sana Belguith" userId="edaa0afb-4621-4165-af1d-05ed505f7999" providerId="ADAL" clId="{5601230A-EF3C-42B0-84F0-BE9EB17FEAD2}" dt="2023-03-06T13:48:40.572" v="384" actId="1076"/>
          <ac:picMkLst>
            <pc:docMk/>
            <pc:sldMk cId="0" sldId="262"/>
            <ac:picMk id="6" creationId="{E60171B0-E345-47B1-B306-D6112BB3C487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58:00.902" v="437" actId="478"/>
        <pc:sldMkLst>
          <pc:docMk/>
          <pc:sldMk cId="0" sldId="263"/>
        </pc:sldMkLst>
        <pc:spChg chg="del">
          <ac:chgData name="Sana Belguith" userId="edaa0afb-4621-4165-af1d-05ed505f7999" providerId="ADAL" clId="{5601230A-EF3C-42B0-84F0-BE9EB17FEAD2}" dt="2023-03-06T13:57:42.392" v="433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5:52.353" v="432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3:57:44.699" v="435" actId="478"/>
          <ac:spMkLst>
            <pc:docMk/>
            <pc:sldMk cId="0" sldId="263"/>
            <ac:spMk id="5" creationId="{40F46D8C-F18D-9178-E0E8-58AA900C6FA5}"/>
          </ac:spMkLst>
        </pc:spChg>
        <pc:spChg chg="add del mod">
          <ac:chgData name="Sana Belguith" userId="edaa0afb-4621-4165-af1d-05ed505f7999" providerId="ADAL" clId="{5601230A-EF3C-42B0-84F0-BE9EB17FEAD2}" dt="2023-03-06T13:06:04.080" v="166"/>
          <ac:spMkLst>
            <pc:docMk/>
            <pc:sldMk cId="0" sldId="263"/>
            <ac:spMk id="5" creationId="{F2AD967E-6B7C-2230-5374-C04E26305E92}"/>
          </ac:spMkLst>
        </pc:spChg>
        <pc:spChg chg="add del mod">
          <ac:chgData name="Sana Belguith" userId="edaa0afb-4621-4165-af1d-05ed505f7999" providerId="ADAL" clId="{5601230A-EF3C-42B0-84F0-BE9EB17FEAD2}" dt="2023-03-06T13:58:00.902" v="437" actId="478"/>
          <ac:spMkLst>
            <pc:docMk/>
            <pc:sldMk cId="0" sldId="263"/>
            <ac:spMk id="6" creationId="{34AF4F8D-9679-86BA-E550-038C08D27FBE}"/>
          </ac:spMkLst>
        </pc:spChg>
        <pc:spChg chg="add mod">
          <ac:chgData name="Sana Belguith" userId="edaa0afb-4621-4165-af1d-05ed505f7999" providerId="ADAL" clId="{5601230A-EF3C-42B0-84F0-BE9EB17FEAD2}" dt="2023-03-06T13:57:58.776" v="436"/>
          <ac:spMkLst>
            <pc:docMk/>
            <pc:sldMk cId="0" sldId="263"/>
            <ac:spMk id="7" creationId="{3CA279C4-CBF5-4A44-9731-02A90514869A}"/>
          </ac:spMkLst>
        </pc:spChg>
        <pc:picChg chg="del">
          <ac:chgData name="Sana Belguith" userId="edaa0afb-4621-4165-af1d-05ed505f7999" providerId="ADAL" clId="{5601230A-EF3C-42B0-84F0-BE9EB17FEAD2}" dt="2023-03-06T12:55:02.261" v="143" actId="478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58:19.450" v="439" actId="20577"/>
        <pc:sldMkLst>
          <pc:docMk/>
          <pc:sldMk cId="0" sldId="264"/>
        </pc:sldMkLst>
        <pc:spChg chg="del mod">
          <ac:chgData name="Sana Belguith" userId="edaa0afb-4621-4165-af1d-05ed505f7999" providerId="ADAL" clId="{5601230A-EF3C-42B0-84F0-BE9EB17FEAD2}" dt="2023-03-06T13:07:54.061" v="171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8:19.450" v="439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07:58.648" v="174"/>
          <ac:spMkLst>
            <pc:docMk/>
            <pc:sldMk cId="0" sldId="264"/>
            <ac:spMk id="5" creationId="{BA061914-B249-9973-3FF3-FACEB3EF7B4C}"/>
          </ac:spMkLst>
        </pc:spChg>
        <pc:picChg chg="del">
          <ac:chgData name="Sana Belguith" userId="edaa0afb-4621-4165-af1d-05ed505f7999" providerId="ADAL" clId="{5601230A-EF3C-42B0-84F0-BE9EB17FEAD2}" dt="2023-03-06T13:07:35.072" v="168" actId="478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4:07:23.813" v="451" actId="108"/>
        <pc:sldMkLst>
          <pc:docMk/>
          <pc:sldMk cId="0" sldId="265"/>
        </pc:sldMkLst>
        <pc:spChg chg="del mod">
          <ac:chgData name="Sana Belguith" userId="edaa0afb-4621-4165-af1d-05ed505f7999" providerId="ADAL" clId="{5601230A-EF3C-42B0-84F0-BE9EB17FEAD2}" dt="2023-03-06T13:08:27.572" v="179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07:23.813" v="451" actId="108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na Belguith" userId="edaa0afb-4621-4165-af1d-05ed505f7999" providerId="ADAL" clId="{5601230A-EF3C-42B0-84F0-BE9EB17FEAD2}" dt="2023-03-06T13:08:17.074" v="176" actId="478"/>
          <ac:spMkLst>
            <pc:docMk/>
            <pc:sldMk cId="0" sldId="265"/>
            <ac:spMk id="6" creationId="{F2784520-8A1E-44A4-9BC7-EB69122807DE}"/>
          </ac:spMkLst>
        </pc:spChg>
        <pc:spChg chg="add mod">
          <ac:chgData name="Sana Belguith" userId="edaa0afb-4621-4165-af1d-05ed505f7999" providerId="ADAL" clId="{5601230A-EF3C-42B0-84F0-BE9EB17FEAD2}" dt="2023-03-06T13:08:31.278" v="182"/>
          <ac:spMkLst>
            <pc:docMk/>
            <pc:sldMk cId="0" sldId="265"/>
            <ac:spMk id="7" creationId="{FA6C84FB-6477-BC09-6826-C86A68131A32}"/>
          </ac:spMkLst>
        </pc:spChg>
        <pc:picChg chg="del">
          <ac:chgData name="Sana Belguith" userId="edaa0afb-4621-4165-af1d-05ed505f7999" providerId="ADAL" clId="{5601230A-EF3C-42B0-84F0-BE9EB17FEAD2}" dt="2023-03-06T12:52:27.070" v="141" actId="478"/>
          <ac:picMkLst>
            <pc:docMk/>
            <pc:sldMk cId="0" sldId="265"/>
            <ac:picMk id="4" creationId="{00000000-0000-0000-0000-000000000000}"/>
          </ac:picMkLst>
        </pc:pic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66"/>
        </pc:sldMkLst>
      </pc:sldChg>
      <pc:sldChg chg="new del">
        <pc:chgData name="Sana Belguith" userId="edaa0afb-4621-4165-af1d-05ed505f7999" providerId="ADAL" clId="{5601230A-EF3C-42B0-84F0-BE9EB17FEAD2}" dt="2023-03-06T12:30:52.727" v="65" actId="680"/>
        <pc:sldMkLst>
          <pc:docMk/>
          <pc:sldMk cId="2787414372" sldId="266"/>
        </pc:sldMkLst>
      </pc:sldChg>
      <pc:sldChg chg="addSp delSp modSp add mod">
        <pc:chgData name="Sana Belguith" userId="edaa0afb-4621-4165-af1d-05ed505f7999" providerId="ADAL" clId="{5601230A-EF3C-42B0-84F0-BE9EB17FEAD2}" dt="2023-03-06T13:46:44.974" v="350" actId="1076"/>
        <pc:sldMkLst>
          <pc:docMk/>
          <pc:sldMk cId="0" sldId="267"/>
        </pc:sldMkLst>
        <pc:spChg chg="del mod">
          <ac:chgData name="Sana Belguith" userId="edaa0afb-4621-4165-af1d-05ed505f7999" providerId="ADAL" clId="{5601230A-EF3C-42B0-84F0-BE9EB17FEAD2}" dt="2023-03-06T13:11:43.143" v="208" actId="47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06T13:12:07.504" v="214" actId="478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44.974" v="350" actId="1076"/>
          <ac:spMkLst>
            <pc:docMk/>
            <pc:sldMk cId="0" sldId="267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3:12:02.882" v="212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36.149" v="347" actId="10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11:41.510" v="207"/>
          <ac:spMkLst>
            <pc:docMk/>
            <pc:sldMk cId="0" sldId="267"/>
            <ac:spMk id="9" creationId="{EEB55A16-DB29-2249-EA5F-542BC7069B27}"/>
          </ac:spMkLst>
        </pc:spChg>
      </pc:sldChg>
      <pc:sldChg chg="addSp modSp add mod modAnim">
        <pc:chgData name="Sana Belguith" userId="edaa0afb-4621-4165-af1d-05ed505f7999" providerId="ADAL" clId="{5601230A-EF3C-42B0-84F0-BE9EB17FEAD2}" dt="2023-03-06T14:31:40.876" v="489"/>
        <pc:sldMkLst>
          <pc:docMk/>
          <pc:sldMk cId="0" sldId="268"/>
        </pc:sldMkLst>
        <pc:spChg chg="add mod">
          <ac:chgData name="Sana Belguith" userId="edaa0afb-4621-4165-af1d-05ed505f7999" providerId="ADAL" clId="{5601230A-EF3C-42B0-84F0-BE9EB17FEAD2}" dt="2023-03-06T14:31:36.703" v="488" actId="207"/>
          <ac:spMkLst>
            <pc:docMk/>
            <pc:sldMk cId="0" sldId="268"/>
            <ac:spMk id="2" creationId="{D80803F0-3494-44AD-A55B-D535C6CAD7A8}"/>
          </ac:spMkLst>
        </pc:spChg>
      </pc:sldChg>
      <pc:sldChg chg="modSp add del mod">
        <pc:chgData name="Sana Belguith" userId="edaa0afb-4621-4165-af1d-05ed505f7999" providerId="ADAL" clId="{5601230A-EF3C-42B0-84F0-BE9EB17FEAD2}" dt="2023-03-09T08:39:42.976" v="659" actId="108"/>
        <pc:sldMkLst>
          <pc:docMk/>
          <pc:sldMk cId="0" sldId="269"/>
        </pc:sldMkLst>
        <pc:spChg chg="mod">
          <ac:chgData name="Sana Belguith" userId="edaa0afb-4621-4165-af1d-05ed505f7999" providerId="ADAL" clId="{5601230A-EF3C-42B0-84F0-BE9EB17FEAD2}" dt="2023-03-09T08:39:42.976" v="659" actId="108"/>
          <ac:spMkLst>
            <pc:docMk/>
            <pc:sldMk cId="0" sldId="269"/>
            <ac:spMk id="2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41.304" v="589" actId="403"/>
        <pc:sldMkLst>
          <pc:docMk/>
          <pc:sldMk cId="0" sldId="270"/>
        </pc:sldMkLst>
        <pc:spChg chg="del">
          <ac:chgData name="Sana Belguith" userId="edaa0afb-4621-4165-af1d-05ed505f7999" providerId="ADAL" clId="{5601230A-EF3C-42B0-84F0-BE9EB17FEAD2}" dt="2023-03-06T14:46:22.911" v="569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6:41.304" v="589" actId="403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25.309" v="570" actId="478"/>
          <ac:spMkLst>
            <pc:docMk/>
            <pc:sldMk cId="0" sldId="270"/>
            <ac:spMk id="5" creationId="{1A38A6D5-A61C-F064-A535-A2960735BD9A}"/>
          </ac:spMkLst>
        </pc:spChg>
        <pc:spChg chg="add mod">
          <ac:chgData name="Sana Belguith" userId="edaa0afb-4621-4165-af1d-05ed505f7999" providerId="ADAL" clId="{5601230A-EF3C-42B0-84F0-BE9EB17FEAD2}" dt="2023-03-06T14:46:33.857" v="586" actId="20577"/>
          <ac:spMkLst>
            <pc:docMk/>
            <pc:sldMk cId="0" sldId="270"/>
            <ac:spMk id="6" creationId="{CDD8FF39-B56C-1141-A7BF-35FA4CC53871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9:13.220" v="649" actId="20577"/>
        <pc:sldMkLst>
          <pc:docMk/>
          <pc:sldMk cId="0" sldId="271"/>
        </pc:sldMkLst>
        <pc:spChg chg="del">
          <ac:chgData name="Sana Belguith" userId="edaa0afb-4621-4165-af1d-05ed505f7999" providerId="ADAL" clId="{5601230A-EF3C-42B0-84F0-BE9EB17FEAD2}" dt="2023-03-06T14:46:49.804" v="590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9:13.220" v="649" actId="20577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52.368" v="592" actId="478"/>
          <ac:spMkLst>
            <pc:docMk/>
            <pc:sldMk cId="0" sldId="271"/>
            <ac:spMk id="5" creationId="{F725D540-30DB-D67F-6047-54C2B0AAEBBB}"/>
          </ac:spMkLst>
        </pc:spChg>
        <pc:spChg chg="add mod">
          <ac:chgData name="Sana Belguith" userId="edaa0afb-4621-4165-af1d-05ed505f7999" providerId="ADAL" clId="{5601230A-EF3C-42B0-84F0-BE9EB17FEAD2}" dt="2023-03-06T14:46:50.332" v="591"/>
          <ac:spMkLst>
            <pc:docMk/>
            <pc:sldMk cId="0" sldId="271"/>
            <ac:spMk id="6" creationId="{0C52B97A-09AA-C291-CFCD-B078542423D7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1769582928" sldId="272"/>
        </pc:sldMkLst>
      </pc:sldChg>
      <pc:sldChg chg="addSp delSp modSp add mod">
        <pc:chgData name="Sana Belguith" userId="edaa0afb-4621-4165-af1d-05ed505f7999" providerId="ADAL" clId="{5601230A-EF3C-42B0-84F0-BE9EB17FEAD2}" dt="2023-03-06T14:43:11.388" v="503" actId="478"/>
        <pc:sldMkLst>
          <pc:docMk/>
          <pc:sldMk cId="0" sldId="273"/>
        </pc:sldMkLst>
        <pc:spChg chg="del mod">
          <ac:chgData name="Sana Belguith" userId="edaa0afb-4621-4165-af1d-05ed505f7999" providerId="ADAL" clId="{5601230A-EF3C-42B0-84F0-BE9EB17FEAD2}" dt="2023-03-06T14:43:08.687" v="502" actId="47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3:07.335" v="500" actId="20577"/>
          <ac:spMkLst>
            <pc:docMk/>
            <pc:sldMk cId="0" sldId="273"/>
            <ac:spMk id="4" creationId="{968CA18F-E3D2-012B-881C-9560DE1CC5AC}"/>
          </ac:spMkLst>
        </pc:spChg>
        <pc:spChg chg="add del mod">
          <ac:chgData name="Sana Belguith" userId="edaa0afb-4621-4165-af1d-05ed505f7999" providerId="ADAL" clId="{5601230A-EF3C-42B0-84F0-BE9EB17FEAD2}" dt="2023-03-06T14:43:11.388" v="503" actId="478"/>
          <ac:spMkLst>
            <pc:docMk/>
            <pc:sldMk cId="0" sldId="273"/>
            <ac:spMk id="7" creationId="{0B3C9678-E50A-3DF2-7FC2-1572B17BF52F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5:19.549" v="525" actId="478"/>
        <pc:sldMkLst>
          <pc:docMk/>
          <pc:sldMk cId="0" sldId="274"/>
        </pc:sldMkLst>
        <pc:spChg chg="del">
          <ac:chgData name="Sana Belguith" userId="edaa0afb-4621-4165-af1d-05ed505f7999" providerId="ADAL" clId="{5601230A-EF3C-42B0-84F0-BE9EB17FEAD2}" dt="2023-03-06T14:43:17.392" v="50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3:20.057" v="506" actId="478"/>
          <ac:spMkLst>
            <pc:docMk/>
            <pc:sldMk cId="0" sldId="274"/>
            <ac:spMk id="5" creationId="{7CA8C610-17DC-9948-1E2C-2FD9089E4827}"/>
          </ac:spMkLst>
        </pc:spChg>
        <pc:spChg chg="add del mod">
          <ac:chgData name="Sana Belguith" userId="edaa0afb-4621-4165-af1d-05ed505f7999" providerId="ADAL" clId="{5601230A-EF3C-42B0-84F0-BE9EB17FEAD2}" dt="2023-03-06T14:45:19.549" v="525" actId="478"/>
          <ac:spMkLst>
            <pc:docMk/>
            <pc:sldMk cId="0" sldId="274"/>
            <ac:spMk id="6" creationId="{A2B1B963-054F-D748-6108-6E5D0D41A025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5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6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7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8"/>
        </pc:sldMkLst>
      </pc:sldChg>
      <pc:sldChg chg="addSp delSp modSp add mod">
        <pc:chgData name="Sana Belguith" userId="edaa0afb-4621-4165-af1d-05ed505f7999" providerId="ADAL" clId="{5601230A-EF3C-42B0-84F0-BE9EB17FEAD2}" dt="2023-03-06T14:45:43.003" v="540" actId="108"/>
        <pc:sldMkLst>
          <pc:docMk/>
          <pc:sldMk cId="0" sldId="279"/>
        </pc:sldMkLst>
        <pc:spChg chg="del mod">
          <ac:chgData name="Sana Belguith" userId="edaa0afb-4621-4165-af1d-05ed505f7999" providerId="ADAL" clId="{5601230A-EF3C-42B0-84F0-BE9EB17FEAD2}" dt="2023-03-06T14:43:48.825" v="516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5:06.634" v="524" actId="403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5:43.003" v="540" actId="108"/>
          <ac:spMkLst>
            <pc:docMk/>
            <pc:sldMk cId="0" sldId="279"/>
            <ac:spMk id="4" creationId="{718D9F42-F413-F811-9CE3-5D6A0BF93EE9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08.539" v="565" actId="20577"/>
        <pc:sldMkLst>
          <pc:docMk/>
          <pc:sldMk cId="0" sldId="280"/>
        </pc:sldMkLst>
        <pc:spChg chg="del">
          <ac:chgData name="Sana Belguith" userId="edaa0afb-4621-4165-af1d-05ed505f7999" providerId="ADAL" clId="{5601230A-EF3C-42B0-84F0-BE9EB17FEAD2}" dt="2023-03-06T14:45:55.405" v="542" actId="478"/>
          <ac:spMkLst>
            <pc:docMk/>
            <pc:sldMk cId="0" sldId="280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6:08.539" v="565" actId="20577"/>
          <ac:spMkLst>
            <pc:docMk/>
            <pc:sldMk cId="0" sldId="280"/>
            <ac:spMk id="4" creationId="{16ED3C95-B19A-E7E4-DEB8-9C9B93EC9A2D}"/>
          </ac:spMkLst>
        </pc:spChg>
        <pc:spChg chg="add del mod">
          <ac:chgData name="Sana Belguith" userId="edaa0afb-4621-4165-af1d-05ed505f7999" providerId="ADAL" clId="{5601230A-EF3C-42B0-84F0-BE9EB17FEAD2}" dt="2023-03-06T14:45:57.497" v="543" actId="478"/>
          <ac:spMkLst>
            <pc:docMk/>
            <pc:sldMk cId="0" sldId="280"/>
            <ac:spMk id="6" creationId="{802F7328-7143-87C3-68BC-58C165895169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17.362" v="568"/>
        <pc:sldMkLst>
          <pc:docMk/>
          <pc:sldMk cId="0" sldId="281"/>
        </pc:sldMkLst>
        <pc:spChg chg="del">
          <ac:chgData name="Sana Belguith" userId="edaa0afb-4621-4165-af1d-05ed505f7999" providerId="ADAL" clId="{5601230A-EF3C-42B0-84F0-BE9EB17FEAD2}" dt="2023-03-06T14:46:15.232" v="566" actId="478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17.028" v="567" actId="478"/>
          <ac:spMkLst>
            <pc:docMk/>
            <pc:sldMk cId="0" sldId="281"/>
            <ac:spMk id="5" creationId="{743F1573-0BE5-477C-6BCE-690329F35FA3}"/>
          </ac:spMkLst>
        </pc:spChg>
        <pc:spChg chg="add mod">
          <ac:chgData name="Sana Belguith" userId="edaa0afb-4621-4165-af1d-05ed505f7999" providerId="ADAL" clId="{5601230A-EF3C-42B0-84F0-BE9EB17FEAD2}" dt="2023-03-06T14:46:17.362" v="568"/>
          <ac:spMkLst>
            <pc:docMk/>
            <pc:sldMk cId="0" sldId="281"/>
            <ac:spMk id="6" creationId="{95F88830-8D31-9E44-A5D5-F0FA646E7D2A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822592363" sldId="282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3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4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5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6"/>
        </pc:sldMkLst>
      </pc:sldChg>
      <pc:sldChg chg="modSp add mod">
        <pc:chgData name="Sana Belguith" userId="edaa0afb-4621-4165-af1d-05ed505f7999" providerId="ADAL" clId="{5601230A-EF3C-42B0-84F0-BE9EB17FEAD2}" dt="2023-03-09T08:39:52.425" v="660" actId="108"/>
        <pc:sldMkLst>
          <pc:docMk/>
          <pc:sldMk cId="0" sldId="287"/>
        </pc:sldMkLst>
        <pc:spChg chg="mod">
          <ac:chgData name="Sana Belguith" userId="edaa0afb-4621-4165-af1d-05ed505f7999" providerId="ADAL" clId="{5601230A-EF3C-42B0-84F0-BE9EB17FEAD2}" dt="2023-03-09T08:39:52.425" v="660" actId="108"/>
          <ac:spMkLst>
            <pc:docMk/>
            <pc:sldMk cId="0" sldId="287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39:59.617" v="661" actId="2711"/>
        <pc:sldMkLst>
          <pc:docMk/>
          <pc:sldMk cId="0" sldId="288"/>
        </pc:sldMkLst>
        <pc:spChg chg="mod">
          <ac:chgData name="Sana Belguith" userId="edaa0afb-4621-4165-af1d-05ed505f7999" providerId="ADAL" clId="{5601230A-EF3C-42B0-84F0-BE9EB17FEAD2}" dt="2023-03-09T08:39:59.617" v="661" actId="2711"/>
          <ac:spMkLst>
            <pc:docMk/>
            <pc:sldMk cId="0" sldId="288"/>
            <ac:spMk id="4" creationId="{00000000-0000-0000-0000-000000000000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9"/>
        </pc:sldMkLst>
      </pc:sldChg>
      <pc:sldChg chg="modSp add mod">
        <pc:chgData name="Sana Belguith" userId="edaa0afb-4621-4165-af1d-05ed505f7999" providerId="ADAL" clId="{5601230A-EF3C-42B0-84F0-BE9EB17FEAD2}" dt="2023-03-09T08:40:05.976" v="662" actId="2711"/>
        <pc:sldMkLst>
          <pc:docMk/>
          <pc:sldMk cId="0" sldId="290"/>
        </pc:sldMkLst>
        <pc:spChg chg="mod">
          <ac:chgData name="Sana Belguith" userId="edaa0afb-4621-4165-af1d-05ed505f7999" providerId="ADAL" clId="{5601230A-EF3C-42B0-84F0-BE9EB17FEAD2}" dt="2023-03-09T08:40:05.976" v="662" actId="2711"/>
          <ac:spMkLst>
            <pc:docMk/>
            <pc:sldMk cId="0" sldId="290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17.079" v="663" actId="2711"/>
        <pc:sldMkLst>
          <pc:docMk/>
          <pc:sldMk cId="0" sldId="291"/>
        </pc:sldMkLst>
        <pc:spChg chg="mod">
          <ac:chgData name="Sana Belguith" userId="edaa0afb-4621-4165-af1d-05ed505f7999" providerId="ADAL" clId="{5601230A-EF3C-42B0-84F0-BE9EB17FEAD2}" dt="2023-03-09T08:39:02.727" v="654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17.079" v="663" actId="2711"/>
          <ac:spMkLst>
            <pc:docMk/>
            <pc:sldMk cId="0" sldId="291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22.958" v="664" actId="2711"/>
        <pc:sldMkLst>
          <pc:docMk/>
          <pc:sldMk cId="0" sldId="292"/>
        </pc:sldMkLst>
        <pc:spChg chg="mod">
          <ac:chgData name="Sana Belguith" userId="edaa0afb-4621-4165-af1d-05ed505f7999" providerId="ADAL" clId="{5601230A-EF3C-42B0-84F0-BE9EB17FEAD2}" dt="2023-03-09T08:39:20.590" v="658" actId="1076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22.958" v="664" actId="2711"/>
          <ac:spMkLst>
            <pc:docMk/>
            <pc:sldMk cId="0" sldId="292"/>
            <ac:spMk id="3" creationId="{00000000-0000-0000-0000-000000000000}"/>
          </ac:spMkLst>
        </pc:spChg>
      </pc:sldChg>
      <pc:sldChg chg="add del">
        <pc:chgData name="Sana Belguith" userId="edaa0afb-4621-4165-af1d-05ed505f7999" providerId="ADAL" clId="{5601230A-EF3C-42B0-84F0-BE9EB17FEAD2}" dt="2023-03-09T08:38:44.915" v="651" actId="47"/>
        <pc:sldMkLst>
          <pc:docMk/>
          <pc:sldMk cId="0" sldId="293"/>
        </pc:sldMkLst>
      </pc:sldChg>
      <pc:sldMasterChg chg="modSldLayout">
        <pc:chgData name="Sana Belguith" userId="edaa0afb-4621-4165-af1d-05ed505f7999" providerId="ADAL" clId="{5601230A-EF3C-42B0-84F0-BE9EB17FEAD2}" dt="2023-03-06T12:28:23.227" v="34"/>
        <pc:sldMasterMkLst>
          <pc:docMk/>
          <pc:sldMasterMk cId="3157061403" sldId="2147483666"/>
        </pc:sldMasterMkLst>
        <pc:sldLayoutChg chg="delSp">
          <pc:chgData name="Sana Belguith" userId="edaa0afb-4621-4165-af1d-05ed505f7999" providerId="ADAL" clId="{5601230A-EF3C-42B0-84F0-BE9EB17FEAD2}" dt="2023-03-06T12:28:23.227" v="34"/>
          <pc:sldLayoutMkLst>
            <pc:docMk/>
            <pc:sldMasterMk cId="3157061403" sldId="2147483666"/>
            <pc:sldLayoutMk cId="1884591013" sldId="2147483678"/>
          </pc:sldLayoutMkLst>
          <pc:picChg chg="del">
            <ac:chgData name="Sana Belguith" userId="edaa0afb-4621-4165-af1d-05ed505f7999" providerId="ADAL" clId="{5601230A-EF3C-42B0-84F0-BE9EB17FEAD2}" dt="2023-03-06T12:28:23.227" v="34"/>
            <ac:picMkLst>
              <pc:docMk/>
              <pc:sldMasterMk cId="3157061403" sldId="2147483666"/>
              <pc:sldLayoutMk cId="1884591013" sldId="2147483678"/>
              <ac:picMk id="16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F9C-0740-78E6-B029-6F237330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E860-5C12-1D45-0901-5AEAA079C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482B-57B0-BF9E-511D-A960646F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C0FF-9D1A-492C-DE1F-4D76208A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81C-3431-4EDF-7261-BB0C3154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52E-E7F3-E5EB-81A5-F0F6AC3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0525-E4CB-8A32-5E61-8963E846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D0E-119B-5B47-FF84-1A19AE22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CD71-44CB-C56F-FE02-339DAED9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2679-02F4-8722-7E7B-3F05AC6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1E86-7662-DBF0-9F15-814C7719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CA26-D0DE-2A97-2DD8-FEB718D8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5E70-B3B7-1643-8C7E-6D03363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BB43-0389-B072-1436-9F2D49F7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CD7-0465-C796-A7CB-ADE0186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40" y="1220215"/>
            <a:ext cx="6144319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5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DD2-F94B-1CC5-D0C9-C6D0DEBD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D21-A4AB-FB15-E9F4-94C3087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D5D8-5D75-EA91-FA3F-D8E0AE3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CBA-AC4A-026A-5747-F42FB8D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B1F4-C236-25E0-12BD-0354A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4E2-F01A-5650-1F72-8E8E144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535A-3867-A49E-0C6D-F605FD13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3951-5B26-4937-27DD-630192F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4DA8-BFBB-9DAC-987E-3EB930A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0F38-B023-F655-2FC3-D28795B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A53-4457-A5A1-D9D2-9546A33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1296-0393-3E98-02F6-25EA6B58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2953-8616-B928-1891-19E01BF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C724-112D-EF51-3F03-FF26C1A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A14-0BCD-9872-17DA-59243AA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9758-E197-6C7C-1D4B-24B64F6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158-8261-851E-627C-881F549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D287-F5ED-DD9A-83ED-2335740D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D4D3-2503-6A3D-D07E-5F422360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2694-5DC5-A2C3-6C27-76095FB85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E3476-B175-CA2E-1E2A-80B29071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B71B8-8A03-5BC3-A909-4FD7453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42DDE-D270-8CD2-9DF7-5995374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67CB7-DAB7-5D5C-B60D-56961F52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032-A40B-E829-A957-C10DE005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68885-B4A1-642C-952B-62FDEAD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7245E-A708-2234-523D-FB4B1DE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30D1-1537-6AC6-9816-93AF8EE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64D1-F7E8-2C9D-1FD8-08A498A9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E616-4FE1-19F5-0858-9DBED52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4E14-113D-5D6F-3471-5D614FB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124D-5E5A-74C8-4569-39DEE1A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3D89-5593-C9FA-C83B-E4A8D18F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715FF-E2FC-2CFF-E477-794D6DA0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EA04-75D6-47E7-5642-794308F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09D7-EF43-1896-9193-A27E5260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1456-A6CE-6293-5CF2-C71553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439-BB84-3577-34D1-A49994E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EA261-599B-44BB-8BF2-BAEA6AB66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E4AA-09EC-5CFA-61ED-5EC57F98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0F98-6F6B-AD40-2B82-99F65B0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0D22-E262-1B5C-E4FA-E8EA6E5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6DE2-D6F1-9742-5860-A5FDDE67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3318-788A-6B13-5B5F-B7EFCFE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B461-8B39-AEB8-009C-836427CE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313-BCC4-15B5-4876-28436042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8111-6B89-4EBD-D2CF-DA2704EE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375C-DAE5-EE79-ABF9-1A1233D6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6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hrack.org/issues/49/1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web.cern.ch/recommendations/en/codetools/c.s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61D800-0D4C-8777-EB33-4AE0664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895350"/>
            <a:ext cx="5915025" cy="2139553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Security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EF538-5F9D-6F85-29A1-09265605B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Sana Belguith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902325" cy="262700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term:</a:t>
            </a: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teach programmers unsafe practice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compiler 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we should make it harder to do dangerous things?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standard, compilers, and tools evolve.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252729" lvl="1" indent="-128905">
              <a:lnSpc>
                <a:spcPts val="149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the cost of rewriting 30 year old code in a memory safe language  outweigh the bugs you’ll inevitable introduce rewriting it?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6C84FB-6477-BC09-6826-C86A68131A3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fix this?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6109970" cy="113620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strcp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pc="-5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ous 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6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…some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outputting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users!?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…why?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00" y="2813447"/>
            <a:ext cx="4572000" cy="90170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F2D879C6-0ECB-89FF-6CE4-758B8619233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03F0-3494-44AD-A55B-D535C6CAD7A8}"/>
              </a:ext>
            </a:extLst>
          </p:cNvPr>
          <p:cNvSpPr txBox="1"/>
          <p:nvPr/>
        </p:nvSpPr>
        <p:spPr>
          <a:xfrm>
            <a:off x="1676400" y="4248150"/>
            <a:ext cx="356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Buffer overflow vulnerability</a:t>
            </a:r>
            <a:endParaRPr lang="en-GB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2020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(still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errors!!)</a:t>
            </a:r>
          </a:p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cause: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dangerous!)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8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array?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6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region!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5080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known about since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dawn of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earliest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Phrack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Aleph1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http://phrack.org/issues/49/14.html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21" y="1132927"/>
            <a:ext cx="6163198" cy="1704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15" y="3257550"/>
            <a:ext cx="5944647" cy="109276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968CA18F-E3D2-012B-881C-9560DE1CC5A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86" y="1372228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buffe</a:t>
            </a:r>
            <a:r>
              <a:rPr sz="1000" dirty="0">
                <a:latin typeface="Courier New"/>
                <a:cs typeface="Courier New"/>
              </a:rPr>
              <a:t>r	</a:t>
            </a:r>
            <a:r>
              <a:rPr sz="1000" spc="-5" dirty="0">
                <a:latin typeface="Courier New"/>
                <a:cs typeface="Courier New"/>
              </a:rPr>
              <a:t>sfp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[AAAAAAAAAAAAAAAA][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16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03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239" y="3493516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000" spc="-5" dirty="0">
                <a:latin typeface="Courier New"/>
                <a:cs typeface="Courier New"/>
              </a:rPr>
              <a:t>ret	*str</a:t>
            </a:r>
            <a:endParaRPr sz="1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221865" algn="l"/>
                <a:tab pos="2374265" algn="l"/>
                <a:tab pos="2679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	*str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	][	</a:t>
            </a: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239" y="3645916"/>
            <a:ext cx="2387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520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[AAAAAAAAAAAAAAAA][AAAA][AAAA][AAAA]AAAAAAAAAAAAAAAAAAAAAAAAAAAAAAAA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820" y="1087178"/>
            <a:ext cx="6196360" cy="399917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ometimes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programming errors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specific type of languages, called  memory unsafe languages.</a:t>
            </a:r>
          </a:p>
          <a:p>
            <a:pPr marL="398780" lvl="1" indent="-128905">
              <a:spcBef>
                <a:spcPts val="80"/>
              </a:spcBef>
              <a:buFontTx/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used bugs for exploitation: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225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9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hijack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corruption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4C0439-81C0-E595-CEE4-BCD3C6E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62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4"/>
            <a:ext cx="6653560" cy="20294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5080" lvl="1" indent="-128905">
              <a:lnSpc>
                <a:spcPts val="1510"/>
              </a:lnSpc>
              <a:spcBef>
                <a:spcPts val="195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…what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18D9F42-F413-F811-9CE3-5D6A0BF93EE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39" y="3645916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  <a:p>
            <a:pPr marL="2069464" marR="233045" algn="ctr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|  V</a:t>
            </a:r>
            <a:endParaRPr sz="1000">
              <a:latin typeface="Courier New"/>
              <a:cs typeface="Courier New"/>
            </a:endParaRPr>
          </a:p>
          <a:p>
            <a:pPr marL="1828800" algn="ct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rip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0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946140" cy="165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point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crashes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50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Unless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0xAAAA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contains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valid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code…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CPU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can’t </a:t>
            </a:r>
            <a:r>
              <a:rPr sz="1600" spc="-10" dirty="0">
                <a:latin typeface="Arial MT"/>
                <a:cs typeface="Arial MT"/>
              </a:rPr>
              <a:t>run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you’ll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 </a:t>
            </a:r>
            <a:r>
              <a:rPr sz="1600" spc="-10" dirty="0">
                <a:latin typeface="Arial MT"/>
                <a:cs typeface="Arial MT"/>
              </a:rPr>
              <a:t>get 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illegal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instruction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exception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>
              <a:latin typeface="Arial MT"/>
              <a:cs typeface="Arial MT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…Probably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6ED3C95-B19A-E7E4-DEB8-9C9B93EC9A2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860415" cy="20021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But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kind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know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some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stuff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memory…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…the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stack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(in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particular)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fairly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predictable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41605" marR="1552575" indent="-141605" algn="r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control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buffer…</a:t>
            </a:r>
            <a:endParaRPr sz="1600">
              <a:latin typeface="Arial MT"/>
              <a:cs typeface="Arial MT"/>
            </a:endParaRPr>
          </a:p>
          <a:p>
            <a:pPr marL="128905" marR="1527810" lvl="1" indent="-128905" algn="r">
              <a:lnSpc>
                <a:spcPct val="100000"/>
              </a:lnSpc>
              <a:spcBef>
                <a:spcPts val="80"/>
              </a:spcBef>
              <a:buChar char="–"/>
              <a:tabLst>
                <a:tab pos="128905" algn="l"/>
              </a:tabLst>
            </a:pPr>
            <a:r>
              <a:rPr sz="1400" spc="-25" dirty="0">
                <a:latin typeface="Arial MT"/>
                <a:cs typeface="Arial MT"/>
              </a:rPr>
              <a:t>…so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i="1" spc="-25" dirty="0">
                <a:latin typeface="Arial"/>
                <a:cs typeface="Arial"/>
              </a:rPr>
              <a:t>could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instruction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sequences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could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make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start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run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our</a:t>
            </a:r>
            <a:r>
              <a:rPr sz="1600" spc="-15" dirty="0">
                <a:latin typeface="Arial MT"/>
                <a:cs typeface="Arial MT"/>
              </a:rPr>
              <a:t> own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instead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own…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88830-8D31-9E44-A5D5-F0FA646E7D2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26896"/>
            <a:ext cx="6064250" cy="34363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0970" marR="169545" indent="-128905">
              <a:lnSpc>
                <a:spcPct val="72000"/>
              </a:lnSpc>
              <a:spcBef>
                <a:spcPts val="60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allow you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of memory you can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from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38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(We’ll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canaries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79375" lvl="1" indent="-128905">
              <a:lnSpc>
                <a:spcPct val="70000"/>
              </a:lnSpc>
              <a:spcBef>
                <a:spcPts val="375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398145" marR="177800" lvl="1" indent="-128905">
              <a:lnSpc>
                <a:spcPct val="70000"/>
              </a:lnSpc>
              <a:spcBef>
                <a:spcPts val="380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29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D8FF39-B56C-1141-A7BF-35FA4CC5387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6124575" cy="27428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Arial MT"/>
                <a:cs typeface="Arial MT"/>
              </a:rPr>
              <a:t>If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you’re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using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use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bounded</a:t>
            </a:r>
            <a:r>
              <a:rPr sz="1600" spc="-15" dirty="0">
                <a:latin typeface="Arial MT"/>
                <a:cs typeface="Arial MT"/>
              </a:rPr>
              <a:t> strcpy/gets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variants</a:t>
            </a:r>
            <a:r>
              <a:rPr lang="en-US" sz="1600" spc="-15" dirty="0">
                <a:latin typeface="Arial MT"/>
                <a:cs typeface="Arial MT"/>
              </a:rPr>
              <a:t>, </a:t>
            </a:r>
            <a:r>
              <a:rPr lang="en-US" sz="1600" spc="-15" dirty="0">
                <a:latin typeface="Arial"/>
                <a:cs typeface="Arial"/>
              </a:rPr>
              <a:t>u</a:t>
            </a:r>
            <a:r>
              <a:rPr lang="en-US" sz="1600" dirty="0">
                <a:latin typeface="Arial"/>
                <a:cs typeface="Arial"/>
              </a:rPr>
              <a:t>se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safe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version</a:t>
            </a:r>
            <a:r>
              <a:rPr lang="en-US" sz="1600" spc="-5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of</a:t>
            </a:r>
            <a:r>
              <a:rPr lang="en-US" sz="1600" spc="-10" dirty="0">
                <a:latin typeface="Arial"/>
                <a:cs typeface="Arial"/>
              </a:rPr>
              <a:t> </a:t>
            </a:r>
            <a:r>
              <a:rPr lang="en-US" sz="1600" dirty="0">
                <a:latin typeface="Arial"/>
                <a:cs typeface="Arial"/>
              </a:rPr>
              <a:t>C</a:t>
            </a:r>
            <a:r>
              <a:rPr lang="en-US" sz="1600" spc="-125" dirty="0">
                <a:latin typeface="Arial"/>
                <a:cs typeface="Arial"/>
              </a:rPr>
              <a:t> </a:t>
            </a:r>
            <a:r>
              <a:rPr lang="en-US" sz="1600" spc="-20" dirty="0">
                <a:latin typeface="Arial"/>
                <a:cs typeface="Arial"/>
              </a:rPr>
              <a:t>APIs</a:t>
            </a:r>
            <a:endParaRPr lang="en-US" sz="1600" dirty="0">
              <a:latin typeface="Arial"/>
              <a:cs typeface="Arial"/>
            </a:endParaRPr>
          </a:p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endParaRPr sz="1600" dirty="0">
              <a:latin typeface="Arial MT"/>
              <a:cs typeface="Arial MT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r>
              <a:rPr sz="1400" spc="-25" dirty="0" err="1">
                <a:latin typeface="Arial MT"/>
                <a:cs typeface="Arial MT"/>
              </a:rPr>
              <a:t>strnpcy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better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 err="1">
                <a:latin typeface="Arial MT"/>
                <a:cs typeface="Arial MT"/>
              </a:rPr>
              <a:t>strcpy</a:t>
            </a:r>
            <a:r>
              <a:rPr sz="1400" spc="-35" dirty="0">
                <a:latin typeface="Arial MT"/>
                <a:cs typeface="Arial MT"/>
              </a:rPr>
              <a:t> </a:t>
            </a:r>
            <a:endParaRPr lang="en-US" sz="1400" spc="-35" dirty="0">
              <a:latin typeface="Arial MT"/>
              <a:cs typeface="Arial MT"/>
            </a:endParaRPr>
          </a:p>
          <a:p>
            <a:pPr marL="269875">
              <a:spcBef>
                <a:spcPts val="200"/>
              </a:spcBef>
            </a:pPr>
            <a:r>
              <a:rPr lang="en-US" sz="1400" dirty="0" err="1">
                <a:latin typeface="Arial MT"/>
              </a:rPr>
              <a:t>fgets</a:t>
            </a:r>
            <a:r>
              <a:rPr lang="en-US" sz="1400" dirty="0">
                <a:latin typeface="Arial MT"/>
              </a:rPr>
              <a:t> is better than gets</a:t>
            </a:r>
          </a:p>
          <a:p>
            <a:pPr marL="269875">
              <a:spcBef>
                <a:spcPts val="200"/>
              </a:spcBef>
            </a:pPr>
            <a:endParaRPr lang="en-US" sz="1400" dirty="0">
              <a:latin typeface="Arial MT"/>
            </a:endParaRPr>
          </a:p>
          <a:p>
            <a:pPr marL="12700" marR="2437130">
              <a:lnSpc>
                <a:spcPct val="149100"/>
              </a:lnSpc>
              <a:spcBef>
                <a:spcPts val="95"/>
              </a:spcBef>
            </a:pPr>
            <a:r>
              <a:rPr lang="en-GB" sz="1400" dirty="0">
                <a:latin typeface="Arial"/>
                <a:cs typeface="Arial"/>
              </a:rPr>
              <a:t>A</a:t>
            </a:r>
            <a:r>
              <a:rPr lang="en-GB" sz="1400" spc="-60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quick</a:t>
            </a:r>
            <a:r>
              <a:rPr lang="en-GB" sz="1400" spc="50" dirty="0">
                <a:latin typeface="Arial"/>
                <a:cs typeface="Arial"/>
              </a:rPr>
              <a:t> </a:t>
            </a:r>
            <a:r>
              <a:rPr lang="en-GB" sz="1400" spc="-20" dirty="0">
                <a:latin typeface="Arial"/>
                <a:cs typeface="Arial"/>
              </a:rPr>
              <a:t>read:</a:t>
            </a:r>
            <a:endParaRPr lang="en-GB" sz="14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lang="en-GB" sz="1400" spc="-10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https://security.web.cern.ch/recommendations/en/codetools/c.shtml</a:t>
            </a:r>
            <a:endParaRPr lang="en-GB" sz="1400" spc="-10" dirty="0">
              <a:solidFill>
                <a:srgbClr val="0079A5"/>
              </a:solidFill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endParaRPr lang="en-US" sz="1400" dirty="0">
              <a:latin typeface="Arial MT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2B97A-09AA-C291-CFCD-B078542423D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301B-B71A-6C07-4D6B-4EF9BBF3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spcBef>
                <a:spcPts val="5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buClr>
                <a:srgbClr val="000000"/>
              </a:buClr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spc="12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1600" spc="-5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formatted</a:t>
            </a:r>
            <a:r>
              <a:rPr lang="en-US" sz="1600" spc="-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indent="-156210">
              <a:lnSpc>
                <a:spcPct val="100000"/>
              </a:lnSpc>
              <a:spcBef>
                <a:spcPts val="43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cleans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(variadic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F137371-4147-4269-871E-7F45133D129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Errors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03817"/>
            <a:ext cx="2223611" cy="39049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27" dirty="0"/>
              <a:t>Format</a:t>
            </a:r>
            <a:r>
              <a:rPr spc="-15" dirty="0"/>
              <a:t> </a:t>
            </a:r>
            <a:r>
              <a:rPr spc="153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511040" y="4819936"/>
            <a:ext cx="161289" cy="19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GB" smtClean="0"/>
              <a:pPr marL="38100">
                <a:lnSpc>
                  <a:spcPts val="1425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8132" y="1675313"/>
            <a:ext cx="6261259" cy="21335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indent="-89535">
              <a:lnSpc>
                <a:spcPts val="1245"/>
              </a:lnSpc>
              <a:spcBef>
                <a:spcPts val="90"/>
              </a:spcBef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Format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strings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are</a:t>
            </a:r>
            <a:r>
              <a:rPr sz="1088" spc="289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character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sequences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consisting</a:t>
            </a:r>
            <a:r>
              <a:rPr sz="1088" spc="289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of </a:t>
            </a:r>
            <a:r>
              <a:rPr sz="1088" spc="19" dirty="0">
                <a:latin typeface="Arial MT"/>
                <a:cs typeface="Arial MT"/>
              </a:rPr>
              <a:t> </a:t>
            </a:r>
            <a:r>
              <a:rPr sz="1088" i="1" spc="4" dirty="0">
                <a:latin typeface="Arial"/>
                <a:cs typeface="Arial"/>
              </a:rPr>
              <a:t>ordinary</a:t>
            </a:r>
            <a:r>
              <a:rPr sz="1088" i="1" spc="293" dirty="0">
                <a:latin typeface="Arial"/>
                <a:cs typeface="Arial"/>
              </a:rPr>
              <a:t> </a:t>
            </a:r>
            <a:r>
              <a:rPr sz="1088" i="1" spc="4" dirty="0">
                <a:latin typeface="Arial"/>
                <a:cs typeface="Arial"/>
              </a:rPr>
              <a:t>characters</a:t>
            </a:r>
            <a:r>
              <a:rPr sz="1088" i="1" spc="300" dirty="0">
                <a:latin typeface="Arial"/>
                <a:cs typeface="Arial"/>
              </a:rPr>
              <a:t> </a:t>
            </a:r>
            <a:r>
              <a:rPr sz="1088" dirty="0">
                <a:latin typeface="Arial MT"/>
                <a:cs typeface="Arial MT"/>
              </a:rPr>
              <a:t>(excluding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%)</a:t>
            </a:r>
            <a:r>
              <a:rPr sz="1088" spc="30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and</a:t>
            </a:r>
            <a:endParaRPr sz="1088">
              <a:latin typeface="Arial MT"/>
              <a:cs typeface="Arial MT"/>
            </a:endParaRPr>
          </a:p>
          <a:p>
            <a:pPr marL="137160">
              <a:lnSpc>
                <a:spcPts val="1245"/>
              </a:lnSpc>
            </a:pPr>
            <a:r>
              <a:rPr sz="1088" i="1" spc="4" dirty="0">
                <a:latin typeface="Arial"/>
                <a:cs typeface="Arial"/>
              </a:rPr>
              <a:t>conversion</a:t>
            </a:r>
            <a:r>
              <a:rPr sz="1088" i="1" spc="-30" dirty="0">
                <a:latin typeface="Arial"/>
                <a:cs typeface="Arial"/>
              </a:rPr>
              <a:t> </a:t>
            </a:r>
            <a:r>
              <a:rPr sz="1088" i="1" spc="4" dirty="0">
                <a:latin typeface="Arial"/>
                <a:cs typeface="Arial"/>
              </a:rPr>
              <a:t>specifications</a:t>
            </a:r>
            <a:r>
              <a:rPr sz="1088" spc="4" dirty="0">
                <a:latin typeface="Arial MT"/>
                <a:cs typeface="Arial MT"/>
              </a:rPr>
              <a:t>.</a:t>
            </a:r>
            <a:endParaRPr sz="1088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1725">
              <a:latin typeface="Arial MT"/>
              <a:cs typeface="Arial MT"/>
            </a:endParaRPr>
          </a:p>
          <a:p>
            <a:pPr marL="137160" marR="47149" indent="-89535">
              <a:lnSpc>
                <a:spcPts val="1185"/>
              </a:lnSpc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Conversion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specifications</a:t>
            </a:r>
            <a:r>
              <a:rPr sz="1088" spc="135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convert</a:t>
            </a:r>
            <a:r>
              <a:rPr sz="1088" spc="14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arguments</a:t>
            </a:r>
            <a:r>
              <a:rPr sz="1088" spc="127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according</a:t>
            </a:r>
            <a:r>
              <a:rPr sz="1088" spc="135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to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8" dirty="0">
                <a:latin typeface="Arial MT"/>
                <a:cs typeface="Arial MT"/>
              </a:rPr>
              <a:t>a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corresponding</a:t>
            </a:r>
            <a:r>
              <a:rPr sz="1088" spc="135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conversion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-4" dirty="0">
                <a:latin typeface="Arial MT"/>
                <a:cs typeface="Arial MT"/>
              </a:rPr>
              <a:t>specifier, </a:t>
            </a:r>
            <a:r>
              <a:rPr sz="1088" spc="-289" dirty="0">
                <a:latin typeface="Arial MT"/>
                <a:cs typeface="Arial MT"/>
              </a:rPr>
              <a:t> </a:t>
            </a:r>
            <a:r>
              <a:rPr sz="1088" spc="8" dirty="0">
                <a:latin typeface="Arial MT"/>
                <a:cs typeface="Arial MT"/>
              </a:rPr>
              <a:t>and</a:t>
            </a:r>
            <a:r>
              <a:rPr sz="1088" spc="-8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write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 results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to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output stream.</a:t>
            </a:r>
            <a:endParaRPr sz="1088">
              <a:latin typeface="Arial MT"/>
              <a:cs typeface="Arial MT"/>
            </a:endParaRPr>
          </a:p>
          <a:p>
            <a:pPr>
              <a:spcBef>
                <a:spcPts val="23"/>
              </a:spcBef>
              <a:buChar char="▪"/>
            </a:pPr>
            <a:endParaRPr sz="1575">
              <a:latin typeface="Arial MT"/>
              <a:cs typeface="Arial MT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Conversion </a:t>
            </a:r>
            <a:r>
              <a:rPr sz="1088" dirty="0">
                <a:latin typeface="Arial MT"/>
                <a:cs typeface="Arial MT"/>
              </a:rPr>
              <a:t>specifications</a:t>
            </a:r>
            <a:r>
              <a:rPr sz="1088" spc="4" dirty="0">
                <a:latin typeface="Arial MT"/>
                <a:cs typeface="Arial MT"/>
              </a:rPr>
              <a:t> begin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with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8" dirty="0">
                <a:latin typeface="Arial MT"/>
                <a:cs typeface="Arial MT"/>
              </a:rPr>
              <a:t>a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percent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sign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(%)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and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are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interpreted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from </a:t>
            </a:r>
            <a:r>
              <a:rPr sz="1088" dirty="0">
                <a:latin typeface="Arial MT"/>
                <a:cs typeface="Arial MT"/>
              </a:rPr>
              <a:t>left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to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right.</a:t>
            </a:r>
            <a:endParaRPr sz="1088">
              <a:latin typeface="Arial MT"/>
              <a:cs typeface="Arial MT"/>
            </a:endParaRPr>
          </a:p>
          <a:p>
            <a:pPr>
              <a:spcBef>
                <a:spcPts val="4"/>
              </a:spcBef>
              <a:buChar char="▪"/>
            </a:pPr>
            <a:endParaRPr sz="1613">
              <a:latin typeface="Arial MT"/>
              <a:cs typeface="Arial MT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If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there are </a:t>
            </a:r>
            <a:r>
              <a:rPr sz="1088" spc="8" dirty="0">
                <a:latin typeface="Arial MT"/>
                <a:cs typeface="Arial MT"/>
              </a:rPr>
              <a:t>more</a:t>
            </a:r>
            <a:r>
              <a:rPr sz="1088" spc="4" dirty="0">
                <a:latin typeface="Arial MT"/>
                <a:cs typeface="Arial MT"/>
              </a:rPr>
              <a:t> arguments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than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conversion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specifications,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extra arguments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are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ignored.</a:t>
            </a:r>
            <a:endParaRPr sz="10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▪"/>
            </a:pPr>
            <a:endParaRPr sz="1613">
              <a:latin typeface="Arial MT"/>
              <a:cs typeface="Arial MT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there are not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enough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arguments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the conversion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specifications,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results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undefined</a:t>
            </a:r>
            <a:r>
              <a:rPr sz="1088" spc="8" dirty="0">
                <a:latin typeface="Arial MT"/>
                <a:cs typeface="Arial MT"/>
              </a:rPr>
              <a:t>.</a:t>
            </a:r>
            <a:endParaRPr sz="1088">
              <a:latin typeface="Arial MT"/>
              <a:cs typeface="Arial MT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2E5F256-42F1-D600-8EFB-92F9D2A5D39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69220"/>
            <a:ext cx="2841308" cy="25968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functions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511040" y="4819936"/>
            <a:ext cx="161289" cy="19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GB" smtClean="0"/>
              <a:pPr marL="38100">
                <a:lnSpc>
                  <a:spcPts val="1425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28738" y="1544820"/>
            <a:ext cx="11753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1608" y="2057265"/>
            <a:ext cx="10725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263" y="2570663"/>
            <a:ext cx="115633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635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612" y="2821170"/>
            <a:ext cx="67628" cy="18562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>
              <a:spcBef>
                <a:spcPts val="98"/>
              </a:spcBef>
            </a:pPr>
            <a:r>
              <a:rPr sz="1125" spc="-41" dirty="0">
                <a:latin typeface="Lucida Sans Unicode"/>
                <a:cs typeface="Lucida Sans Unicode"/>
              </a:rPr>
              <a:t>▪</a:t>
            </a:r>
            <a:endParaRPr sz="1125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3083108"/>
            <a:ext cx="1259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635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3295" y="156672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518" y="156863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3295" y="204678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2388" y="2048693"/>
            <a:ext cx="8420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3295" y="252684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518" y="252875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860" y="300690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082" y="3008813"/>
            <a:ext cx="1047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5AE8F28-C931-B599-3FCF-DDACF9131D20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13" y="1576657"/>
            <a:ext cx="6302374" cy="2474372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0922E40-D19E-5780-582B-AE5A3771C06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6058535" cy="274690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allow you to refer to (semi) arbitrary memory addresses in  most programming languages</a:t>
            </a:r>
          </a:p>
          <a:p>
            <a:pPr marL="398780" lvl="1" indent="-128905">
              <a:lnSpc>
                <a:spcPct val="100000"/>
              </a:lnSpc>
              <a:spcBef>
                <a:spcPts val="16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Well… in C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claim not to have them (e.g. Java)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strictly true… just not usually as easy to abuse as Cs</a:t>
            </a:r>
          </a:p>
          <a:p>
            <a:pPr marL="398780" lvl="1" indent="-128905">
              <a:lnSpc>
                <a:spcPct val="100000"/>
              </a:lnSpc>
              <a:spcBef>
                <a:spcPts val="25"/>
              </a:spcBef>
              <a:buChar char="–"/>
              <a:tabLst>
                <a:tab pos="398780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bug…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pointer pointing somewhere it shouldn’t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F50A2BB-0137-37C2-F031-6316F0B88426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00150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man</a:t>
            </a:r>
            <a:r>
              <a:rPr spc="30" dirty="0"/>
              <a:t> </a:t>
            </a:r>
            <a:r>
              <a:rPr spc="-30" dirty="0"/>
              <a:t>3</a:t>
            </a:r>
            <a:r>
              <a:rPr spc="35" dirty="0"/>
              <a:t> </a:t>
            </a:r>
            <a:r>
              <a:rPr spc="25" dirty="0"/>
              <a:t>printf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988343"/>
            <a:ext cx="4413313" cy="1619371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798894F-3AEE-6F8F-1020-02852043796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77390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Cambria"/>
                <a:cs typeface="Cambria"/>
              </a:rPr>
              <a:t>%n?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840" y="1333935"/>
            <a:ext cx="4430395" cy="7505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20" dirty="0">
                <a:latin typeface="Arial MT"/>
                <a:cs typeface="Arial MT"/>
              </a:rPr>
              <a:t>LibC’s </a:t>
            </a:r>
            <a:r>
              <a:rPr sz="1600" i="1" spc="-10" dirty="0">
                <a:latin typeface="Arial"/>
                <a:cs typeface="Arial"/>
              </a:rPr>
              <a:t>printf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handles </a:t>
            </a:r>
            <a:r>
              <a:rPr sz="1600" spc="-15" dirty="0">
                <a:latin typeface="Arial MT"/>
                <a:cs typeface="Arial MT"/>
              </a:rPr>
              <a:t>formatted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output…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string…</a:t>
            </a:r>
            <a:endParaRPr sz="14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%i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decimal </a:t>
            </a:r>
            <a:r>
              <a:rPr sz="1400" spc="-25" dirty="0">
                <a:latin typeface="Arial MT"/>
                <a:cs typeface="Arial MT"/>
              </a:rPr>
              <a:t>integer…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571750"/>
            <a:ext cx="4038600" cy="10097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B0E94F-0A15-B13E-8768-8289D1D53C53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2874432"/>
            <a:ext cx="2687443" cy="1995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40" y="717740"/>
            <a:ext cx="5343525" cy="5713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 you wanted to do columnar output  (and were really weird)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40" y="1362964"/>
            <a:ext cx="5814695" cy="128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Say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have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address book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want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print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following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Joseph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Hallett: 3.16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MVB, Bristol</a:t>
            </a:r>
            <a:endParaRPr sz="1200">
              <a:latin typeface="Courier New"/>
              <a:cs typeface="Courier New"/>
            </a:endParaRP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01234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567890</a:t>
            </a:r>
            <a:endParaRPr sz="1200">
              <a:latin typeface="Courier New"/>
              <a:cs typeface="Courier New"/>
            </a:endParaRP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Born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1987-11-08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6F7A7E-5008-E872-0642-77FFB9D82C68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3179474"/>
            <a:ext cx="3072934" cy="1749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840" y="1314196"/>
            <a:ext cx="5357495" cy="1424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cdec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16DE5E0-EA5B-DBA8-CE6F-3E8CFD3A63E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1268016"/>
            <a:ext cx="19684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1701873"/>
            <a:ext cx="2987838" cy="1739753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E84018B-FD67-FF55-8684-8CA95E3BAF0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247005" cy="1816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choice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we can write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somewhere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3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6424AB0-B0EE-4F1D-B40E-BCB6D8112A2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528196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further…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14196"/>
            <a:ext cx="5490210" cy="1412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scut/team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238125" indent="-128905">
              <a:lnSpc>
                <a:spcPts val="1700"/>
              </a:lnSpc>
              <a:spcBef>
                <a:spcPts val="6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bug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Solaris CDE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(Phrack </a:t>
            </a:r>
            <a:r>
              <a:rPr sz="16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Magazine,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0x16, Issue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0x46)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Ivaldi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;-)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20" y="133350"/>
            <a:ext cx="5662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even still a thing?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62964"/>
            <a:ext cx="6065520" cy="721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cruft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strlen()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anymore.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581" y="1125529"/>
            <a:ext cx="5817869" cy="809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object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violated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 </a:t>
            </a:r>
            <a:r>
              <a:rPr sz="2000" spc="-5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5" baseline="19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92" y="3096443"/>
            <a:ext cx="105728" cy="19717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200" spc="71" dirty="0">
                <a:latin typeface="MS UI Gothic"/>
                <a:cs typeface="MS UI Gothic"/>
              </a:rPr>
              <a:t>–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92" y="2281103"/>
            <a:ext cx="5333048" cy="128753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0505" marR="3810" indent="-220980">
              <a:lnSpc>
                <a:spcPts val="1838"/>
              </a:lnSpc>
              <a:spcBef>
                <a:spcPts val="240"/>
              </a:spcBef>
              <a:tabLst>
                <a:tab pos="230029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A spatial safety violation is an error in which a pointer is  used to access the data at a location in memory that is  outside the bounds of an allocated object.</a:t>
            </a:r>
          </a:p>
          <a:p>
            <a:pPr marL="230505" marR="77629">
              <a:lnSpc>
                <a:spcPts val="1838"/>
              </a:lnSpc>
              <a:spcBef>
                <a:spcPts val="773"/>
              </a:spcBef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‘spatial’ in the sense that the dereferenced  pointer refers to an incorrect location in memory.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502" y="4000365"/>
            <a:ext cx="59883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ensuring</a:t>
            </a:r>
            <a:r>
              <a:rPr sz="1350" spc="-4" dirty="0">
                <a:latin typeface="Arial MT"/>
                <a:cs typeface="Arial MT"/>
              </a:rPr>
              <a:t>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 </a:t>
            </a:r>
            <a:r>
              <a:rPr sz="1350" dirty="0">
                <a:latin typeface="Arial MT"/>
                <a:cs typeface="Arial MT"/>
              </a:rPr>
              <a:t>safety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of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EB55A16-DB29-2249-EA5F-542BC7069B2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80" y="1370012"/>
            <a:ext cx="3642527" cy="28876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B2663-877B-7D51-2E31-490580A2EB2E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4ECE-E9BC-CFA9-1248-004712094CDF}"/>
              </a:ext>
            </a:extLst>
          </p:cNvPr>
          <p:cNvSpPr/>
          <p:nvPr/>
        </p:nvSpPr>
        <p:spPr>
          <a:xfrm>
            <a:off x="1676400" y="2800350"/>
            <a:ext cx="16764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28665"/>
            <a:ext cx="6260076" cy="115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608" y="3503676"/>
            <a:ext cx="5409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25"/>
              </a:spcBef>
              <a:buSzPct val="81250"/>
              <a:tabLst>
                <a:tab pos="141605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is technically allowed by the C standard so not an error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0783D04-7207-5C9F-45CB-633F0A9185B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507A322-42DC-A5B9-CBEA-6F1B0D4B3F63}"/>
              </a:ext>
            </a:extLst>
          </p:cNvPr>
          <p:cNvSpPr txBox="1">
            <a:spLocks/>
          </p:cNvSpPr>
          <p:nvPr/>
        </p:nvSpPr>
        <p:spPr>
          <a:xfrm>
            <a:off x="221190" y="971550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compile it ?</a:t>
            </a:r>
            <a:b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Obviously, a warning…</a:t>
            </a:r>
            <a:endParaRPr lang="en-US"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9071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run it ?</a:t>
            </a:r>
            <a:b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over-written X without explicitly pointing to it</a:t>
            </a:r>
            <a:endParaRPr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171B0-E345-47B1-B306-D6112BB3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90750"/>
            <a:ext cx="4124325" cy="143827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A320BF7A-8543-501D-9BAC-6EC550432AA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51279"/>
            <a:ext cx="61963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array’s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end?</a:t>
            </a: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See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 stack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and profit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spcBef>
                <a:spcPts val="105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write…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spcBef>
                <a:spcPts val="75"/>
              </a:spcBef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maleficarum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CA279C4-CBF5-4A44-9731-02A9051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286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14196"/>
            <a:ext cx="5897880" cy="27417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designed to write operating systems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were expected to know what they were doing</a:t>
            </a: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going off the end of an array its deliberate and not a mistake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know what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doing C can be dangerous…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type safety like Java or Haskell</a:t>
            </a:r>
          </a:p>
          <a:p>
            <a:pPr marL="398780" lvl="1" indent="-128905">
              <a:lnSpc>
                <a:spcPct val="100000"/>
              </a:lnSpc>
              <a:spcBef>
                <a:spcPts val="12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strange maths with pointers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have been trained to ignore warnings…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A061914-B249-9973-3FF3-FACEB3EF7B4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C (and C++)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1520</Words>
  <Application>Microsoft Office PowerPoint</Application>
  <PresentationFormat>Custom</PresentationFormat>
  <Paragraphs>251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MS UI Gothic</vt:lpstr>
      <vt:lpstr>Arial</vt:lpstr>
      <vt:lpstr>Arial MT</vt:lpstr>
      <vt:lpstr>Calibri</vt:lpstr>
      <vt:lpstr>Calibri Light</vt:lpstr>
      <vt:lpstr>Cambria</vt:lpstr>
      <vt:lpstr>Courier New</vt:lpstr>
      <vt:lpstr>Lucida Sans Unicode</vt:lpstr>
      <vt:lpstr>Times New Roman</vt:lpstr>
      <vt:lpstr>Wingdings</vt:lpstr>
      <vt:lpstr>Office Theme</vt:lpstr>
      <vt:lpstr>Introduction to Software Security </vt:lpstr>
      <vt:lpstr>Memory Corruption bugs</vt:lpstr>
      <vt:lpstr>PowerPoint Presentation</vt:lpstr>
      <vt:lpstr>PowerPoint Presentation</vt:lpstr>
      <vt:lpstr>PowerPoint Presentation</vt:lpstr>
      <vt:lpstr>PowerPoint Presentation</vt:lpstr>
      <vt:lpstr>What happens if we run it ? We have over-written X without explicitly pointing to it</vt:lpstr>
      <vt:lpstr>Memory Corruption bugs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strings</vt:lpstr>
      <vt:lpstr>Example functions</vt:lpstr>
      <vt:lpstr>PowerPoint Presentation</vt:lpstr>
      <vt:lpstr>man 3 printf</vt:lpstr>
      <vt:lpstr>PowerPoint Presentation</vt:lpstr>
      <vt:lpstr>Say you wanted to do columnar output  (and were really weird)</vt:lpstr>
      <vt:lpstr>PowerPoint Presentation</vt:lpstr>
      <vt:lpstr>PowerPoint Presentation</vt:lpstr>
      <vt:lpstr>PowerPoint Presentation</vt:lpstr>
      <vt:lpstr>Going further…</vt:lpstr>
      <vt:lpstr>Why is this even still a thing?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Security </dc:title>
  <cp:lastModifiedBy>Sana Belguith</cp:lastModifiedBy>
  <cp:revision>1</cp:revision>
  <dcterms:created xsi:type="dcterms:W3CDTF">2023-03-06T12:16:35Z</dcterms:created>
  <dcterms:modified xsi:type="dcterms:W3CDTF">2023-03-09T08:40:23Z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LastSaved">
    <vt:filetime>2023-03-06T00:00:00Z</vt:filetime>
  </property>
</Properties>
</file>