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9" r:id="rId4"/>
    <p:sldId id="267" r:id="rId5"/>
    <p:sldId id="293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72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6" r:id="rId24"/>
    <p:sldId id="281" r:id="rId25"/>
    <p:sldId id="270" r:id="rId26"/>
    <p:sldId id="271" r:id="rId27"/>
    <p:sldId id="282" r:id="rId28"/>
    <p:sldId id="283" r:id="rId29"/>
    <p:sldId id="269" r:id="rId30"/>
    <p:sldId id="284" r:id="rId31"/>
    <p:sldId id="285" r:id="rId32"/>
    <p:sldId id="286" r:id="rId33"/>
    <p:sldId id="294" r:id="rId34"/>
    <p:sldId id="287" r:id="rId35"/>
    <p:sldId id="288" r:id="rId36"/>
    <p:sldId id="289" r:id="rId37"/>
    <p:sldId id="290" r:id="rId38"/>
    <p:sldId id="291" r:id="rId39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230A-EF3C-42B0-84F0-BE9EB17FEAD2}" v="32" dt="2023-03-16T09:07:18.8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9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5601230A-EF3C-42B0-84F0-BE9EB17FEAD2}"/>
    <pc:docChg chg="undo custSel addSld delSld modSld sldOrd modMainMaster">
      <pc:chgData name="Sana Belguith" userId="edaa0afb-4621-4165-af1d-05ed505f7999" providerId="ADAL" clId="{5601230A-EF3C-42B0-84F0-BE9EB17FEAD2}" dt="2023-03-16T10:33:05.793" v="1158" actId="47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13:10.894" v="665" actId="20577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3:10.894" v="66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 ord">
        <pc:chgData name="Sana Belguith" userId="edaa0afb-4621-4165-af1d-05ed505f7999" providerId="ADAL" clId="{5601230A-EF3C-42B0-84F0-BE9EB17FEAD2}" dt="2023-03-09T09:30:36.202" v="706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32:08.692" v="707" actId="20577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32:08.692" v="707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9T09:32:38.377" v="723" actId="114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  <pc:spChg chg="mod">
          <ac:chgData name="Sana Belguith" userId="edaa0afb-4621-4165-af1d-05ed505f7999" providerId="ADAL" clId="{5601230A-EF3C-42B0-84F0-BE9EB17FEAD2}" dt="2023-03-09T09:32:38.377" v="723" actId="114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16T08:55:54.945" v="778" actId="478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38.950" v="741" actId="579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4.899" v="744" actId="1076"/>
          <ac:spMkLst>
            <pc:docMk/>
            <pc:sldMk cId="0" sldId="269"/>
            <ac:spMk id="4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10:04:36.838" v="739" actId="5793"/>
          <ac:spMkLst>
            <pc:docMk/>
            <pc:sldMk cId="0" sldId="269"/>
            <ac:spMk id="5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5.165" v="738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0.143" v="742" actId="5793"/>
          <ac:spMkLst>
            <pc:docMk/>
            <pc:sldMk cId="0" sldId="269"/>
            <ac:spMk id="7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9.623" v="73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262" v="734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8.726" v="732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893" v="735" actId="478"/>
          <ac:spMkLst>
            <pc:docMk/>
            <pc:sldMk cId="0" sldId="269"/>
            <ac:spMk id="14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16T08:55:54.945" v="778" actId="478"/>
          <ac:spMkLst>
            <pc:docMk/>
            <pc:sldMk cId="0" sldId="269"/>
            <ac:spMk id="16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9T09:54:13.114" v="727" actId="108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54:13.114" v="727" actId="108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 ord">
        <pc:chgData name="Sana Belguith" userId="edaa0afb-4621-4165-af1d-05ed505f7999" providerId="ADAL" clId="{5601230A-EF3C-42B0-84F0-BE9EB17FEAD2}" dt="2023-03-09T09:50:53.200" v="726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47:08.685" v="724" actId="20577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modSp add mod">
        <pc:chgData name="Sana Belguith" userId="edaa0afb-4621-4165-af1d-05ed505f7999" providerId="ADAL" clId="{5601230A-EF3C-42B0-84F0-BE9EB17FEAD2}" dt="2023-03-16T10:27:36.757" v="1157" actId="20577"/>
        <pc:sldMkLst>
          <pc:docMk/>
          <pc:sldMk cId="822592363" sldId="282"/>
        </pc:sldMkLst>
        <pc:spChg chg="mod">
          <ac:chgData name="Sana Belguith" userId="edaa0afb-4621-4165-af1d-05ed505f7999" providerId="ADAL" clId="{5601230A-EF3C-42B0-84F0-BE9EB17FEAD2}" dt="2023-03-16T10:27:36.757" v="1157" actId="20577"/>
          <ac:spMkLst>
            <pc:docMk/>
            <pc:sldMk cId="822592363" sldId="282"/>
            <ac:spMk id="3" creationId="{65FE301B-B71A-6C07-4D6B-4EF9BBF3FD12}"/>
          </ac:spMkLst>
        </pc:spChg>
      </pc:sldChg>
      <pc:sldChg chg="delSp modSp add mod">
        <pc:chgData name="Sana Belguith" userId="edaa0afb-4621-4165-af1d-05ed505f7999" providerId="ADAL" clId="{5601230A-EF3C-42B0-84F0-BE9EB17FEAD2}" dt="2023-03-16T08:55:38.681" v="777" actId="20577"/>
        <pc:sldMkLst>
          <pc:docMk/>
          <pc:sldMk cId="0" sldId="283"/>
        </pc:sldMkLst>
        <pc:spChg chg="mod">
          <ac:chgData name="Sana Belguith" userId="edaa0afb-4621-4165-af1d-05ed505f7999" providerId="ADAL" clId="{5601230A-EF3C-42B0-84F0-BE9EB17FEAD2}" dt="2023-03-13T11:40:15.051" v="773" actId="271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16T08:55:38.681" v="777" actId="20577"/>
          <ac:spMkLst>
            <pc:docMk/>
            <pc:sldMk cId="0" sldId="283"/>
            <ac:spMk id="3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3:47.674" v="728" actId="478"/>
          <ac:spMkLst>
            <pc:docMk/>
            <pc:sldMk cId="0" sldId="283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 modNotesTx">
        <pc:chgData name="Sana Belguith" userId="edaa0afb-4621-4165-af1d-05ed505f7999" providerId="ADAL" clId="{5601230A-EF3C-42B0-84F0-BE9EB17FEAD2}" dt="2023-03-16T09:11:45.798" v="992" actId="20577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7:31.823" v="77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16T09:12:04.528" v="993" actId="20577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16T09:12:04.528" v="993" actId="20577"/>
          <ac:spMkLst>
            <pc:docMk/>
            <pc:sldMk cId="0" sldId="288"/>
            <ac:spMk id="4" creationId="{00000000-0000-0000-0000-000000000000}"/>
          </ac:spMkLst>
        </pc:spChg>
      </pc:sldChg>
      <pc:sldChg chg="add modNotesTx">
        <pc:chgData name="Sana Belguith" userId="edaa0afb-4621-4165-af1d-05ed505f7999" providerId="ADAL" clId="{5601230A-EF3C-42B0-84F0-BE9EB17FEAD2}" dt="2023-03-16T09:17:20.102" v="1154" actId="20577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del mod">
        <pc:chgData name="Sana Belguith" userId="edaa0afb-4621-4165-af1d-05ed505f7999" providerId="ADAL" clId="{5601230A-EF3C-42B0-84F0-BE9EB17FEAD2}" dt="2023-03-16T10:33:05.793" v="1158" actId="47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09:18:20.441" v="704" actId="20577"/>
        <pc:sldMkLst>
          <pc:docMk/>
          <pc:sldMk cId="0" sldId="293"/>
        </pc:sldMkLst>
        <pc:spChg chg="del mod">
          <ac:chgData name="Sana Belguith" userId="edaa0afb-4621-4165-af1d-05ed505f7999" providerId="ADAL" clId="{5601230A-EF3C-42B0-84F0-BE9EB17FEAD2}" dt="2023-03-09T09:16:20.055" v="669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22.137" v="682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7:19.466" v="681" actId="12"/>
          <ac:spMkLst>
            <pc:docMk/>
            <pc:sldMk cId="0" sldId="293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51.647" v="697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8:20.441" v="704" actId="20577"/>
          <ac:spMkLst>
            <pc:docMk/>
            <pc:sldMk cId="0" sldId="293"/>
            <ac:spMk id="6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09:16:21.792" v="670" actId="478"/>
          <ac:spMkLst>
            <pc:docMk/>
            <pc:sldMk cId="0" sldId="293"/>
            <ac:spMk id="9" creationId="{D731DEDD-C24B-09EC-0EFF-211F4533B2DE}"/>
          </ac:spMkLst>
        </pc:spChg>
        <pc:spChg chg="add mod">
          <ac:chgData name="Sana Belguith" userId="edaa0afb-4621-4165-af1d-05ed505f7999" providerId="ADAL" clId="{5601230A-EF3C-42B0-84F0-BE9EB17FEAD2}" dt="2023-03-09T09:16:26.450" v="671"/>
          <ac:spMkLst>
            <pc:docMk/>
            <pc:sldMk cId="0" sldId="293"/>
            <ac:spMk id="10" creationId="{59A098C3-9CAB-E677-A392-C51498C1E41A}"/>
          </ac:spMkLst>
        </pc:spChg>
      </pc:sldChg>
      <pc:sldChg chg="add">
        <pc:chgData name="Sana Belguith" userId="edaa0afb-4621-4165-af1d-05ed505f7999" providerId="ADAL" clId="{5601230A-EF3C-42B0-84F0-BE9EB17FEAD2}" dt="2023-03-16T09:07:18.861" v="779"/>
        <pc:sldMkLst>
          <pc:docMk/>
          <pc:sldMk cId="3036898298" sldId="294"/>
        </pc:sldMkLst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1279-65C8-48EE-8BC9-36497B5EDC0D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68CF-A92A-49FB-9B1E-DC62EC01A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will find how many characters I am printing</a:t>
            </a:r>
          </a:p>
          <a:p>
            <a:r>
              <a:rPr lang="en-US" dirty="0"/>
              <a:t>Even if I print shorter name or longer name</a:t>
            </a:r>
          </a:p>
          <a:p>
            <a:r>
              <a:rPr lang="en-US" dirty="0" err="1"/>
              <a:t>Strlen</a:t>
            </a:r>
            <a:r>
              <a:rPr lang="en-US" dirty="0"/>
              <a:t> would this safely </a:t>
            </a:r>
            <a:r>
              <a:rPr lang="en-US" dirty="0" err="1"/>
              <a:t>ut</a:t>
            </a:r>
            <a:r>
              <a:rPr lang="en-US" dirty="0"/>
              <a:t> this is how it was designed</a:t>
            </a:r>
          </a:p>
          <a:p>
            <a:r>
              <a:rPr lang="en-US" dirty="0"/>
              <a:t>It will still load that number of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9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5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control how many characters we printed on the stack we can </a:t>
            </a:r>
            <a:r>
              <a:rPr lang="en-US" dirty="0" err="1"/>
              <a:t>intentionnaly</a:t>
            </a:r>
            <a:r>
              <a:rPr lang="en-US" dirty="0"/>
              <a:t> change that target argument</a:t>
            </a:r>
          </a:p>
          <a:p>
            <a:r>
              <a:rPr lang="en-US" dirty="0"/>
              <a:t>Because we know where it is </a:t>
            </a:r>
            <a:r>
              <a:rPr lang="en-US" dirty="0" err="1"/>
              <a:t>exactlky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7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180369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015" y="1409348"/>
            <a:ext cx="6109970" cy="10746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told that functions like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 are dangerous  and should not be used…</a:t>
            </a: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 OSs will even start outputting warnings to users!?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 dirty="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95824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C use the bounded strcpy/gets variants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safe version of C APIs</a:t>
            </a: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strnpcy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spcBef>
                <a:spcPts val="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marR="43180" indent="0">
              <a:lnSpc>
                <a:spcPts val="2060"/>
              </a:lnSpc>
              <a:buClr>
                <a:srgbClr val="000000"/>
              </a:buClr>
              <a:buSzPct val="84210"/>
              <a:buNone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1200" i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1200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>
              <a:lnSpc>
                <a:spcPts val="1245"/>
              </a:lnSpc>
            </a:pP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sz="1200" spc="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specifier, </a:t>
            </a:r>
            <a:r>
              <a:rPr sz="1200" spc="-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3"/>
              </a:spcBef>
              <a:buChar char="▪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arguments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263" y="2058218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it shouldn’t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FFC693A-BE2A-B7DB-7FE7-F04C12D89FD4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9931CF-F599-BE32-AA78-E2EA730E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0150"/>
            <a:ext cx="5334000" cy="32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ED9A1-C0A7-C3A5-A911-E64B6AA9E7CB}"/>
              </a:ext>
            </a:extLst>
          </p:cNvPr>
          <p:cNvSpPr txBox="1"/>
          <p:nvPr/>
        </p:nvSpPr>
        <p:spPr>
          <a:xfrm>
            <a:off x="228600" y="4744134"/>
            <a:ext cx="5181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https://www.geeksforgeeks.org/g-fact-31/</a:t>
            </a:r>
          </a:p>
        </p:txBody>
      </p:sp>
    </p:spTree>
    <p:extLst>
      <p:ext uri="{BB962C8B-B14F-4D97-AF65-F5344CB8AC3E}">
        <p14:creationId xmlns:p14="http://schemas.microsoft.com/office/powerpoint/2010/main" val="303689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book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Courier New"/>
                <a:cs typeface="Courier New"/>
              </a:rPr>
              <a:t>Sana Belguith</a:t>
            </a:r>
            <a:r>
              <a:rPr sz="1200" dirty="0">
                <a:latin typeface="Courier New"/>
                <a:cs typeface="Courier New"/>
              </a:rPr>
              <a:t>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>
                <a:latin typeface="Courier New"/>
                <a:cs typeface="Courier New"/>
              </a:rPr>
              <a:t>Born</a:t>
            </a:r>
            <a:r>
              <a:rPr sz="1200" spc="-40">
                <a:latin typeface="Courier New"/>
                <a:cs typeface="Courier New"/>
              </a:rPr>
              <a:t> </a:t>
            </a:r>
            <a:r>
              <a:rPr lang="en-US" sz="1200">
                <a:latin typeface="Courier New"/>
                <a:cs typeface="Courier New"/>
              </a:rPr>
              <a:t>1988-03-15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19776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1268016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057487"/>
            <a:ext cx="3429000" cy="32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1475" indent="-3429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Safety[1]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1809750"/>
            <a:ext cx="6351984" cy="1284165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R="77153" lvl="1" defTabSz="914400">
              <a:lnSpc>
                <a:spcPts val="1838"/>
              </a:lnSpc>
              <a:spcBef>
                <a:spcPts val="213"/>
              </a:spcBef>
              <a:buFont typeface="Courier New" panose="02070309020205020404" pitchFamily="49" charset="0"/>
              <a:buChar char="o"/>
              <a:tabLst>
                <a:tab pos="245269" algn="l"/>
              </a:tabLst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temporal safety violation is an error in which a pointer  is used in an attempt to access or deallocate an object  that has already been deallocated.</a:t>
            </a:r>
          </a:p>
          <a:p>
            <a:pPr marL="644842" marR="3810" lvl="1" indent="-285750" defTabSz="914400">
              <a:lnSpc>
                <a:spcPts val="1838"/>
              </a:lnSpc>
              <a:spcBef>
                <a:spcPts val="829"/>
              </a:spcBef>
              <a:buFont typeface="Courier New" panose="02070309020205020404" pitchFamily="49" charset="0"/>
              <a:buChar char="o"/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violation is ‘temporal’ in the sense that the pointer  use occurs at an invalid instance during the execution of  the program (i.e., after th</a:t>
            </a:r>
            <a:r>
              <a:rPr lang="en-US"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which it refers has  been deallocated).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" y="4000365"/>
            <a:ext cx="5989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ensuring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safety of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59A098C3-9CAB-E677-A392-C51498C1E41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1593</Words>
  <Application>Microsoft Office PowerPoint</Application>
  <PresentationFormat>Custom</PresentationFormat>
  <Paragraphs>251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Memory Corruption bugs</vt:lpstr>
      <vt:lpstr>PowerPoint Presentation</vt:lpstr>
      <vt:lpstr>PowerPoint Presentation</vt:lpstr>
      <vt:lpstr>What happens if we run it ? We have over-written X without explicitly pointing 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2023-03-16T10:33:08Z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