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5"/>
  </p:notesMasterIdLst>
  <p:sldIdLst>
    <p:sldId id="256" r:id="rId2"/>
    <p:sldId id="464" r:id="rId3"/>
    <p:sldId id="438" r:id="rId4"/>
    <p:sldId id="465" r:id="rId5"/>
    <p:sldId id="466" r:id="rId6"/>
    <p:sldId id="467" r:id="rId7"/>
    <p:sldId id="468" r:id="rId8"/>
    <p:sldId id="469" r:id="rId9"/>
    <p:sldId id="470" r:id="rId10"/>
    <p:sldId id="370" r:id="rId11"/>
    <p:sldId id="366" r:id="rId12"/>
    <p:sldId id="367" r:id="rId13"/>
    <p:sldId id="368" r:id="rId14"/>
    <p:sldId id="369" r:id="rId15"/>
    <p:sldId id="371" r:id="rId16"/>
    <p:sldId id="372" r:id="rId17"/>
    <p:sldId id="373" r:id="rId18"/>
    <p:sldId id="374" r:id="rId19"/>
    <p:sldId id="375" r:id="rId20"/>
    <p:sldId id="376" r:id="rId21"/>
    <p:sldId id="377" r:id="rId22"/>
    <p:sldId id="379" r:id="rId23"/>
    <p:sldId id="382" r:id="rId24"/>
    <p:sldId id="386" r:id="rId25"/>
    <p:sldId id="381" r:id="rId26"/>
    <p:sldId id="400" r:id="rId27"/>
    <p:sldId id="405" r:id="rId28"/>
    <p:sldId id="406" r:id="rId29"/>
    <p:sldId id="408" r:id="rId30"/>
    <p:sldId id="409" r:id="rId31"/>
    <p:sldId id="412" r:id="rId32"/>
    <p:sldId id="413" r:id="rId33"/>
    <p:sldId id="43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9E2C3-0742-4440-A252-22F2BADC8954}" v="4" dt="2023-03-22T12:47:40.866"/>
    <p1510:client id="{FD4AB36E-96AD-4C29-93ED-7E699224AFB7}" v="40" dt="2023-03-23T08:56:46.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77061" autoAdjust="0"/>
  </p:normalViewPr>
  <p:slideViewPr>
    <p:cSldViewPr snapToGrid="0">
      <p:cViewPr varScale="1">
        <p:scale>
          <a:sx n="83" d="100"/>
          <a:sy n="83" d="100"/>
        </p:scale>
        <p:origin x="16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CAE9E2C3-0742-4440-A252-22F2BADC8954}"/>
    <pc:docChg chg="undo custSel addSld delSld modSld sldOrd">
      <pc:chgData name="Sana Belguith" userId="edaa0afb-4621-4165-af1d-05ed505f7999" providerId="ADAL" clId="{CAE9E2C3-0742-4440-A252-22F2BADC8954}" dt="2023-03-22T15:56:32.953" v="310" actId="47"/>
      <pc:docMkLst>
        <pc:docMk/>
      </pc:docMkLst>
      <pc:sldChg chg="del">
        <pc:chgData name="Sana Belguith" userId="edaa0afb-4621-4165-af1d-05ed505f7999" providerId="ADAL" clId="{CAE9E2C3-0742-4440-A252-22F2BADC8954}" dt="2023-03-22T12:51:50.036" v="309" actId="47"/>
        <pc:sldMkLst>
          <pc:docMk/>
          <pc:sldMk cId="0" sldId="359"/>
        </pc:sldMkLst>
      </pc:sldChg>
      <pc:sldChg chg="modSp mod">
        <pc:chgData name="Sana Belguith" userId="edaa0afb-4621-4165-af1d-05ed505f7999" providerId="ADAL" clId="{CAE9E2C3-0742-4440-A252-22F2BADC8954}" dt="2023-03-16T09:37:01.592" v="160" actId="20577"/>
        <pc:sldMkLst>
          <pc:docMk/>
          <pc:sldMk cId="0" sldId="362"/>
        </pc:sldMkLst>
        <pc:spChg chg="mod">
          <ac:chgData name="Sana Belguith" userId="edaa0afb-4621-4165-af1d-05ed505f7999" providerId="ADAL" clId="{CAE9E2C3-0742-4440-A252-22F2BADC8954}" dt="2023-03-16T09:37:01.592" v="160" actId="20577"/>
          <ac:spMkLst>
            <pc:docMk/>
            <pc:sldMk cId="0" sldId="362"/>
            <ac:spMk id="3" creationId="{E53D050D-6155-E832-6920-A3C950894AD0}"/>
          </ac:spMkLst>
        </pc:spChg>
      </pc:sldChg>
      <pc:sldChg chg="modSp del mod">
        <pc:chgData name="Sana Belguith" userId="edaa0afb-4621-4165-af1d-05ed505f7999" providerId="ADAL" clId="{CAE9E2C3-0742-4440-A252-22F2BADC8954}" dt="2023-03-22T12:47:30.418" v="276" actId="47"/>
        <pc:sldMkLst>
          <pc:docMk/>
          <pc:sldMk cId="0" sldId="366"/>
        </pc:sldMkLst>
        <pc:spChg chg="mod">
          <ac:chgData name="Sana Belguith" userId="edaa0afb-4621-4165-af1d-05ed505f7999" providerId="ADAL" clId="{CAE9E2C3-0742-4440-A252-22F2BADC8954}" dt="2023-03-16T09:50:49.071" v="171" actId="20577"/>
          <ac:spMkLst>
            <pc:docMk/>
            <pc:sldMk cId="0" sldId="366"/>
            <ac:spMk id="3" creationId="{F0BC6526-E490-36CD-43A5-572DFC30ED84}"/>
          </ac:spMkLst>
        </pc:spChg>
      </pc:sldChg>
      <pc:sldChg chg="modSp mod">
        <pc:chgData name="Sana Belguith" userId="edaa0afb-4621-4165-af1d-05ed505f7999" providerId="ADAL" clId="{CAE9E2C3-0742-4440-A252-22F2BADC8954}" dt="2023-03-22T12:46:39.425" v="275" actId="20577"/>
        <pc:sldMkLst>
          <pc:docMk/>
          <pc:sldMk cId="0" sldId="367"/>
        </pc:sldMkLst>
        <pc:spChg chg="mod">
          <ac:chgData name="Sana Belguith" userId="edaa0afb-4621-4165-af1d-05ed505f7999" providerId="ADAL" clId="{CAE9E2C3-0742-4440-A252-22F2BADC8954}" dt="2023-03-22T12:46:39.425" v="275" actId="20577"/>
          <ac:spMkLst>
            <pc:docMk/>
            <pc:sldMk cId="0" sldId="367"/>
            <ac:spMk id="3" creationId="{E64994B5-7975-8FC5-B1AA-9DF7A456B936}"/>
          </ac:spMkLst>
        </pc:spChg>
      </pc:sldChg>
      <pc:sldChg chg="del modNotesTx">
        <pc:chgData name="Sana Belguith" userId="edaa0afb-4621-4165-af1d-05ed505f7999" providerId="ADAL" clId="{CAE9E2C3-0742-4440-A252-22F2BADC8954}" dt="2023-03-22T15:56:32.953" v="310" actId="47"/>
        <pc:sldMkLst>
          <pc:docMk/>
          <pc:sldMk cId="0" sldId="368"/>
        </pc:sldMkLst>
      </pc:sldChg>
      <pc:sldChg chg="modSp add del mod">
        <pc:chgData name="Sana Belguith" userId="edaa0afb-4621-4165-af1d-05ed505f7999" providerId="ADAL" clId="{CAE9E2C3-0742-4440-A252-22F2BADC8954}" dt="2023-03-22T12:51:50.036" v="309" actId="47"/>
        <pc:sldMkLst>
          <pc:docMk/>
          <pc:sldMk cId="0" sldId="369"/>
        </pc:sldMkLst>
        <pc:spChg chg="mod">
          <ac:chgData name="Sana Belguith" userId="edaa0afb-4621-4165-af1d-05ed505f7999" providerId="ADAL" clId="{CAE9E2C3-0742-4440-A252-22F2BADC8954}" dt="2023-03-06T16:30:41.068" v="2" actId="1076"/>
          <ac:spMkLst>
            <pc:docMk/>
            <pc:sldMk cId="0" sldId="369"/>
            <ac:spMk id="2" creationId="{63E738B5-6473-B5E1-794D-3DBD7B8ED0C3}"/>
          </ac:spMkLst>
        </pc:spChg>
        <pc:spChg chg="mod">
          <ac:chgData name="Sana Belguith" userId="edaa0afb-4621-4165-af1d-05ed505f7999" providerId="ADAL" clId="{CAE9E2C3-0742-4440-A252-22F2BADC8954}" dt="2023-03-06T16:32:54.034" v="3" actId="2711"/>
          <ac:spMkLst>
            <pc:docMk/>
            <pc:sldMk cId="0" sldId="369"/>
            <ac:spMk id="3" creationId="{D4AB9144-603C-A116-47D0-A657B183AFE4}"/>
          </ac:spMkLst>
        </pc:spChg>
      </pc:sldChg>
      <pc:sldChg chg="modSp add del mod">
        <pc:chgData name="Sana Belguith" userId="edaa0afb-4621-4165-af1d-05ed505f7999" providerId="ADAL" clId="{CAE9E2C3-0742-4440-A252-22F2BADC8954}" dt="2023-03-22T12:51:50.036" v="309" actId="47"/>
        <pc:sldMkLst>
          <pc:docMk/>
          <pc:sldMk cId="0" sldId="370"/>
        </pc:sldMkLst>
        <pc:spChg chg="mod">
          <ac:chgData name="Sana Belguith" userId="edaa0afb-4621-4165-af1d-05ed505f7999" providerId="ADAL" clId="{CAE9E2C3-0742-4440-A252-22F2BADC8954}" dt="2023-03-06T16:33:05.031" v="6" actId="1076"/>
          <ac:spMkLst>
            <pc:docMk/>
            <pc:sldMk cId="0" sldId="370"/>
            <ac:spMk id="2" creationId="{0A9A30BD-D2B9-81E4-DAB6-1B8301954080}"/>
          </ac:spMkLst>
        </pc:spChg>
        <pc:spChg chg="mod">
          <ac:chgData name="Sana Belguith" userId="edaa0afb-4621-4165-af1d-05ed505f7999" providerId="ADAL" clId="{CAE9E2C3-0742-4440-A252-22F2BADC8954}" dt="2023-03-06T16:33:12.342" v="9" actId="403"/>
          <ac:spMkLst>
            <pc:docMk/>
            <pc:sldMk cId="0" sldId="370"/>
            <ac:spMk id="3" creationId="{7728BB76-176C-E541-52FB-B0E3091C27BF}"/>
          </ac:spMkLst>
        </pc:spChg>
      </pc:sldChg>
      <pc:sldChg chg="del">
        <pc:chgData name="Sana Belguith" userId="edaa0afb-4621-4165-af1d-05ed505f7999" providerId="ADAL" clId="{CAE9E2C3-0742-4440-A252-22F2BADC8954}" dt="2023-03-22T12:51:50.036" v="309" actId="47"/>
        <pc:sldMkLst>
          <pc:docMk/>
          <pc:sldMk cId="0" sldId="371"/>
        </pc:sldMkLst>
      </pc:sldChg>
      <pc:sldChg chg="del">
        <pc:chgData name="Sana Belguith" userId="edaa0afb-4621-4165-af1d-05ed505f7999" providerId="ADAL" clId="{CAE9E2C3-0742-4440-A252-22F2BADC8954}" dt="2023-03-22T12:51:50.036" v="309" actId="47"/>
        <pc:sldMkLst>
          <pc:docMk/>
          <pc:sldMk cId="0" sldId="372"/>
        </pc:sldMkLst>
      </pc:sldChg>
      <pc:sldChg chg="del">
        <pc:chgData name="Sana Belguith" userId="edaa0afb-4621-4165-af1d-05ed505f7999" providerId="ADAL" clId="{CAE9E2C3-0742-4440-A252-22F2BADC8954}" dt="2023-03-22T12:51:50.036" v="309" actId="47"/>
        <pc:sldMkLst>
          <pc:docMk/>
          <pc:sldMk cId="0" sldId="373"/>
        </pc:sldMkLst>
      </pc:sldChg>
      <pc:sldChg chg="del">
        <pc:chgData name="Sana Belguith" userId="edaa0afb-4621-4165-af1d-05ed505f7999" providerId="ADAL" clId="{CAE9E2C3-0742-4440-A252-22F2BADC8954}" dt="2023-03-22T12:51:50.036" v="309" actId="47"/>
        <pc:sldMkLst>
          <pc:docMk/>
          <pc:sldMk cId="0" sldId="374"/>
        </pc:sldMkLst>
      </pc:sldChg>
      <pc:sldChg chg="modSp mod">
        <pc:chgData name="Sana Belguith" userId="edaa0afb-4621-4165-af1d-05ed505f7999" providerId="ADAL" clId="{CAE9E2C3-0742-4440-A252-22F2BADC8954}" dt="2023-03-16T09:22:08.381" v="118" actId="313"/>
        <pc:sldMkLst>
          <pc:docMk/>
          <pc:sldMk cId="0" sldId="397"/>
        </pc:sldMkLst>
        <pc:spChg chg="mod">
          <ac:chgData name="Sana Belguith" userId="edaa0afb-4621-4165-af1d-05ed505f7999" providerId="ADAL" clId="{CAE9E2C3-0742-4440-A252-22F2BADC8954}" dt="2023-03-16T09:22:08.381" v="118" actId="313"/>
          <ac:spMkLst>
            <pc:docMk/>
            <pc:sldMk cId="0" sldId="397"/>
            <ac:spMk id="3" creationId="{2D93351E-E68F-5325-7D9B-69A171B52821}"/>
          </ac:spMkLst>
        </pc:spChg>
      </pc:sldChg>
      <pc:sldChg chg="modSp mod">
        <pc:chgData name="Sana Belguith" userId="edaa0afb-4621-4165-af1d-05ed505f7999" providerId="ADAL" clId="{CAE9E2C3-0742-4440-A252-22F2BADC8954}" dt="2023-03-16T09:22:43.311" v="119" actId="20577"/>
        <pc:sldMkLst>
          <pc:docMk/>
          <pc:sldMk cId="0" sldId="398"/>
        </pc:sldMkLst>
        <pc:spChg chg="mod">
          <ac:chgData name="Sana Belguith" userId="edaa0afb-4621-4165-af1d-05ed505f7999" providerId="ADAL" clId="{CAE9E2C3-0742-4440-A252-22F2BADC8954}" dt="2023-03-16T09:22:43.311" v="119" actId="20577"/>
          <ac:spMkLst>
            <pc:docMk/>
            <pc:sldMk cId="0" sldId="398"/>
            <ac:spMk id="3" creationId="{CA036F4E-4522-4D2B-3286-6B543E4BDF68}"/>
          </ac:spMkLst>
        </pc:spChg>
      </pc:sldChg>
      <pc:sldChg chg="modSp mod">
        <pc:chgData name="Sana Belguith" userId="edaa0afb-4621-4165-af1d-05ed505f7999" providerId="ADAL" clId="{CAE9E2C3-0742-4440-A252-22F2BADC8954}" dt="2023-03-16T09:28:32.732" v="129" actId="27636"/>
        <pc:sldMkLst>
          <pc:docMk/>
          <pc:sldMk cId="0" sldId="399"/>
        </pc:sldMkLst>
        <pc:spChg chg="mod">
          <ac:chgData name="Sana Belguith" userId="edaa0afb-4621-4165-af1d-05ed505f7999" providerId="ADAL" clId="{CAE9E2C3-0742-4440-A252-22F2BADC8954}" dt="2023-03-16T09:28:32.732" v="129" actId="27636"/>
          <ac:spMkLst>
            <pc:docMk/>
            <pc:sldMk cId="0" sldId="399"/>
            <ac:spMk id="3" creationId="{364C4D98-E373-7244-87E2-7A9A76A56547}"/>
          </ac:spMkLst>
        </pc:spChg>
      </pc:sldChg>
      <pc:sldChg chg="modSp mod">
        <pc:chgData name="Sana Belguith" userId="edaa0afb-4621-4165-af1d-05ed505f7999" providerId="ADAL" clId="{CAE9E2C3-0742-4440-A252-22F2BADC8954}" dt="2023-03-16T09:30:39.136" v="145" actId="20577"/>
        <pc:sldMkLst>
          <pc:docMk/>
          <pc:sldMk cId="0" sldId="400"/>
        </pc:sldMkLst>
        <pc:spChg chg="mod">
          <ac:chgData name="Sana Belguith" userId="edaa0afb-4621-4165-af1d-05ed505f7999" providerId="ADAL" clId="{CAE9E2C3-0742-4440-A252-22F2BADC8954}" dt="2023-03-16T09:30:39.136" v="145" actId="20577"/>
          <ac:spMkLst>
            <pc:docMk/>
            <pc:sldMk cId="0" sldId="400"/>
            <ac:spMk id="2" creationId="{C82DD79E-70BB-5B86-9CBC-6B0ED39E1DD8}"/>
          </ac:spMkLst>
        </pc:spChg>
      </pc:sldChg>
      <pc:sldChg chg="modSp mod">
        <pc:chgData name="Sana Belguith" userId="edaa0afb-4621-4165-af1d-05ed505f7999" providerId="ADAL" clId="{CAE9E2C3-0742-4440-A252-22F2BADC8954}" dt="2023-03-16T09:30:10.974" v="132" actId="20577"/>
        <pc:sldMkLst>
          <pc:docMk/>
          <pc:sldMk cId="0" sldId="401"/>
        </pc:sldMkLst>
        <pc:spChg chg="mod">
          <ac:chgData name="Sana Belguith" userId="edaa0afb-4621-4165-af1d-05ed505f7999" providerId="ADAL" clId="{CAE9E2C3-0742-4440-A252-22F2BADC8954}" dt="2023-03-16T09:30:10.974" v="132" actId="20577"/>
          <ac:spMkLst>
            <pc:docMk/>
            <pc:sldMk cId="0" sldId="401"/>
            <ac:spMk id="3" creationId="{ABAE875B-C118-A1D3-A5DA-A0FEDD465C4D}"/>
          </ac:spMkLst>
        </pc:spChg>
        <pc:picChg chg="mod">
          <ac:chgData name="Sana Belguith" userId="edaa0afb-4621-4165-af1d-05ed505f7999" providerId="ADAL" clId="{CAE9E2C3-0742-4440-A252-22F2BADC8954}" dt="2023-03-16T09:24:11.156" v="121" actId="1076"/>
          <ac:picMkLst>
            <pc:docMk/>
            <pc:sldMk cId="0" sldId="401"/>
            <ac:picMk id="4" creationId="{6135C7DC-2014-F4D3-7309-DEDFC22369B4}"/>
          </ac:picMkLst>
        </pc:picChg>
      </pc:sldChg>
      <pc:sldChg chg="modSp mod">
        <pc:chgData name="Sana Belguith" userId="edaa0afb-4621-4165-af1d-05ed505f7999" providerId="ADAL" clId="{CAE9E2C3-0742-4440-A252-22F2BADC8954}" dt="2023-03-16T09:30:50.709" v="146" actId="14100"/>
        <pc:sldMkLst>
          <pc:docMk/>
          <pc:sldMk cId="0" sldId="402"/>
        </pc:sldMkLst>
        <pc:spChg chg="mod">
          <ac:chgData name="Sana Belguith" userId="edaa0afb-4621-4165-af1d-05ed505f7999" providerId="ADAL" clId="{CAE9E2C3-0742-4440-A252-22F2BADC8954}" dt="2023-03-16T09:25:35.065" v="127" actId="27636"/>
          <ac:spMkLst>
            <pc:docMk/>
            <pc:sldMk cId="0" sldId="402"/>
            <ac:spMk id="3" creationId="{1C4994C1-31EF-9600-FF04-5155EB2CE35E}"/>
          </ac:spMkLst>
        </pc:spChg>
        <pc:picChg chg="mod">
          <ac:chgData name="Sana Belguith" userId="edaa0afb-4621-4165-af1d-05ed505f7999" providerId="ADAL" clId="{CAE9E2C3-0742-4440-A252-22F2BADC8954}" dt="2023-03-16T09:30:50.709" v="146" actId="14100"/>
          <ac:picMkLst>
            <pc:docMk/>
            <pc:sldMk cId="0" sldId="402"/>
            <ac:picMk id="4" creationId="{BC9E44DD-06FF-31DC-BC5D-B42ACD1AB044}"/>
          </ac:picMkLst>
        </pc:picChg>
      </pc:sldChg>
      <pc:sldChg chg="modSp mod">
        <pc:chgData name="Sana Belguith" userId="edaa0afb-4621-4165-af1d-05ed505f7999" providerId="ADAL" clId="{CAE9E2C3-0742-4440-A252-22F2BADC8954}" dt="2023-03-16T09:31:46.382" v="154" actId="20577"/>
        <pc:sldMkLst>
          <pc:docMk/>
          <pc:sldMk cId="0" sldId="403"/>
        </pc:sldMkLst>
        <pc:spChg chg="mod">
          <ac:chgData name="Sana Belguith" userId="edaa0afb-4621-4165-af1d-05ed505f7999" providerId="ADAL" clId="{CAE9E2C3-0742-4440-A252-22F2BADC8954}" dt="2023-03-16T09:31:46.382" v="154" actId="20577"/>
          <ac:spMkLst>
            <pc:docMk/>
            <pc:sldMk cId="0" sldId="403"/>
            <ac:spMk id="3" creationId="{863BC2C6-76B3-CA60-7344-56429F890A46}"/>
          </ac:spMkLst>
        </pc:spChg>
      </pc:sldChg>
      <pc:sldChg chg="delSp modSp mod">
        <pc:chgData name="Sana Belguith" userId="edaa0afb-4621-4165-af1d-05ed505f7999" providerId="ADAL" clId="{CAE9E2C3-0742-4440-A252-22F2BADC8954}" dt="2023-03-16T09:32:33.758" v="156" actId="478"/>
        <pc:sldMkLst>
          <pc:docMk/>
          <pc:sldMk cId="0" sldId="404"/>
        </pc:sldMkLst>
        <pc:picChg chg="del mod">
          <ac:chgData name="Sana Belguith" userId="edaa0afb-4621-4165-af1d-05ed505f7999" providerId="ADAL" clId="{CAE9E2C3-0742-4440-A252-22F2BADC8954}" dt="2023-03-16T09:32:33.758" v="156" actId="478"/>
          <ac:picMkLst>
            <pc:docMk/>
            <pc:sldMk cId="0" sldId="404"/>
            <ac:picMk id="4" creationId="{2C9A23FD-885F-33F9-38EC-4F81FED30BE8}"/>
          </ac:picMkLst>
        </pc:picChg>
        <pc:picChg chg="del">
          <ac:chgData name="Sana Belguith" userId="edaa0afb-4621-4165-af1d-05ed505f7999" providerId="ADAL" clId="{CAE9E2C3-0742-4440-A252-22F2BADC8954}" dt="2023-03-16T09:32:33.758" v="156" actId="478"/>
          <ac:picMkLst>
            <pc:docMk/>
            <pc:sldMk cId="0" sldId="404"/>
            <ac:picMk id="5" creationId="{20B437CE-7EDC-B508-4470-A03DCB6EF194}"/>
          </ac:picMkLst>
        </pc:picChg>
      </pc:sldChg>
      <pc:sldChg chg="modSp del mod">
        <pc:chgData name="Sana Belguith" userId="edaa0afb-4621-4165-af1d-05ed505f7999" providerId="ADAL" clId="{CAE9E2C3-0742-4440-A252-22F2BADC8954}" dt="2023-03-16T09:35:06.841" v="158" actId="47"/>
        <pc:sldMkLst>
          <pc:docMk/>
          <pc:sldMk cId="0" sldId="409"/>
        </pc:sldMkLst>
        <pc:spChg chg="mod">
          <ac:chgData name="Sana Belguith" userId="edaa0afb-4621-4165-af1d-05ed505f7999" providerId="ADAL" clId="{CAE9E2C3-0742-4440-A252-22F2BADC8954}" dt="2023-03-16T09:34:25.292" v="157" actId="2711"/>
          <ac:spMkLst>
            <pc:docMk/>
            <pc:sldMk cId="0" sldId="409"/>
            <ac:spMk id="3" creationId="{40012257-7F9D-2D95-A647-F7456015335A}"/>
          </ac:spMkLst>
        </pc:spChg>
      </pc:sldChg>
      <pc:sldChg chg="del">
        <pc:chgData name="Sana Belguith" userId="edaa0afb-4621-4165-af1d-05ed505f7999" providerId="ADAL" clId="{CAE9E2C3-0742-4440-A252-22F2BADC8954}" dt="2023-03-06T16:33:54.729" v="18" actId="47"/>
        <pc:sldMkLst>
          <pc:docMk/>
          <pc:sldMk cId="0" sldId="427"/>
        </pc:sldMkLst>
      </pc:sldChg>
      <pc:sldChg chg="del">
        <pc:chgData name="Sana Belguith" userId="edaa0afb-4621-4165-af1d-05ed505f7999" providerId="ADAL" clId="{CAE9E2C3-0742-4440-A252-22F2BADC8954}" dt="2023-03-06T16:34:01.096" v="19" actId="47"/>
        <pc:sldMkLst>
          <pc:docMk/>
          <pc:sldMk cId="0" sldId="428"/>
        </pc:sldMkLst>
      </pc:sldChg>
      <pc:sldChg chg="addSp modSp del mod">
        <pc:chgData name="Sana Belguith" userId="edaa0afb-4621-4165-af1d-05ed505f7999" providerId="ADAL" clId="{CAE9E2C3-0742-4440-A252-22F2BADC8954}" dt="2023-03-22T12:51:50.036" v="309" actId="47"/>
        <pc:sldMkLst>
          <pc:docMk/>
          <pc:sldMk cId="0" sldId="429"/>
        </pc:sldMkLst>
        <pc:spChg chg="mod">
          <ac:chgData name="Sana Belguith" userId="edaa0afb-4621-4165-af1d-05ed505f7999" providerId="ADAL" clId="{CAE9E2C3-0742-4440-A252-22F2BADC8954}" dt="2023-03-06T16:34:39.869" v="80" actId="20577"/>
          <ac:spMkLst>
            <pc:docMk/>
            <pc:sldMk cId="0" sldId="429"/>
            <ac:spMk id="2" creationId="{18ABE4E3-8453-F541-BCBA-50C0255DAC20}"/>
          </ac:spMkLst>
        </pc:spChg>
        <pc:spChg chg="mod">
          <ac:chgData name="Sana Belguith" userId="edaa0afb-4621-4165-af1d-05ed505f7999" providerId="ADAL" clId="{CAE9E2C3-0742-4440-A252-22F2BADC8954}" dt="2023-03-06T16:34:55.741" v="82" actId="2711"/>
          <ac:spMkLst>
            <pc:docMk/>
            <pc:sldMk cId="0" sldId="429"/>
            <ac:spMk id="3" creationId="{764206F6-D16C-E772-C9B0-3C400A88DF9A}"/>
          </ac:spMkLst>
        </pc:spChg>
        <pc:spChg chg="add mod">
          <ac:chgData name="Sana Belguith" userId="edaa0afb-4621-4165-af1d-05ed505f7999" providerId="ADAL" clId="{CAE9E2C3-0742-4440-A252-22F2BADC8954}" dt="2023-03-06T16:34:42.661" v="81" actId="20577"/>
          <ac:spMkLst>
            <pc:docMk/>
            <pc:sldMk cId="0" sldId="429"/>
            <ac:spMk id="4" creationId="{97A70B0A-47E5-A9C3-847B-B10C80D3AB34}"/>
          </ac:spMkLst>
        </pc:spChg>
      </pc:sldChg>
      <pc:sldChg chg="modSp del mod">
        <pc:chgData name="Sana Belguith" userId="edaa0afb-4621-4165-af1d-05ed505f7999" providerId="ADAL" clId="{CAE9E2C3-0742-4440-A252-22F2BADC8954}" dt="2023-03-22T12:51:50.036" v="309" actId="47"/>
        <pc:sldMkLst>
          <pc:docMk/>
          <pc:sldMk cId="0" sldId="430"/>
        </pc:sldMkLst>
        <pc:spChg chg="mod">
          <ac:chgData name="Sana Belguith" userId="edaa0afb-4621-4165-af1d-05ed505f7999" providerId="ADAL" clId="{CAE9E2C3-0742-4440-A252-22F2BADC8954}" dt="2023-03-06T16:35:12.553" v="88" actId="122"/>
          <ac:spMkLst>
            <pc:docMk/>
            <pc:sldMk cId="0" sldId="430"/>
            <ac:spMk id="2" creationId="{B2C0D96B-5937-407F-4E27-DC0A2B72BD99}"/>
          </ac:spMkLst>
        </pc:spChg>
        <pc:spChg chg="mod">
          <ac:chgData name="Sana Belguith" userId="edaa0afb-4621-4165-af1d-05ed505f7999" providerId="ADAL" clId="{CAE9E2C3-0742-4440-A252-22F2BADC8954}" dt="2023-03-06T16:35:22.922" v="89" actId="2711"/>
          <ac:spMkLst>
            <pc:docMk/>
            <pc:sldMk cId="0" sldId="430"/>
            <ac:spMk id="3" creationId="{3910C197-A1A1-8EF0-3CF7-0838C480599E}"/>
          </ac:spMkLst>
        </pc:spChg>
      </pc:sldChg>
      <pc:sldChg chg="modSp del mod">
        <pc:chgData name="Sana Belguith" userId="edaa0afb-4621-4165-af1d-05ed505f7999" providerId="ADAL" clId="{CAE9E2C3-0742-4440-A252-22F2BADC8954}" dt="2023-03-22T12:51:50.036" v="309" actId="47"/>
        <pc:sldMkLst>
          <pc:docMk/>
          <pc:sldMk cId="0" sldId="431"/>
        </pc:sldMkLst>
        <pc:spChg chg="mod">
          <ac:chgData name="Sana Belguith" userId="edaa0afb-4621-4165-af1d-05ed505f7999" providerId="ADAL" clId="{CAE9E2C3-0742-4440-A252-22F2BADC8954}" dt="2023-03-06T16:35:38.193" v="94" actId="1076"/>
          <ac:spMkLst>
            <pc:docMk/>
            <pc:sldMk cId="0" sldId="431"/>
            <ac:spMk id="2" creationId="{D7DEC682-DBAC-B6E1-4C4C-C85FE8D881DE}"/>
          </ac:spMkLst>
        </pc:spChg>
        <pc:spChg chg="mod">
          <ac:chgData name="Sana Belguith" userId="edaa0afb-4621-4165-af1d-05ed505f7999" providerId="ADAL" clId="{CAE9E2C3-0742-4440-A252-22F2BADC8954}" dt="2023-03-06T16:35:44.824" v="95" actId="2711"/>
          <ac:spMkLst>
            <pc:docMk/>
            <pc:sldMk cId="0" sldId="431"/>
            <ac:spMk id="3" creationId="{EB0EDEFC-6C86-2318-7D6D-2FA504B3BD1A}"/>
          </ac:spMkLst>
        </pc:spChg>
      </pc:sldChg>
      <pc:sldChg chg="modSp del mod">
        <pc:chgData name="Sana Belguith" userId="edaa0afb-4621-4165-af1d-05ed505f7999" providerId="ADAL" clId="{CAE9E2C3-0742-4440-A252-22F2BADC8954}" dt="2023-03-22T12:51:50.036" v="309" actId="47"/>
        <pc:sldMkLst>
          <pc:docMk/>
          <pc:sldMk cId="0" sldId="432"/>
        </pc:sldMkLst>
        <pc:spChg chg="mod">
          <ac:chgData name="Sana Belguith" userId="edaa0afb-4621-4165-af1d-05ed505f7999" providerId="ADAL" clId="{CAE9E2C3-0742-4440-A252-22F2BADC8954}" dt="2023-03-06T16:36:00.337" v="99" actId="122"/>
          <ac:spMkLst>
            <pc:docMk/>
            <pc:sldMk cId="0" sldId="432"/>
            <ac:spMk id="2" creationId="{F4BF5863-185C-0134-9189-529C2BCEC4D7}"/>
          </ac:spMkLst>
        </pc:spChg>
      </pc:sldChg>
      <pc:sldChg chg="modSp del mod">
        <pc:chgData name="Sana Belguith" userId="edaa0afb-4621-4165-af1d-05ed505f7999" providerId="ADAL" clId="{CAE9E2C3-0742-4440-A252-22F2BADC8954}" dt="2023-03-22T12:51:50.036" v="309" actId="47"/>
        <pc:sldMkLst>
          <pc:docMk/>
          <pc:sldMk cId="0" sldId="433"/>
        </pc:sldMkLst>
        <pc:spChg chg="mod">
          <ac:chgData name="Sana Belguith" userId="edaa0afb-4621-4165-af1d-05ed505f7999" providerId="ADAL" clId="{CAE9E2C3-0742-4440-A252-22F2BADC8954}" dt="2023-03-06T16:36:12.326" v="102" actId="1076"/>
          <ac:spMkLst>
            <pc:docMk/>
            <pc:sldMk cId="0" sldId="433"/>
            <ac:spMk id="2" creationId="{C576C122-A55E-0606-F294-C701FA4B9E58}"/>
          </ac:spMkLst>
        </pc:spChg>
        <pc:spChg chg="mod">
          <ac:chgData name="Sana Belguith" userId="edaa0afb-4621-4165-af1d-05ed505f7999" providerId="ADAL" clId="{CAE9E2C3-0742-4440-A252-22F2BADC8954}" dt="2023-03-06T16:36:19.597" v="103" actId="2711"/>
          <ac:spMkLst>
            <pc:docMk/>
            <pc:sldMk cId="0" sldId="433"/>
            <ac:spMk id="3" creationId="{D794923F-AB0D-DF05-5493-3A7B86C822DA}"/>
          </ac:spMkLst>
        </pc:spChg>
      </pc:sldChg>
      <pc:sldChg chg="modSp del mod">
        <pc:chgData name="Sana Belguith" userId="edaa0afb-4621-4165-af1d-05ed505f7999" providerId="ADAL" clId="{CAE9E2C3-0742-4440-A252-22F2BADC8954}" dt="2023-03-22T12:51:50.036" v="309" actId="47"/>
        <pc:sldMkLst>
          <pc:docMk/>
          <pc:sldMk cId="0" sldId="434"/>
        </pc:sldMkLst>
        <pc:spChg chg="mod">
          <ac:chgData name="Sana Belguith" userId="edaa0afb-4621-4165-af1d-05ed505f7999" providerId="ADAL" clId="{CAE9E2C3-0742-4440-A252-22F2BADC8954}" dt="2023-03-06T16:36:59.297" v="108" actId="108"/>
          <ac:spMkLst>
            <pc:docMk/>
            <pc:sldMk cId="0" sldId="434"/>
            <ac:spMk id="2" creationId="{34368458-6A29-1C81-47EA-0652EEFABE73}"/>
          </ac:spMkLst>
        </pc:spChg>
        <pc:spChg chg="mod">
          <ac:chgData name="Sana Belguith" userId="edaa0afb-4621-4165-af1d-05ed505f7999" providerId="ADAL" clId="{CAE9E2C3-0742-4440-A252-22F2BADC8954}" dt="2023-03-06T16:36:48.459" v="107" actId="2711"/>
          <ac:spMkLst>
            <pc:docMk/>
            <pc:sldMk cId="0" sldId="434"/>
            <ac:spMk id="3" creationId="{08C31DC0-A958-C417-B427-70AECCE9FFB5}"/>
          </ac:spMkLst>
        </pc:spChg>
      </pc:sldChg>
      <pc:sldChg chg="modSp del mod">
        <pc:chgData name="Sana Belguith" userId="edaa0afb-4621-4165-af1d-05ed505f7999" providerId="ADAL" clId="{CAE9E2C3-0742-4440-A252-22F2BADC8954}" dt="2023-03-22T12:51:50.036" v="309" actId="47"/>
        <pc:sldMkLst>
          <pc:docMk/>
          <pc:sldMk cId="0" sldId="435"/>
        </pc:sldMkLst>
        <pc:spChg chg="mod">
          <ac:chgData name="Sana Belguith" userId="edaa0afb-4621-4165-af1d-05ed505f7999" providerId="ADAL" clId="{CAE9E2C3-0742-4440-A252-22F2BADC8954}" dt="2023-03-06T16:37:13.356" v="111" actId="1076"/>
          <ac:spMkLst>
            <pc:docMk/>
            <pc:sldMk cId="0" sldId="435"/>
            <ac:spMk id="2" creationId="{1371CDBD-DF7A-5551-C980-DB4FF4AEDECE}"/>
          </ac:spMkLst>
        </pc:spChg>
        <pc:spChg chg="mod">
          <ac:chgData name="Sana Belguith" userId="edaa0afb-4621-4165-af1d-05ed505f7999" providerId="ADAL" clId="{CAE9E2C3-0742-4440-A252-22F2BADC8954}" dt="2023-03-06T16:37:25.473" v="112" actId="2711"/>
          <ac:spMkLst>
            <pc:docMk/>
            <pc:sldMk cId="0" sldId="435"/>
            <ac:spMk id="3" creationId="{4697CCD9-5FCE-13A4-BDE4-E6A76C6AF72B}"/>
          </ac:spMkLst>
        </pc:spChg>
      </pc:sldChg>
      <pc:sldChg chg="modSp del mod">
        <pc:chgData name="Sana Belguith" userId="edaa0afb-4621-4165-af1d-05ed505f7999" providerId="ADAL" clId="{CAE9E2C3-0742-4440-A252-22F2BADC8954}" dt="2023-03-22T12:51:50.036" v="309" actId="47"/>
        <pc:sldMkLst>
          <pc:docMk/>
          <pc:sldMk cId="0" sldId="436"/>
        </pc:sldMkLst>
        <pc:spChg chg="mod">
          <ac:chgData name="Sana Belguith" userId="edaa0afb-4621-4165-af1d-05ed505f7999" providerId="ADAL" clId="{CAE9E2C3-0742-4440-A252-22F2BADC8954}" dt="2023-03-06T16:37:36.563" v="116" actId="14100"/>
          <ac:spMkLst>
            <pc:docMk/>
            <pc:sldMk cId="0" sldId="436"/>
            <ac:spMk id="2" creationId="{96360ED5-00AF-9B41-2A0A-FB8B8D32BBDE}"/>
          </ac:spMkLst>
        </pc:spChg>
        <pc:spChg chg="mod">
          <ac:chgData name="Sana Belguith" userId="edaa0afb-4621-4165-af1d-05ed505f7999" providerId="ADAL" clId="{CAE9E2C3-0742-4440-A252-22F2BADC8954}" dt="2023-03-06T16:37:44.617" v="117" actId="2711"/>
          <ac:spMkLst>
            <pc:docMk/>
            <pc:sldMk cId="0" sldId="436"/>
            <ac:spMk id="3" creationId="{16A5B38C-7520-CF2F-463D-0CB6160E8EF7}"/>
          </ac:spMkLst>
        </pc:spChg>
      </pc:sldChg>
      <pc:sldChg chg="del">
        <pc:chgData name="Sana Belguith" userId="edaa0afb-4621-4165-af1d-05ed505f7999" providerId="ADAL" clId="{CAE9E2C3-0742-4440-A252-22F2BADC8954}" dt="2023-03-22T12:51:50.036" v="309" actId="47"/>
        <pc:sldMkLst>
          <pc:docMk/>
          <pc:sldMk cId="2714055917" sldId="437"/>
        </pc:sldMkLst>
      </pc:sldChg>
      <pc:sldChg chg="del">
        <pc:chgData name="Sana Belguith" userId="edaa0afb-4621-4165-af1d-05ed505f7999" providerId="ADAL" clId="{CAE9E2C3-0742-4440-A252-22F2BADC8954}" dt="2023-03-22T12:51:50.036" v="309" actId="47"/>
        <pc:sldMkLst>
          <pc:docMk/>
          <pc:sldMk cId="0" sldId="438"/>
        </pc:sldMkLst>
      </pc:sldChg>
      <pc:sldChg chg="del">
        <pc:chgData name="Sana Belguith" userId="edaa0afb-4621-4165-af1d-05ed505f7999" providerId="ADAL" clId="{CAE9E2C3-0742-4440-A252-22F2BADC8954}" dt="2023-03-22T12:51:50.036" v="309" actId="47"/>
        <pc:sldMkLst>
          <pc:docMk/>
          <pc:sldMk cId="0" sldId="439"/>
        </pc:sldMkLst>
      </pc:sldChg>
      <pc:sldChg chg="del">
        <pc:chgData name="Sana Belguith" userId="edaa0afb-4621-4165-af1d-05ed505f7999" providerId="ADAL" clId="{CAE9E2C3-0742-4440-A252-22F2BADC8954}" dt="2023-03-22T12:51:50.036" v="309" actId="47"/>
        <pc:sldMkLst>
          <pc:docMk/>
          <pc:sldMk cId="0" sldId="440"/>
        </pc:sldMkLst>
      </pc:sldChg>
      <pc:sldChg chg="del">
        <pc:chgData name="Sana Belguith" userId="edaa0afb-4621-4165-af1d-05ed505f7999" providerId="ADAL" clId="{CAE9E2C3-0742-4440-A252-22F2BADC8954}" dt="2023-03-22T12:51:50.036" v="309" actId="47"/>
        <pc:sldMkLst>
          <pc:docMk/>
          <pc:sldMk cId="0" sldId="441"/>
        </pc:sldMkLst>
      </pc:sldChg>
      <pc:sldChg chg="del">
        <pc:chgData name="Sana Belguith" userId="edaa0afb-4621-4165-af1d-05ed505f7999" providerId="ADAL" clId="{CAE9E2C3-0742-4440-A252-22F2BADC8954}" dt="2023-03-22T12:51:50.036" v="309" actId="47"/>
        <pc:sldMkLst>
          <pc:docMk/>
          <pc:sldMk cId="0" sldId="442"/>
        </pc:sldMkLst>
      </pc:sldChg>
      <pc:sldChg chg="del">
        <pc:chgData name="Sana Belguith" userId="edaa0afb-4621-4165-af1d-05ed505f7999" providerId="ADAL" clId="{CAE9E2C3-0742-4440-A252-22F2BADC8954}" dt="2023-03-22T12:51:50.036" v="309" actId="47"/>
        <pc:sldMkLst>
          <pc:docMk/>
          <pc:sldMk cId="0" sldId="443"/>
        </pc:sldMkLst>
      </pc:sldChg>
      <pc:sldChg chg="del">
        <pc:chgData name="Sana Belguith" userId="edaa0afb-4621-4165-af1d-05ed505f7999" providerId="ADAL" clId="{CAE9E2C3-0742-4440-A252-22F2BADC8954}" dt="2023-03-22T12:51:50.036" v="309" actId="47"/>
        <pc:sldMkLst>
          <pc:docMk/>
          <pc:sldMk cId="0" sldId="444"/>
        </pc:sldMkLst>
      </pc:sldChg>
      <pc:sldChg chg="del">
        <pc:chgData name="Sana Belguith" userId="edaa0afb-4621-4165-af1d-05ed505f7999" providerId="ADAL" clId="{CAE9E2C3-0742-4440-A252-22F2BADC8954}" dt="2023-03-22T12:51:50.036" v="309" actId="47"/>
        <pc:sldMkLst>
          <pc:docMk/>
          <pc:sldMk cId="0" sldId="445"/>
        </pc:sldMkLst>
      </pc:sldChg>
      <pc:sldChg chg="del">
        <pc:chgData name="Sana Belguith" userId="edaa0afb-4621-4165-af1d-05ed505f7999" providerId="ADAL" clId="{CAE9E2C3-0742-4440-A252-22F2BADC8954}" dt="2023-03-22T12:51:50.036" v="309" actId="47"/>
        <pc:sldMkLst>
          <pc:docMk/>
          <pc:sldMk cId="0" sldId="446"/>
        </pc:sldMkLst>
      </pc:sldChg>
      <pc:sldChg chg="del">
        <pc:chgData name="Sana Belguith" userId="edaa0afb-4621-4165-af1d-05ed505f7999" providerId="ADAL" clId="{CAE9E2C3-0742-4440-A252-22F2BADC8954}" dt="2023-03-22T12:51:50.036" v="309" actId="47"/>
        <pc:sldMkLst>
          <pc:docMk/>
          <pc:sldMk cId="0" sldId="447"/>
        </pc:sldMkLst>
      </pc:sldChg>
      <pc:sldChg chg="del">
        <pc:chgData name="Sana Belguith" userId="edaa0afb-4621-4165-af1d-05ed505f7999" providerId="ADAL" clId="{CAE9E2C3-0742-4440-A252-22F2BADC8954}" dt="2023-03-22T12:51:50.036" v="309" actId="47"/>
        <pc:sldMkLst>
          <pc:docMk/>
          <pc:sldMk cId="0" sldId="448"/>
        </pc:sldMkLst>
      </pc:sldChg>
      <pc:sldChg chg="del">
        <pc:chgData name="Sana Belguith" userId="edaa0afb-4621-4165-af1d-05ed505f7999" providerId="ADAL" clId="{CAE9E2C3-0742-4440-A252-22F2BADC8954}" dt="2023-03-22T12:51:50.036" v="309" actId="47"/>
        <pc:sldMkLst>
          <pc:docMk/>
          <pc:sldMk cId="0" sldId="449"/>
        </pc:sldMkLst>
      </pc:sldChg>
      <pc:sldChg chg="del">
        <pc:chgData name="Sana Belguith" userId="edaa0afb-4621-4165-af1d-05ed505f7999" providerId="ADAL" clId="{CAE9E2C3-0742-4440-A252-22F2BADC8954}" dt="2023-03-22T12:51:50.036" v="309" actId="47"/>
        <pc:sldMkLst>
          <pc:docMk/>
          <pc:sldMk cId="0" sldId="450"/>
        </pc:sldMkLst>
      </pc:sldChg>
      <pc:sldChg chg="del">
        <pc:chgData name="Sana Belguith" userId="edaa0afb-4621-4165-af1d-05ed505f7999" providerId="ADAL" clId="{CAE9E2C3-0742-4440-A252-22F2BADC8954}" dt="2023-03-22T12:51:50.036" v="309" actId="47"/>
        <pc:sldMkLst>
          <pc:docMk/>
          <pc:sldMk cId="0" sldId="451"/>
        </pc:sldMkLst>
      </pc:sldChg>
      <pc:sldChg chg="del">
        <pc:chgData name="Sana Belguith" userId="edaa0afb-4621-4165-af1d-05ed505f7999" providerId="ADAL" clId="{CAE9E2C3-0742-4440-A252-22F2BADC8954}" dt="2023-03-22T12:51:50.036" v="309" actId="47"/>
        <pc:sldMkLst>
          <pc:docMk/>
          <pc:sldMk cId="0" sldId="452"/>
        </pc:sldMkLst>
      </pc:sldChg>
      <pc:sldChg chg="del">
        <pc:chgData name="Sana Belguith" userId="edaa0afb-4621-4165-af1d-05ed505f7999" providerId="ADAL" clId="{CAE9E2C3-0742-4440-A252-22F2BADC8954}" dt="2023-03-22T12:51:50.036" v="309" actId="47"/>
        <pc:sldMkLst>
          <pc:docMk/>
          <pc:sldMk cId="0" sldId="453"/>
        </pc:sldMkLst>
      </pc:sldChg>
      <pc:sldChg chg="del">
        <pc:chgData name="Sana Belguith" userId="edaa0afb-4621-4165-af1d-05ed505f7999" providerId="ADAL" clId="{CAE9E2C3-0742-4440-A252-22F2BADC8954}" dt="2023-03-22T12:51:50.036" v="309" actId="47"/>
        <pc:sldMkLst>
          <pc:docMk/>
          <pc:sldMk cId="0" sldId="454"/>
        </pc:sldMkLst>
      </pc:sldChg>
      <pc:sldChg chg="del">
        <pc:chgData name="Sana Belguith" userId="edaa0afb-4621-4165-af1d-05ed505f7999" providerId="ADAL" clId="{CAE9E2C3-0742-4440-A252-22F2BADC8954}" dt="2023-03-22T12:51:50.036" v="309" actId="47"/>
        <pc:sldMkLst>
          <pc:docMk/>
          <pc:sldMk cId="0" sldId="455"/>
        </pc:sldMkLst>
      </pc:sldChg>
      <pc:sldChg chg="del">
        <pc:chgData name="Sana Belguith" userId="edaa0afb-4621-4165-af1d-05ed505f7999" providerId="ADAL" clId="{CAE9E2C3-0742-4440-A252-22F2BADC8954}" dt="2023-03-22T12:51:50.036" v="309" actId="47"/>
        <pc:sldMkLst>
          <pc:docMk/>
          <pc:sldMk cId="0" sldId="456"/>
        </pc:sldMkLst>
      </pc:sldChg>
      <pc:sldChg chg="del">
        <pc:chgData name="Sana Belguith" userId="edaa0afb-4621-4165-af1d-05ed505f7999" providerId="ADAL" clId="{CAE9E2C3-0742-4440-A252-22F2BADC8954}" dt="2023-03-22T12:51:50.036" v="309" actId="47"/>
        <pc:sldMkLst>
          <pc:docMk/>
          <pc:sldMk cId="0" sldId="457"/>
        </pc:sldMkLst>
      </pc:sldChg>
      <pc:sldChg chg="del">
        <pc:chgData name="Sana Belguith" userId="edaa0afb-4621-4165-af1d-05ed505f7999" providerId="ADAL" clId="{CAE9E2C3-0742-4440-A252-22F2BADC8954}" dt="2023-03-22T12:51:50.036" v="309" actId="47"/>
        <pc:sldMkLst>
          <pc:docMk/>
          <pc:sldMk cId="0" sldId="458"/>
        </pc:sldMkLst>
      </pc:sldChg>
      <pc:sldChg chg="addSp delSp modSp new del mod modClrScheme chgLayout">
        <pc:chgData name="Sana Belguith" userId="edaa0afb-4621-4165-af1d-05ed505f7999" providerId="ADAL" clId="{CAE9E2C3-0742-4440-A252-22F2BADC8954}" dt="2023-03-22T12:51:50.036" v="309" actId="47"/>
        <pc:sldMkLst>
          <pc:docMk/>
          <pc:sldMk cId="1744841326" sldId="460"/>
        </pc:sldMkLst>
        <pc:spChg chg="del mod ord">
          <ac:chgData name="Sana Belguith" userId="edaa0afb-4621-4165-af1d-05ed505f7999" providerId="ADAL" clId="{CAE9E2C3-0742-4440-A252-22F2BADC8954}" dt="2023-03-06T16:33:36.582" v="11" actId="700"/>
          <ac:spMkLst>
            <pc:docMk/>
            <pc:sldMk cId="1744841326" sldId="460"/>
            <ac:spMk id="2" creationId="{BDF0B2FC-08D3-17BF-30D7-D1D0FF288BA9}"/>
          </ac:spMkLst>
        </pc:spChg>
        <pc:spChg chg="del mod ord">
          <ac:chgData name="Sana Belguith" userId="edaa0afb-4621-4165-af1d-05ed505f7999" providerId="ADAL" clId="{CAE9E2C3-0742-4440-A252-22F2BADC8954}" dt="2023-03-06T16:33:36.582" v="11" actId="700"/>
          <ac:spMkLst>
            <pc:docMk/>
            <pc:sldMk cId="1744841326" sldId="460"/>
            <ac:spMk id="3" creationId="{27BF2530-4E9B-5645-DE31-588C0FA14957}"/>
          </ac:spMkLst>
        </pc:spChg>
        <pc:spChg chg="add mod ord">
          <ac:chgData name="Sana Belguith" userId="edaa0afb-4621-4165-af1d-05ed505f7999" providerId="ADAL" clId="{CAE9E2C3-0742-4440-A252-22F2BADC8954}" dt="2023-03-06T16:33:52.108" v="17" actId="404"/>
          <ac:spMkLst>
            <pc:docMk/>
            <pc:sldMk cId="1744841326" sldId="460"/>
            <ac:spMk id="4" creationId="{34071713-7B11-2DEB-1A07-9827EEC4F387}"/>
          </ac:spMkLst>
        </pc:spChg>
        <pc:spChg chg="add mod ord">
          <ac:chgData name="Sana Belguith" userId="edaa0afb-4621-4165-af1d-05ed505f7999" providerId="ADAL" clId="{CAE9E2C3-0742-4440-A252-22F2BADC8954}" dt="2023-03-06T16:33:36.582" v="11" actId="700"/>
          <ac:spMkLst>
            <pc:docMk/>
            <pc:sldMk cId="1744841326" sldId="460"/>
            <ac:spMk id="5" creationId="{7D2AF1DD-CDA3-AFB2-EB81-9C6A2A1C198B}"/>
          </ac:spMkLst>
        </pc:spChg>
      </pc:sldChg>
      <pc:sldChg chg="addSp delSp modSp new mod ord">
        <pc:chgData name="Sana Belguith" userId="edaa0afb-4621-4165-af1d-05ed505f7999" providerId="ADAL" clId="{CAE9E2C3-0742-4440-A252-22F2BADC8954}" dt="2023-03-22T12:36:01.848" v="235" actId="20577"/>
        <pc:sldMkLst>
          <pc:docMk/>
          <pc:sldMk cId="3059754632" sldId="461"/>
        </pc:sldMkLst>
        <pc:spChg chg="del">
          <ac:chgData name="Sana Belguith" userId="edaa0afb-4621-4165-af1d-05ed505f7999" providerId="ADAL" clId="{CAE9E2C3-0742-4440-A252-22F2BADC8954}" dt="2023-03-22T12:24:50.448" v="178" actId="478"/>
          <ac:spMkLst>
            <pc:docMk/>
            <pc:sldMk cId="3059754632" sldId="461"/>
            <ac:spMk id="2" creationId="{8A28CA63-774C-C97D-EE77-1BBD733EC7D7}"/>
          </ac:spMkLst>
        </pc:spChg>
        <pc:spChg chg="mod">
          <ac:chgData name="Sana Belguith" userId="edaa0afb-4621-4165-af1d-05ed505f7999" providerId="ADAL" clId="{CAE9E2C3-0742-4440-A252-22F2BADC8954}" dt="2023-03-22T12:36:01.848" v="235" actId="20577"/>
          <ac:spMkLst>
            <pc:docMk/>
            <pc:sldMk cId="3059754632" sldId="461"/>
            <ac:spMk id="3" creationId="{612D1FB3-B3A1-1C6E-AA76-31E12F6776E6}"/>
          </ac:spMkLst>
        </pc:spChg>
        <pc:spChg chg="add mod">
          <ac:chgData name="Sana Belguith" userId="edaa0afb-4621-4165-af1d-05ed505f7999" providerId="ADAL" clId="{CAE9E2C3-0742-4440-A252-22F2BADC8954}" dt="2023-03-22T12:24:54.305" v="190" actId="20577"/>
          <ac:spMkLst>
            <pc:docMk/>
            <pc:sldMk cId="3059754632" sldId="461"/>
            <ac:spMk id="4" creationId="{2848514A-050C-3AAE-14AB-C8B92279DD57}"/>
          </ac:spMkLst>
        </pc:spChg>
      </pc:sldChg>
      <pc:sldChg chg="modSp add mod">
        <pc:chgData name="Sana Belguith" userId="edaa0afb-4621-4165-af1d-05ed505f7999" providerId="ADAL" clId="{CAE9E2C3-0742-4440-A252-22F2BADC8954}" dt="2023-03-22T12:41:18.407" v="263" actId="20577"/>
        <pc:sldMkLst>
          <pc:docMk/>
          <pc:sldMk cId="1625945955" sldId="462"/>
        </pc:sldMkLst>
        <pc:spChg chg="mod">
          <ac:chgData name="Sana Belguith" userId="edaa0afb-4621-4165-af1d-05ed505f7999" providerId="ADAL" clId="{CAE9E2C3-0742-4440-A252-22F2BADC8954}" dt="2023-03-22T12:41:18.407" v="263" actId="20577"/>
          <ac:spMkLst>
            <pc:docMk/>
            <pc:sldMk cId="1625945955" sldId="462"/>
            <ac:spMk id="3" creationId="{612D1FB3-B3A1-1C6E-AA76-31E12F6776E6}"/>
          </ac:spMkLst>
        </pc:spChg>
        <pc:spChg chg="mod">
          <ac:chgData name="Sana Belguith" userId="edaa0afb-4621-4165-af1d-05ed505f7999" providerId="ADAL" clId="{CAE9E2C3-0742-4440-A252-22F2BADC8954}" dt="2023-03-22T12:25:01.136" v="200" actId="20577"/>
          <ac:spMkLst>
            <pc:docMk/>
            <pc:sldMk cId="1625945955" sldId="462"/>
            <ac:spMk id="4" creationId="{2848514A-050C-3AAE-14AB-C8B92279DD57}"/>
          </ac:spMkLst>
        </pc:spChg>
      </pc:sldChg>
      <pc:sldChg chg="modSp add mod ord">
        <pc:chgData name="Sana Belguith" userId="edaa0afb-4621-4165-af1d-05ed505f7999" providerId="ADAL" clId="{CAE9E2C3-0742-4440-A252-22F2BADC8954}" dt="2023-03-22T12:50:44.923" v="308" actId="20577"/>
        <pc:sldMkLst>
          <pc:docMk/>
          <pc:sldMk cId="3579614876" sldId="463"/>
        </pc:sldMkLst>
        <pc:spChg chg="mod">
          <ac:chgData name="Sana Belguith" userId="edaa0afb-4621-4165-af1d-05ed505f7999" providerId="ADAL" clId="{CAE9E2C3-0742-4440-A252-22F2BADC8954}" dt="2023-03-22T12:50:44.923" v="308" actId="20577"/>
          <ac:spMkLst>
            <pc:docMk/>
            <pc:sldMk cId="3579614876" sldId="463"/>
            <ac:spMk id="3" creationId="{612D1FB3-B3A1-1C6E-AA76-31E12F6776E6}"/>
          </ac:spMkLst>
        </pc:spChg>
        <pc:spChg chg="mod">
          <ac:chgData name="Sana Belguith" userId="edaa0afb-4621-4165-af1d-05ed505f7999" providerId="ADAL" clId="{CAE9E2C3-0742-4440-A252-22F2BADC8954}" dt="2023-03-22T12:49:35.065" v="284" actId="20577"/>
          <ac:spMkLst>
            <pc:docMk/>
            <pc:sldMk cId="3579614876" sldId="463"/>
            <ac:spMk id="4" creationId="{2848514A-050C-3AAE-14AB-C8B92279DD57}"/>
          </ac:spMkLst>
        </pc:spChg>
      </pc:sldChg>
      <pc:sldMasterChg chg="delSldLayout">
        <pc:chgData name="Sana Belguith" userId="edaa0afb-4621-4165-af1d-05ed505f7999" providerId="ADAL" clId="{CAE9E2C3-0742-4440-A252-22F2BADC8954}" dt="2023-03-22T12:51:50.036" v="309" actId="47"/>
        <pc:sldMasterMkLst>
          <pc:docMk/>
          <pc:sldMasterMk cId="3196629035" sldId="2147483648"/>
        </pc:sldMasterMkLst>
        <pc:sldLayoutChg chg="del">
          <pc:chgData name="Sana Belguith" userId="edaa0afb-4621-4165-af1d-05ed505f7999" providerId="ADAL" clId="{CAE9E2C3-0742-4440-A252-22F2BADC8954}" dt="2023-03-22T12:51:50.036" v="309" actId="47"/>
          <pc:sldLayoutMkLst>
            <pc:docMk/>
            <pc:sldMasterMk cId="3196629035" sldId="2147483648"/>
            <pc:sldLayoutMk cId="1322724634" sldId="2147483660"/>
          </pc:sldLayoutMkLst>
        </pc:sldLayoutChg>
        <pc:sldLayoutChg chg="del">
          <pc:chgData name="Sana Belguith" userId="edaa0afb-4621-4165-af1d-05ed505f7999" providerId="ADAL" clId="{CAE9E2C3-0742-4440-A252-22F2BADC8954}" dt="2023-03-22T12:51:50.036" v="309" actId="47"/>
          <pc:sldLayoutMkLst>
            <pc:docMk/>
            <pc:sldMasterMk cId="3196629035" sldId="2147483648"/>
            <pc:sldLayoutMk cId="3189044603" sldId="2147483661"/>
          </pc:sldLayoutMkLst>
        </pc:sldLayoutChg>
      </pc:sldMasterChg>
    </pc:docChg>
  </pc:docChgLst>
  <pc:docChgLst>
    <pc:chgData name="Sana Belguith" userId="edaa0afb-4621-4165-af1d-05ed505f7999" providerId="ADAL" clId="{FD4AB36E-96AD-4C29-93ED-7E699224AFB7}"/>
    <pc:docChg chg="undo redo custSel addSld delSld modSld">
      <pc:chgData name="Sana Belguith" userId="edaa0afb-4621-4165-af1d-05ed505f7999" providerId="ADAL" clId="{FD4AB36E-96AD-4C29-93ED-7E699224AFB7}" dt="2023-03-23T09:29:30.236" v="712" actId="478"/>
      <pc:docMkLst>
        <pc:docMk/>
      </pc:docMkLst>
      <pc:sldChg chg="modSp mod">
        <pc:chgData name="Sana Belguith" userId="edaa0afb-4621-4165-af1d-05ed505f7999" providerId="ADAL" clId="{FD4AB36E-96AD-4C29-93ED-7E699224AFB7}" dt="2023-03-23T08:52:46.213" v="443"/>
        <pc:sldMkLst>
          <pc:docMk/>
          <pc:sldMk cId="0" sldId="256"/>
        </pc:sldMkLst>
        <pc:spChg chg="mod">
          <ac:chgData name="Sana Belguith" userId="edaa0afb-4621-4165-af1d-05ed505f7999" providerId="ADAL" clId="{FD4AB36E-96AD-4C29-93ED-7E699224AFB7}" dt="2023-03-22T16:25:56.985" v="28" actId="20577"/>
          <ac:spMkLst>
            <pc:docMk/>
            <pc:sldMk cId="0" sldId="256"/>
            <ac:spMk id="8" creationId="{C161D800-0D4C-8777-EB33-4AE0664C037B}"/>
          </ac:spMkLst>
        </pc:spChg>
        <pc:spChg chg="mod">
          <ac:chgData name="Sana Belguith" userId="edaa0afb-4621-4165-af1d-05ed505f7999" providerId="ADAL" clId="{FD4AB36E-96AD-4C29-93ED-7E699224AFB7}" dt="2023-03-23T08:52:46.213" v="443"/>
          <ac:spMkLst>
            <pc:docMk/>
            <pc:sldMk cId="0" sldId="256"/>
            <ac:spMk id="9" creationId="{E2BEF538-5F9D-6F85-29A1-09265605B5F2}"/>
          </ac:spMkLst>
        </pc:spChg>
      </pc:sldChg>
      <pc:sldChg chg="add del">
        <pc:chgData name="Sana Belguith" userId="edaa0afb-4621-4165-af1d-05ed505f7999" providerId="ADAL" clId="{FD4AB36E-96AD-4C29-93ED-7E699224AFB7}" dt="2023-03-22T17:45:14.217" v="283" actId="47"/>
        <pc:sldMkLst>
          <pc:docMk/>
          <pc:sldMk cId="0" sldId="359"/>
        </pc:sldMkLst>
      </pc:sldChg>
      <pc:sldChg chg="add del">
        <pc:chgData name="Sana Belguith" userId="edaa0afb-4621-4165-af1d-05ed505f7999" providerId="ADAL" clId="{FD4AB36E-96AD-4C29-93ED-7E699224AFB7}" dt="2023-03-22T20:38:50.876" v="323" actId="47"/>
        <pc:sldMkLst>
          <pc:docMk/>
          <pc:sldMk cId="0" sldId="361"/>
        </pc:sldMkLst>
      </pc:sldChg>
      <pc:sldChg chg="del">
        <pc:chgData name="Sana Belguith" userId="edaa0afb-4621-4165-af1d-05ed505f7999" providerId="ADAL" clId="{FD4AB36E-96AD-4C29-93ED-7E699224AFB7}" dt="2023-03-22T16:25:20.014" v="0" actId="47"/>
        <pc:sldMkLst>
          <pc:docMk/>
          <pc:sldMk cId="0" sldId="362"/>
        </pc:sldMkLst>
      </pc:sldChg>
      <pc:sldChg chg="del">
        <pc:chgData name="Sana Belguith" userId="edaa0afb-4621-4165-af1d-05ed505f7999" providerId="ADAL" clId="{FD4AB36E-96AD-4C29-93ED-7E699224AFB7}" dt="2023-03-22T16:25:20.014" v="0" actId="47"/>
        <pc:sldMkLst>
          <pc:docMk/>
          <pc:sldMk cId="0" sldId="363"/>
        </pc:sldMkLst>
      </pc:sldChg>
      <pc:sldChg chg="add del">
        <pc:chgData name="Sana Belguith" userId="edaa0afb-4621-4165-af1d-05ed505f7999" providerId="ADAL" clId="{FD4AB36E-96AD-4C29-93ED-7E699224AFB7}" dt="2023-03-22T16:26:21.232" v="30" actId="47"/>
        <pc:sldMkLst>
          <pc:docMk/>
          <pc:sldMk cId="0" sldId="364"/>
        </pc:sldMkLst>
      </pc:sldChg>
      <pc:sldChg chg="add del">
        <pc:chgData name="Sana Belguith" userId="edaa0afb-4621-4165-af1d-05ed505f7999" providerId="ADAL" clId="{FD4AB36E-96AD-4C29-93ED-7E699224AFB7}" dt="2023-03-22T16:26:23.853" v="31" actId="47"/>
        <pc:sldMkLst>
          <pc:docMk/>
          <pc:sldMk cId="0" sldId="365"/>
        </pc:sldMkLst>
      </pc:sldChg>
      <pc:sldChg chg="modSp add mod">
        <pc:chgData name="Sana Belguith" userId="edaa0afb-4621-4165-af1d-05ed505f7999" providerId="ADAL" clId="{FD4AB36E-96AD-4C29-93ED-7E699224AFB7}" dt="2023-03-23T08:52:46.213" v="443"/>
        <pc:sldMkLst>
          <pc:docMk/>
          <pc:sldMk cId="0" sldId="366"/>
        </pc:sldMkLst>
        <pc:spChg chg="mod">
          <ac:chgData name="Sana Belguith" userId="edaa0afb-4621-4165-af1d-05ed505f7999" providerId="ADAL" clId="{FD4AB36E-96AD-4C29-93ED-7E699224AFB7}" dt="2023-03-22T16:26:52.755" v="34" actId="1076"/>
          <ac:spMkLst>
            <pc:docMk/>
            <pc:sldMk cId="0" sldId="366"/>
            <ac:spMk id="2" creationId="{E362E73B-D5DF-4222-BCE8-80D5BD163671}"/>
          </ac:spMkLst>
        </pc:spChg>
        <pc:spChg chg="mod">
          <ac:chgData name="Sana Belguith" userId="edaa0afb-4621-4165-af1d-05ed505f7999" providerId="ADAL" clId="{FD4AB36E-96AD-4C29-93ED-7E699224AFB7}" dt="2023-03-23T08:52:46.213" v="443"/>
          <ac:spMkLst>
            <pc:docMk/>
            <pc:sldMk cId="0" sldId="366"/>
            <ac:spMk id="3" creationId="{E3F9E405-8B22-48B4-A4CA-A565C296E8BB}"/>
          </ac:spMkLst>
        </pc:spChg>
      </pc:sldChg>
      <pc:sldChg chg="modSp add del mod">
        <pc:chgData name="Sana Belguith" userId="edaa0afb-4621-4165-af1d-05ed505f7999" providerId="ADAL" clId="{FD4AB36E-96AD-4C29-93ED-7E699224AFB7}" dt="2023-03-23T08:52:46.213" v="443"/>
        <pc:sldMkLst>
          <pc:docMk/>
          <pc:sldMk cId="0" sldId="367"/>
        </pc:sldMkLst>
        <pc:spChg chg="mod">
          <ac:chgData name="Sana Belguith" userId="edaa0afb-4621-4165-af1d-05ed505f7999" providerId="ADAL" clId="{FD4AB36E-96AD-4C29-93ED-7E699224AFB7}" dt="2023-03-22T16:27:03.607" v="38" actId="14100"/>
          <ac:spMkLst>
            <pc:docMk/>
            <pc:sldMk cId="0" sldId="367"/>
            <ac:spMk id="2" creationId="{BFAFDC45-3024-417D-9D5A-426269BC2E6D}"/>
          </ac:spMkLst>
        </pc:spChg>
        <pc:spChg chg="mod">
          <ac:chgData name="Sana Belguith" userId="edaa0afb-4621-4165-af1d-05ed505f7999" providerId="ADAL" clId="{FD4AB36E-96AD-4C29-93ED-7E699224AFB7}" dt="2023-03-23T08:52:46.213" v="443"/>
          <ac:spMkLst>
            <pc:docMk/>
            <pc:sldMk cId="0" sldId="367"/>
            <ac:spMk id="3" creationId="{9A49DAB6-61A4-4839-8785-48DFEEE12FE9}"/>
          </ac:spMkLst>
        </pc:spChg>
      </pc:sldChg>
      <pc:sldChg chg="modSp add mod">
        <pc:chgData name="Sana Belguith" userId="edaa0afb-4621-4165-af1d-05ed505f7999" providerId="ADAL" clId="{FD4AB36E-96AD-4C29-93ED-7E699224AFB7}" dt="2023-03-23T08:52:46.213" v="443"/>
        <pc:sldMkLst>
          <pc:docMk/>
          <pc:sldMk cId="0" sldId="368"/>
        </pc:sldMkLst>
        <pc:spChg chg="mod">
          <ac:chgData name="Sana Belguith" userId="edaa0afb-4621-4165-af1d-05ed505f7999" providerId="ADAL" clId="{FD4AB36E-96AD-4C29-93ED-7E699224AFB7}" dt="2023-03-22T17:21:09.361" v="47" actId="20577"/>
          <ac:spMkLst>
            <pc:docMk/>
            <pc:sldMk cId="0" sldId="368"/>
            <ac:spMk id="2" creationId="{E640A891-557F-445E-8F61-CDA6D8ED8B2F}"/>
          </ac:spMkLst>
        </pc:spChg>
        <pc:spChg chg="mod">
          <ac:chgData name="Sana Belguith" userId="edaa0afb-4621-4165-af1d-05ed505f7999" providerId="ADAL" clId="{FD4AB36E-96AD-4C29-93ED-7E699224AFB7}" dt="2023-03-23T08:52:46.213" v="443"/>
          <ac:spMkLst>
            <pc:docMk/>
            <pc:sldMk cId="0" sldId="368"/>
            <ac:spMk id="3" creationId="{82384CF0-66FA-4DF1-B577-B79FB5AEF6AC}"/>
          </ac:spMkLst>
        </pc:spChg>
      </pc:sldChg>
      <pc:sldChg chg="modSp add mod">
        <pc:chgData name="Sana Belguith" userId="edaa0afb-4621-4165-af1d-05ed505f7999" providerId="ADAL" clId="{FD4AB36E-96AD-4C29-93ED-7E699224AFB7}" dt="2023-03-23T08:52:46.213" v="443"/>
        <pc:sldMkLst>
          <pc:docMk/>
          <pc:sldMk cId="0" sldId="369"/>
        </pc:sldMkLst>
        <pc:spChg chg="mod">
          <ac:chgData name="Sana Belguith" userId="edaa0afb-4621-4165-af1d-05ed505f7999" providerId="ADAL" clId="{FD4AB36E-96AD-4C29-93ED-7E699224AFB7}" dt="2023-03-22T17:21:20.763" v="50" actId="1076"/>
          <ac:spMkLst>
            <pc:docMk/>
            <pc:sldMk cId="0" sldId="369"/>
            <ac:spMk id="2" creationId="{A34B0B5D-B2BD-4B25-9EE5-7A39D1BA3358}"/>
          </ac:spMkLst>
        </pc:spChg>
        <pc:spChg chg="mod">
          <ac:chgData name="Sana Belguith" userId="edaa0afb-4621-4165-af1d-05ed505f7999" providerId="ADAL" clId="{FD4AB36E-96AD-4C29-93ED-7E699224AFB7}" dt="2023-03-23T08:52:46.213" v="443"/>
          <ac:spMkLst>
            <pc:docMk/>
            <pc:sldMk cId="0" sldId="369"/>
            <ac:spMk id="3" creationId="{67D6052B-1C76-4C1E-B056-54FCCA352CE1}"/>
          </ac:spMkLst>
        </pc:spChg>
      </pc:sldChg>
      <pc:sldChg chg="modSp add del mod">
        <pc:chgData name="Sana Belguith" userId="edaa0afb-4621-4165-af1d-05ed505f7999" providerId="ADAL" clId="{FD4AB36E-96AD-4C29-93ED-7E699224AFB7}" dt="2023-03-23T08:52:46.213" v="443"/>
        <pc:sldMkLst>
          <pc:docMk/>
          <pc:sldMk cId="0" sldId="370"/>
        </pc:sldMkLst>
        <pc:spChg chg="mod">
          <ac:chgData name="Sana Belguith" userId="edaa0afb-4621-4165-af1d-05ed505f7999" providerId="ADAL" clId="{FD4AB36E-96AD-4C29-93ED-7E699224AFB7}" dt="2023-03-23T08:52:46.213" v="443"/>
          <ac:spMkLst>
            <pc:docMk/>
            <pc:sldMk cId="0" sldId="370"/>
            <ac:spMk id="3" creationId="{AF523279-ECF1-13C3-3830-655A4CDE75BE}"/>
          </ac:spMkLst>
        </pc:spChg>
      </pc:sldChg>
      <pc:sldChg chg="modSp add mod">
        <pc:chgData name="Sana Belguith" userId="edaa0afb-4621-4165-af1d-05ed505f7999" providerId="ADAL" clId="{FD4AB36E-96AD-4C29-93ED-7E699224AFB7}" dt="2023-03-23T08:52:46.213" v="443"/>
        <pc:sldMkLst>
          <pc:docMk/>
          <pc:sldMk cId="0" sldId="371"/>
        </pc:sldMkLst>
        <pc:spChg chg="mod">
          <ac:chgData name="Sana Belguith" userId="edaa0afb-4621-4165-af1d-05ed505f7999" providerId="ADAL" clId="{FD4AB36E-96AD-4C29-93ED-7E699224AFB7}" dt="2023-03-22T20:42:52.640" v="329" actId="20577"/>
          <ac:spMkLst>
            <pc:docMk/>
            <pc:sldMk cId="0" sldId="371"/>
            <ac:spMk id="2" creationId="{29370DEF-1B0E-4DB1-BD6C-C54067F18DFB}"/>
          </ac:spMkLst>
        </pc:spChg>
        <pc:spChg chg="mod">
          <ac:chgData name="Sana Belguith" userId="edaa0afb-4621-4165-af1d-05ed505f7999" providerId="ADAL" clId="{FD4AB36E-96AD-4C29-93ED-7E699224AFB7}" dt="2023-03-23T08:52:46.213" v="443"/>
          <ac:spMkLst>
            <pc:docMk/>
            <pc:sldMk cId="0" sldId="371"/>
            <ac:spMk id="3" creationId="{AD1DC144-21FD-4C3C-923B-FEB5500106B9}"/>
          </ac:spMkLst>
        </pc:spChg>
      </pc:sldChg>
      <pc:sldChg chg="modSp add mod modShow">
        <pc:chgData name="Sana Belguith" userId="edaa0afb-4621-4165-af1d-05ed505f7999" providerId="ADAL" clId="{FD4AB36E-96AD-4C29-93ED-7E699224AFB7}" dt="2023-03-23T08:52:46.213" v="443"/>
        <pc:sldMkLst>
          <pc:docMk/>
          <pc:sldMk cId="0" sldId="372"/>
        </pc:sldMkLst>
        <pc:spChg chg="mod">
          <ac:chgData name="Sana Belguith" userId="edaa0afb-4621-4165-af1d-05ed505f7999" providerId="ADAL" clId="{FD4AB36E-96AD-4C29-93ED-7E699224AFB7}" dt="2023-03-22T17:22:40.316" v="59" actId="1076"/>
          <ac:spMkLst>
            <pc:docMk/>
            <pc:sldMk cId="0" sldId="372"/>
            <ac:spMk id="2" creationId="{87802A8B-5345-4A6B-8C2A-CE0FA70889B4}"/>
          </ac:spMkLst>
        </pc:spChg>
        <pc:spChg chg="mod">
          <ac:chgData name="Sana Belguith" userId="edaa0afb-4621-4165-af1d-05ed505f7999" providerId="ADAL" clId="{FD4AB36E-96AD-4C29-93ED-7E699224AFB7}" dt="2023-03-23T08:52:46.213" v="443"/>
          <ac:spMkLst>
            <pc:docMk/>
            <pc:sldMk cId="0" sldId="372"/>
            <ac:spMk id="3" creationId="{5A185DE1-10E0-42AA-A48F-DD833E91CE9E}"/>
          </ac:spMkLst>
        </pc:spChg>
      </pc:sldChg>
      <pc:sldChg chg="addSp delSp modSp add mod modShow">
        <pc:chgData name="Sana Belguith" userId="edaa0afb-4621-4165-af1d-05ed505f7999" providerId="ADAL" clId="{FD4AB36E-96AD-4C29-93ED-7E699224AFB7}" dt="2023-03-23T08:44:14.279" v="422" actId="20577"/>
        <pc:sldMkLst>
          <pc:docMk/>
          <pc:sldMk cId="0" sldId="373"/>
        </pc:sldMkLst>
        <pc:spChg chg="mod">
          <ac:chgData name="Sana Belguith" userId="edaa0afb-4621-4165-af1d-05ed505f7999" providerId="ADAL" clId="{FD4AB36E-96AD-4C29-93ED-7E699224AFB7}" dt="2023-03-22T17:27:39.059" v="118" actId="1076"/>
          <ac:spMkLst>
            <pc:docMk/>
            <pc:sldMk cId="0" sldId="373"/>
            <ac:spMk id="2" creationId="{E21CF8B7-7930-45F6-B5AC-03D4BCBC0725}"/>
          </ac:spMkLst>
        </pc:spChg>
        <pc:spChg chg="del mod">
          <ac:chgData name="Sana Belguith" userId="edaa0afb-4621-4165-af1d-05ed505f7999" providerId="ADAL" clId="{FD4AB36E-96AD-4C29-93ED-7E699224AFB7}" dt="2023-03-22T17:24:38.270" v="76" actId="478"/>
          <ac:spMkLst>
            <pc:docMk/>
            <pc:sldMk cId="0" sldId="373"/>
            <ac:spMk id="3" creationId="{B4AA3977-2A93-4887-9363-51F4D0607D48}"/>
          </ac:spMkLst>
        </pc:spChg>
        <pc:spChg chg="del mod">
          <ac:chgData name="Sana Belguith" userId="edaa0afb-4621-4165-af1d-05ed505f7999" providerId="ADAL" clId="{FD4AB36E-96AD-4C29-93ED-7E699224AFB7}" dt="2023-03-22T17:24:35.425" v="75" actId="478"/>
          <ac:spMkLst>
            <pc:docMk/>
            <pc:sldMk cId="0" sldId="373"/>
            <ac:spMk id="4" creationId="{90CED2E5-1FD3-4FEA-AC5C-5CFAE7820BFE}"/>
          </ac:spMkLst>
        </pc:spChg>
        <pc:spChg chg="mod">
          <ac:chgData name="Sana Belguith" userId="edaa0afb-4621-4165-af1d-05ed505f7999" providerId="ADAL" clId="{FD4AB36E-96AD-4C29-93ED-7E699224AFB7}" dt="2023-03-22T17:28:28.060" v="146" actId="14100"/>
          <ac:spMkLst>
            <pc:docMk/>
            <pc:sldMk cId="0" sldId="373"/>
            <ac:spMk id="8" creationId="{2FB1202F-5B53-641F-7D6C-2EAF7F388F1B}"/>
          </ac:spMkLst>
        </pc:spChg>
        <pc:spChg chg="mod">
          <ac:chgData name="Sana Belguith" userId="edaa0afb-4621-4165-af1d-05ed505f7999" providerId="ADAL" clId="{FD4AB36E-96AD-4C29-93ED-7E699224AFB7}" dt="2023-03-22T17:27:35.868" v="117" actId="1076"/>
          <ac:spMkLst>
            <pc:docMk/>
            <pc:sldMk cId="0" sldId="373"/>
            <ac:spMk id="9" creationId="{935DD783-8300-BA99-3629-01CBB3E21918}"/>
          </ac:spMkLst>
        </pc:spChg>
        <pc:spChg chg="mod">
          <ac:chgData name="Sana Belguith" userId="edaa0afb-4621-4165-af1d-05ed505f7999" providerId="ADAL" clId="{FD4AB36E-96AD-4C29-93ED-7E699224AFB7}" dt="2023-03-23T08:44:14.279" v="422" actId="20577"/>
          <ac:spMkLst>
            <pc:docMk/>
            <pc:sldMk cId="0" sldId="373"/>
            <ac:spMk id="10" creationId="{6D2F0FBA-DA6F-FC1C-8B70-DACC0ECB57E2}"/>
          </ac:spMkLst>
        </pc:spChg>
        <pc:spChg chg="mod">
          <ac:chgData name="Sana Belguith" userId="edaa0afb-4621-4165-af1d-05ed505f7999" providerId="ADAL" clId="{FD4AB36E-96AD-4C29-93ED-7E699224AFB7}" dt="2023-03-22T17:27:30.213" v="115" actId="14100"/>
          <ac:spMkLst>
            <pc:docMk/>
            <pc:sldMk cId="0" sldId="373"/>
            <ac:spMk id="11" creationId="{45DFDEBC-78E7-43A4-FBD5-2A1E4D7FFB8C}"/>
          </ac:spMkLst>
        </pc:spChg>
        <pc:spChg chg="mod">
          <ac:chgData name="Sana Belguith" userId="edaa0afb-4621-4165-af1d-05ed505f7999" providerId="ADAL" clId="{FD4AB36E-96AD-4C29-93ED-7E699224AFB7}" dt="2023-03-23T08:44:10.486" v="420" actId="403"/>
          <ac:spMkLst>
            <pc:docMk/>
            <pc:sldMk cId="0" sldId="373"/>
            <ac:spMk id="12" creationId="{24E65437-03C5-3D04-495B-D44223066EF5}"/>
          </ac:spMkLst>
        </pc:spChg>
        <pc:grpChg chg="mod">
          <ac:chgData name="Sana Belguith" userId="edaa0afb-4621-4165-af1d-05ed505f7999" providerId="ADAL" clId="{FD4AB36E-96AD-4C29-93ED-7E699224AFB7}" dt="2023-03-22T17:28:19.652" v="144" actId="14100"/>
          <ac:grpSpMkLst>
            <pc:docMk/>
            <pc:sldMk cId="0" sldId="373"/>
            <ac:grpSpMk id="7" creationId="{9F2CA0F1-8D37-38D2-61E7-DC6981631743}"/>
          </ac:grpSpMkLst>
        </pc:grpChg>
        <pc:graphicFrameChg chg="add del mod modGraphic">
          <ac:chgData name="Sana Belguith" userId="edaa0afb-4621-4165-af1d-05ed505f7999" providerId="ADAL" clId="{FD4AB36E-96AD-4C29-93ED-7E699224AFB7}" dt="2023-03-22T17:25:28.544" v="90" actId="478"/>
          <ac:graphicFrameMkLst>
            <pc:docMk/>
            <pc:sldMk cId="0" sldId="373"/>
            <ac:graphicFrameMk id="5" creationId="{DB6918CB-984F-9BDE-6751-34DE22F35AAA}"/>
          </ac:graphicFrameMkLst>
        </pc:graphicFrameChg>
        <pc:graphicFrameChg chg="add del mod modGraphic">
          <ac:chgData name="Sana Belguith" userId="edaa0afb-4621-4165-af1d-05ed505f7999" providerId="ADAL" clId="{FD4AB36E-96AD-4C29-93ED-7E699224AFB7}" dt="2023-03-22T17:27:08.585" v="112" actId="18245"/>
          <ac:graphicFrameMkLst>
            <pc:docMk/>
            <pc:sldMk cId="0" sldId="373"/>
            <ac:graphicFrameMk id="6" creationId="{3F06C6E4-1CDD-8136-5342-9A6BCBE15207}"/>
          </ac:graphicFrameMkLst>
        </pc:graphicFrameChg>
      </pc:sldChg>
      <pc:sldChg chg="modSp add mod modShow">
        <pc:chgData name="Sana Belguith" userId="edaa0afb-4621-4165-af1d-05ed505f7999" providerId="ADAL" clId="{FD4AB36E-96AD-4C29-93ED-7E699224AFB7}" dt="2023-03-23T08:52:46.213" v="443"/>
        <pc:sldMkLst>
          <pc:docMk/>
          <pc:sldMk cId="0" sldId="374"/>
        </pc:sldMkLst>
        <pc:spChg chg="mod">
          <ac:chgData name="Sana Belguith" userId="edaa0afb-4621-4165-af1d-05ed505f7999" providerId="ADAL" clId="{FD4AB36E-96AD-4C29-93ED-7E699224AFB7}" dt="2023-03-22T17:28:47.582" v="152" actId="122"/>
          <ac:spMkLst>
            <pc:docMk/>
            <pc:sldMk cId="0" sldId="374"/>
            <ac:spMk id="2" creationId="{C77ADC22-68E6-4050-990D-702EC4DF0C90}"/>
          </ac:spMkLst>
        </pc:spChg>
        <pc:spChg chg="mod">
          <ac:chgData name="Sana Belguith" userId="edaa0afb-4621-4165-af1d-05ed505f7999" providerId="ADAL" clId="{FD4AB36E-96AD-4C29-93ED-7E699224AFB7}" dt="2023-03-23T08:52:46.213" v="443"/>
          <ac:spMkLst>
            <pc:docMk/>
            <pc:sldMk cId="0" sldId="374"/>
            <ac:spMk id="3" creationId="{95DC8BC5-1EA9-4FCE-8A30-7E7D92677DEC}"/>
          </ac:spMkLst>
        </pc:spChg>
      </pc:sldChg>
      <pc:sldChg chg="addSp delSp modSp add mod modShow">
        <pc:chgData name="Sana Belguith" userId="edaa0afb-4621-4165-af1d-05ed505f7999" providerId="ADAL" clId="{FD4AB36E-96AD-4C29-93ED-7E699224AFB7}" dt="2023-03-23T08:55:12.141" v="474" actId="1076"/>
        <pc:sldMkLst>
          <pc:docMk/>
          <pc:sldMk cId="0" sldId="375"/>
        </pc:sldMkLst>
        <pc:spChg chg="mod">
          <ac:chgData name="Sana Belguith" userId="edaa0afb-4621-4165-af1d-05ed505f7999" providerId="ADAL" clId="{FD4AB36E-96AD-4C29-93ED-7E699224AFB7}" dt="2023-03-22T17:29:28.676" v="156" actId="1076"/>
          <ac:spMkLst>
            <pc:docMk/>
            <pc:sldMk cId="0" sldId="375"/>
            <ac:spMk id="2" creationId="{9709F761-8877-48F5-8FA7-4A00ADA1C214}"/>
          </ac:spMkLst>
        </pc:spChg>
        <pc:spChg chg="mod">
          <ac:chgData name="Sana Belguith" userId="edaa0afb-4621-4165-af1d-05ed505f7999" providerId="ADAL" clId="{FD4AB36E-96AD-4C29-93ED-7E699224AFB7}" dt="2023-03-23T08:52:24.273" v="440" actId="1076"/>
          <ac:spMkLst>
            <pc:docMk/>
            <pc:sldMk cId="0" sldId="375"/>
            <ac:spMk id="3" creationId="{F1A95CAC-6628-40A7-B59F-21D2D02F80C5}"/>
          </ac:spMkLst>
        </pc:spChg>
        <pc:spChg chg="mod">
          <ac:chgData name="Sana Belguith" userId="edaa0afb-4621-4165-af1d-05ed505f7999" providerId="ADAL" clId="{FD4AB36E-96AD-4C29-93ED-7E699224AFB7}" dt="2023-03-23T08:52:24.273" v="440" actId="1076"/>
          <ac:spMkLst>
            <pc:docMk/>
            <pc:sldMk cId="0" sldId="375"/>
            <ac:spMk id="4" creationId="{2B285F1C-D871-42FB-8177-EA627EF02E3D}"/>
          </ac:spMkLst>
        </pc:spChg>
        <pc:spChg chg="mod">
          <ac:chgData name="Sana Belguith" userId="edaa0afb-4621-4165-af1d-05ed505f7999" providerId="ADAL" clId="{FD4AB36E-96AD-4C29-93ED-7E699224AFB7}" dt="2023-03-23T08:52:24.273" v="440" actId="1076"/>
          <ac:spMkLst>
            <pc:docMk/>
            <pc:sldMk cId="0" sldId="375"/>
            <ac:spMk id="5" creationId="{0037624F-B5E7-49F6-87DF-A4F9972DB15B}"/>
          </ac:spMkLst>
        </pc:spChg>
        <pc:spChg chg="mod">
          <ac:chgData name="Sana Belguith" userId="edaa0afb-4621-4165-af1d-05ed505f7999" providerId="ADAL" clId="{FD4AB36E-96AD-4C29-93ED-7E699224AFB7}" dt="2023-03-23T08:52:24.273" v="440" actId="1076"/>
          <ac:spMkLst>
            <pc:docMk/>
            <pc:sldMk cId="0" sldId="375"/>
            <ac:spMk id="6" creationId="{89EFE52B-A6B9-4DF0-85F4-278530ED78A6}"/>
          </ac:spMkLst>
        </pc:spChg>
        <pc:spChg chg="mod">
          <ac:chgData name="Sana Belguith" userId="edaa0afb-4621-4165-af1d-05ed505f7999" providerId="ADAL" clId="{FD4AB36E-96AD-4C29-93ED-7E699224AFB7}" dt="2023-03-23T08:52:24.273" v="440" actId="1076"/>
          <ac:spMkLst>
            <pc:docMk/>
            <pc:sldMk cId="0" sldId="375"/>
            <ac:spMk id="7" creationId="{D2179B0D-E11D-4C5B-B079-68C362664D37}"/>
          </ac:spMkLst>
        </pc:spChg>
        <pc:spChg chg="mod">
          <ac:chgData name="Sana Belguith" userId="edaa0afb-4621-4165-af1d-05ed505f7999" providerId="ADAL" clId="{FD4AB36E-96AD-4C29-93ED-7E699224AFB7}" dt="2023-03-23T08:52:24.273" v="440" actId="1076"/>
          <ac:spMkLst>
            <pc:docMk/>
            <pc:sldMk cId="0" sldId="375"/>
            <ac:spMk id="8" creationId="{12A3EEE4-7C3F-4157-A052-513B66329FDA}"/>
          </ac:spMkLst>
        </pc:spChg>
        <pc:spChg chg="mod">
          <ac:chgData name="Sana Belguith" userId="edaa0afb-4621-4165-af1d-05ed505f7999" providerId="ADAL" clId="{FD4AB36E-96AD-4C29-93ED-7E699224AFB7}" dt="2023-03-23T08:52:24.273" v="440" actId="1076"/>
          <ac:spMkLst>
            <pc:docMk/>
            <pc:sldMk cId="0" sldId="375"/>
            <ac:spMk id="9" creationId="{5EEB3956-1461-4473-914D-FF1A38AEC8DE}"/>
          </ac:spMkLst>
        </pc:spChg>
        <pc:spChg chg="mod">
          <ac:chgData name="Sana Belguith" userId="edaa0afb-4621-4165-af1d-05ed505f7999" providerId="ADAL" clId="{FD4AB36E-96AD-4C29-93ED-7E699224AFB7}" dt="2023-03-23T08:52:24.273" v="440" actId="1076"/>
          <ac:spMkLst>
            <pc:docMk/>
            <pc:sldMk cId="0" sldId="375"/>
            <ac:spMk id="10" creationId="{22B28AF6-3B65-4EDC-A53D-C4BB591D5130}"/>
          </ac:spMkLst>
        </pc:spChg>
        <pc:spChg chg="mod">
          <ac:chgData name="Sana Belguith" userId="edaa0afb-4621-4165-af1d-05ed505f7999" providerId="ADAL" clId="{FD4AB36E-96AD-4C29-93ED-7E699224AFB7}" dt="2023-03-23T08:52:24.273" v="440" actId="1076"/>
          <ac:spMkLst>
            <pc:docMk/>
            <pc:sldMk cId="0" sldId="375"/>
            <ac:spMk id="11" creationId="{9A4A4FAE-DCA8-4112-9245-2825851F054D}"/>
          </ac:spMkLst>
        </pc:spChg>
        <pc:spChg chg="mod">
          <ac:chgData name="Sana Belguith" userId="edaa0afb-4621-4165-af1d-05ed505f7999" providerId="ADAL" clId="{FD4AB36E-96AD-4C29-93ED-7E699224AFB7}" dt="2023-03-23T08:52:24.273" v="440" actId="1076"/>
          <ac:spMkLst>
            <pc:docMk/>
            <pc:sldMk cId="0" sldId="375"/>
            <ac:spMk id="12" creationId="{4C72FBE8-1795-4ACC-8292-EB09BE558C56}"/>
          </ac:spMkLst>
        </pc:spChg>
        <pc:spChg chg="mod">
          <ac:chgData name="Sana Belguith" userId="edaa0afb-4621-4165-af1d-05ed505f7999" providerId="ADAL" clId="{FD4AB36E-96AD-4C29-93ED-7E699224AFB7}" dt="2023-03-23T08:52:24.273" v="440" actId="1076"/>
          <ac:spMkLst>
            <pc:docMk/>
            <pc:sldMk cId="0" sldId="375"/>
            <ac:spMk id="13" creationId="{85B6FFF2-11E4-42AF-B376-64FD751CBA1B}"/>
          </ac:spMkLst>
        </pc:spChg>
        <pc:spChg chg="mod">
          <ac:chgData name="Sana Belguith" userId="edaa0afb-4621-4165-af1d-05ed505f7999" providerId="ADAL" clId="{FD4AB36E-96AD-4C29-93ED-7E699224AFB7}" dt="2023-03-23T08:52:24.273" v="440" actId="1076"/>
          <ac:spMkLst>
            <pc:docMk/>
            <pc:sldMk cId="0" sldId="375"/>
            <ac:spMk id="14" creationId="{3AECA598-E2D5-41D2-8794-F95067702F6D}"/>
          </ac:spMkLst>
        </pc:spChg>
        <pc:spChg chg="mod">
          <ac:chgData name="Sana Belguith" userId="edaa0afb-4621-4165-af1d-05ed505f7999" providerId="ADAL" clId="{FD4AB36E-96AD-4C29-93ED-7E699224AFB7}" dt="2023-03-23T08:52:24.273" v="440" actId="1076"/>
          <ac:spMkLst>
            <pc:docMk/>
            <pc:sldMk cId="0" sldId="375"/>
            <ac:spMk id="15" creationId="{81955107-B145-4102-9B7E-3064052C175A}"/>
          </ac:spMkLst>
        </pc:spChg>
        <pc:spChg chg="mod">
          <ac:chgData name="Sana Belguith" userId="edaa0afb-4621-4165-af1d-05ed505f7999" providerId="ADAL" clId="{FD4AB36E-96AD-4C29-93ED-7E699224AFB7}" dt="2023-03-23T08:52:24.273" v="440" actId="1076"/>
          <ac:spMkLst>
            <pc:docMk/>
            <pc:sldMk cId="0" sldId="375"/>
            <ac:spMk id="16" creationId="{8EF884F9-BAEF-40CA-A2C4-75A3F72B6020}"/>
          </ac:spMkLst>
        </pc:spChg>
        <pc:spChg chg="mod">
          <ac:chgData name="Sana Belguith" userId="edaa0afb-4621-4165-af1d-05ed505f7999" providerId="ADAL" clId="{FD4AB36E-96AD-4C29-93ED-7E699224AFB7}" dt="2023-03-23T08:52:24.273" v="440" actId="1076"/>
          <ac:spMkLst>
            <pc:docMk/>
            <pc:sldMk cId="0" sldId="375"/>
            <ac:spMk id="17" creationId="{6651B972-6F88-4BAA-BE4D-07819CA76CB6}"/>
          </ac:spMkLst>
        </pc:spChg>
        <pc:spChg chg="mod">
          <ac:chgData name="Sana Belguith" userId="edaa0afb-4621-4165-af1d-05ed505f7999" providerId="ADAL" clId="{FD4AB36E-96AD-4C29-93ED-7E699224AFB7}" dt="2023-03-23T08:52:24.273" v="440" actId="1076"/>
          <ac:spMkLst>
            <pc:docMk/>
            <pc:sldMk cId="0" sldId="375"/>
            <ac:spMk id="18" creationId="{18E0572F-48C5-4069-991B-E797F137C4A0}"/>
          </ac:spMkLst>
        </pc:spChg>
        <pc:spChg chg="mod">
          <ac:chgData name="Sana Belguith" userId="edaa0afb-4621-4165-af1d-05ed505f7999" providerId="ADAL" clId="{FD4AB36E-96AD-4C29-93ED-7E699224AFB7}" dt="2023-03-23T08:52:24.273" v="440" actId="1076"/>
          <ac:spMkLst>
            <pc:docMk/>
            <pc:sldMk cId="0" sldId="375"/>
            <ac:spMk id="19" creationId="{88093C86-D90B-4817-B485-A2D443547F8B}"/>
          </ac:spMkLst>
        </pc:spChg>
        <pc:spChg chg="mod">
          <ac:chgData name="Sana Belguith" userId="edaa0afb-4621-4165-af1d-05ed505f7999" providerId="ADAL" clId="{FD4AB36E-96AD-4C29-93ED-7E699224AFB7}" dt="2023-03-23T08:52:24.273" v="440" actId="1076"/>
          <ac:spMkLst>
            <pc:docMk/>
            <pc:sldMk cId="0" sldId="375"/>
            <ac:spMk id="20" creationId="{A14F9E36-B061-474F-9C6E-354328CD41F4}"/>
          </ac:spMkLst>
        </pc:spChg>
        <pc:spChg chg="mod">
          <ac:chgData name="Sana Belguith" userId="edaa0afb-4621-4165-af1d-05ed505f7999" providerId="ADAL" clId="{FD4AB36E-96AD-4C29-93ED-7E699224AFB7}" dt="2023-03-23T08:52:24.273" v="440" actId="1076"/>
          <ac:spMkLst>
            <pc:docMk/>
            <pc:sldMk cId="0" sldId="375"/>
            <ac:spMk id="21" creationId="{505FC3CC-F7DF-4059-82B7-16B9D47152D9}"/>
          </ac:spMkLst>
        </pc:spChg>
        <pc:spChg chg="mod">
          <ac:chgData name="Sana Belguith" userId="edaa0afb-4621-4165-af1d-05ed505f7999" providerId="ADAL" clId="{FD4AB36E-96AD-4C29-93ED-7E699224AFB7}" dt="2023-03-23T08:52:24.273" v="440" actId="1076"/>
          <ac:spMkLst>
            <pc:docMk/>
            <pc:sldMk cId="0" sldId="375"/>
            <ac:spMk id="22" creationId="{EFAE90DC-41A8-4FC6-8484-4E9CB0FEE8E1}"/>
          </ac:spMkLst>
        </pc:spChg>
        <pc:spChg chg="mod">
          <ac:chgData name="Sana Belguith" userId="edaa0afb-4621-4165-af1d-05ed505f7999" providerId="ADAL" clId="{FD4AB36E-96AD-4C29-93ED-7E699224AFB7}" dt="2023-03-23T08:52:24.273" v="440" actId="1076"/>
          <ac:spMkLst>
            <pc:docMk/>
            <pc:sldMk cId="0" sldId="375"/>
            <ac:spMk id="23" creationId="{884C208A-A70B-4216-9597-7DC2F97D0EA9}"/>
          </ac:spMkLst>
        </pc:spChg>
        <pc:spChg chg="mod">
          <ac:chgData name="Sana Belguith" userId="edaa0afb-4621-4165-af1d-05ed505f7999" providerId="ADAL" clId="{FD4AB36E-96AD-4C29-93ED-7E699224AFB7}" dt="2023-03-23T08:52:27.973" v="441" actId="1076"/>
          <ac:spMkLst>
            <pc:docMk/>
            <pc:sldMk cId="0" sldId="375"/>
            <ac:spMk id="24" creationId="{A8990F5C-1B99-4968-B0C8-07018515E924}"/>
          </ac:spMkLst>
        </pc:spChg>
        <pc:spChg chg="mod">
          <ac:chgData name="Sana Belguith" userId="edaa0afb-4621-4165-af1d-05ed505f7999" providerId="ADAL" clId="{FD4AB36E-96AD-4C29-93ED-7E699224AFB7}" dt="2023-03-23T08:52:24.273" v="440" actId="1076"/>
          <ac:spMkLst>
            <pc:docMk/>
            <pc:sldMk cId="0" sldId="375"/>
            <ac:spMk id="25" creationId="{FFDF2050-3982-46E1-A576-20141C118C1A}"/>
          </ac:spMkLst>
        </pc:spChg>
        <pc:spChg chg="mod">
          <ac:chgData name="Sana Belguith" userId="edaa0afb-4621-4165-af1d-05ed505f7999" providerId="ADAL" clId="{FD4AB36E-96AD-4C29-93ED-7E699224AFB7}" dt="2023-03-23T08:52:24.273" v="440" actId="1076"/>
          <ac:spMkLst>
            <pc:docMk/>
            <pc:sldMk cId="0" sldId="375"/>
            <ac:spMk id="26" creationId="{7635F427-6850-4C26-B2F0-BD6BA1EE0694}"/>
          </ac:spMkLst>
        </pc:spChg>
        <pc:spChg chg="mod">
          <ac:chgData name="Sana Belguith" userId="edaa0afb-4621-4165-af1d-05ed505f7999" providerId="ADAL" clId="{FD4AB36E-96AD-4C29-93ED-7E699224AFB7}" dt="2023-03-23T08:52:24.273" v="440" actId="1076"/>
          <ac:spMkLst>
            <pc:docMk/>
            <pc:sldMk cId="0" sldId="375"/>
            <ac:spMk id="27" creationId="{09D0A74B-9960-46A8-B55D-6A7D7BEF3A0E}"/>
          </ac:spMkLst>
        </pc:spChg>
        <pc:spChg chg="mod">
          <ac:chgData name="Sana Belguith" userId="edaa0afb-4621-4165-af1d-05ed505f7999" providerId="ADAL" clId="{FD4AB36E-96AD-4C29-93ED-7E699224AFB7}" dt="2023-03-23T08:52:24.273" v="440" actId="1076"/>
          <ac:spMkLst>
            <pc:docMk/>
            <pc:sldMk cId="0" sldId="375"/>
            <ac:spMk id="28" creationId="{9D15A9E7-A396-40BB-8419-E66B9EE83061}"/>
          </ac:spMkLst>
        </pc:spChg>
        <pc:spChg chg="del mod">
          <ac:chgData name="Sana Belguith" userId="edaa0afb-4621-4165-af1d-05ed505f7999" providerId="ADAL" clId="{FD4AB36E-96AD-4C29-93ED-7E699224AFB7}" dt="2023-03-23T08:52:17.168" v="438" actId="478"/>
          <ac:spMkLst>
            <pc:docMk/>
            <pc:sldMk cId="0" sldId="375"/>
            <ac:spMk id="29" creationId="{0310A7CE-DC36-472B-8E1E-7866120A9326}"/>
          </ac:spMkLst>
        </pc:spChg>
        <pc:spChg chg="del mod">
          <ac:chgData name="Sana Belguith" userId="edaa0afb-4621-4165-af1d-05ed505f7999" providerId="ADAL" clId="{FD4AB36E-96AD-4C29-93ED-7E699224AFB7}" dt="2023-03-23T08:52:20.111" v="439" actId="478"/>
          <ac:spMkLst>
            <pc:docMk/>
            <pc:sldMk cId="0" sldId="375"/>
            <ac:spMk id="30" creationId="{D181258B-47A3-491C-8523-87C9D4D6E901}"/>
          </ac:spMkLst>
        </pc:spChg>
        <pc:spChg chg="del mod">
          <ac:chgData name="Sana Belguith" userId="edaa0afb-4621-4165-af1d-05ed505f7999" providerId="ADAL" clId="{FD4AB36E-96AD-4C29-93ED-7E699224AFB7}" dt="2023-03-23T08:52:20.111" v="439" actId="478"/>
          <ac:spMkLst>
            <pc:docMk/>
            <pc:sldMk cId="0" sldId="375"/>
            <ac:spMk id="31" creationId="{0920D036-2F9C-4989-A4DB-69704427F85A}"/>
          </ac:spMkLst>
        </pc:spChg>
        <pc:spChg chg="add mod">
          <ac:chgData name="Sana Belguith" userId="edaa0afb-4621-4165-af1d-05ed505f7999" providerId="ADAL" clId="{FD4AB36E-96AD-4C29-93ED-7E699224AFB7}" dt="2023-03-23T08:55:12.141" v="474" actId="1076"/>
          <ac:spMkLst>
            <pc:docMk/>
            <pc:sldMk cId="0" sldId="375"/>
            <ac:spMk id="32" creationId="{D3FEC6C8-B010-59B5-54B2-F887A0A38A9E}"/>
          </ac:spMkLst>
        </pc:spChg>
        <pc:spChg chg="add mod">
          <ac:chgData name="Sana Belguith" userId="edaa0afb-4621-4165-af1d-05ed505f7999" providerId="ADAL" clId="{FD4AB36E-96AD-4C29-93ED-7E699224AFB7}" dt="2023-03-23T08:55:12.141" v="474" actId="1076"/>
          <ac:spMkLst>
            <pc:docMk/>
            <pc:sldMk cId="0" sldId="375"/>
            <ac:spMk id="33" creationId="{519FE896-FD21-B5C3-6BD3-161ADC7AEF64}"/>
          </ac:spMkLst>
        </pc:spChg>
      </pc:sldChg>
      <pc:sldChg chg="modSp add mod modShow">
        <pc:chgData name="Sana Belguith" userId="edaa0afb-4621-4165-af1d-05ed505f7999" providerId="ADAL" clId="{FD4AB36E-96AD-4C29-93ED-7E699224AFB7}" dt="2023-03-23T08:52:46.213" v="443"/>
        <pc:sldMkLst>
          <pc:docMk/>
          <pc:sldMk cId="0" sldId="376"/>
        </pc:sldMkLst>
        <pc:spChg chg="mod">
          <ac:chgData name="Sana Belguith" userId="edaa0afb-4621-4165-af1d-05ed505f7999" providerId="ADAL" clId="{FD4AB36E-96AD-4C29-93ED-7E699224AFB7}" dt="2023-03-22T17:29:43.412" v="160" actId="1076"/>
          <ac:spMkLst>
            <pc:docMk/>
            <pc:sldMk cId="0" sldId="376"/>
            <ac:spMk id="2" creationId="{1AD90E2E-5D23-4322-B981-CBCEC77A9569}"/>
          </ac:spMkLst>
        </pc:spChg>
        <pc:spChg chg="mod">
          <ac:chgData name="Sana Belguith" userId="edaa0afb-4621-4165-af1d-05ed505f7999" providerId="ADAL" clId="{FD4AB36E-96AD-4C29-93ED-7E699224AFB7}" dt="2023-03-23T08:52:46.213" v="443"/>
          <ac:spMkLst>
            <pc:docMk/>
            <pc:sldMk cId="0" sldId="376"/>
            <ac:spMk id="3" creationId="{C172BA8B-F701-4358-88CA-331EA76F6756}"/>
          </ac:spMkLst>
        </pc:spChg>
      </pc:sldChg>
      <pc:sldChg chg="modSp add mod modShow">
        <pc:chgData name="Sana Belguith" userId="edaa0afb-4621-4165-af1d-05ed505f7999" providerId="ADAL" clId="{FD4AB36E-96AD-4C29-93ED-7E699224AFB7}" dt="2023-03-23T08:54:13.281" v="472" actId="20577"/>
        <pc:sldMkLst>
          <pc:docMk/>
          <pc:sldMk cId="0" sldId="377"/>
        </pc:sldMkLst>
        <pc:spChg chg="mod">
          <ac:chgData name="Sana Belguith" userId="edaa0afb-4621-4165-af1d-05ed505f7999" providerId="ADAL" clId="{FD4AB36E-96AD-4C29-93ED-7E699224AFB7}" dt="2023-03-22T17:30:03.907" v="165" actId="1076"/>
          <ac:spMkLst>
            <pc:docMk/>
            <pc:sldMk cId="0" sldId="377"/>
            <ac:spMk id="2" creationId="{ABC7ECF5-2A8A-46AB-B8E1-733EDF56B29F}"/>
          </ac:spMkLst>
        </pc:spChg>
        <pc:spChg chg="mod">
          <ac:chgData name="Sana Belguith" userId="edaa0afb-4621-4165-af1d-05ed505f7999" providerId="ADAL" clId="{FD4AB36E-96AD-4C29-93ED-7E699224AFB7}" dt="2023-03-23T08:54:13.281" v="472" actId="20577"/>
          <ac:spMkLst>
            <pc:docMk/>
            <pc:sldMk cId="0" sldId="377"/>
            <ac:spMk id="3" creationId="{8236AC68-48BA-439A-8BB8-A581D7C8D244}"/>
          </ac:spMkLst>
        </pc:spChg>
      </pc:sldChg>
      <pc:sldChg chg="add del">
        <pc:chgData name="Sana Belguith" userId="edaa0afb-4621-4165-af1d-05ed505f7999" providerId="ADAL" clId="{FD4AB36E-96AD-4C29-93ED-7E699224AFB7}" dt="2023-03-22T17:30:18.066" v="167" actId="47"/>
        <pc:sldMkLst>
          <pc:docMk/>
          <pc:sldMk cId="0" sldId="378"/>
        </pc:sldMkLst>
      </pc:sldChg>
      <pc:sldChg chg="modSp add mod">
        <pc:chgData name="Sana Belguith" userId="edaa0afb-4621-4165-af1d-05ed505f7999" providerId="ADAL" clId="{FD4AB36E-96AD-4C29-93ED-7E699224AFB7}" dt="2023-03-23T08:55:34.777" v="478" actId="20577"/>
        <pc:sldMkLst>
          <pc:docMk/>
          <pc:sldMk cId="0" sldId="379"/>
        </pc:sldMkLst>
        <pc:spChg chg="mod">
          <ac:chgData name="Sana Belguith" userId="edaa0afb-4621-4165-af1d-05ed505f7999" providerId="ADAL" clId="{FD4AB36E-96AD-4C29-93ED-7E699224AFB7}" dt="2023-03-23T08:55:28.226" v="477" actId="1076"/>
          <ac:spMkLst>
            <pc:docMk/>
            <pc:sldMk cId="0" sldId="379"/>
            <ac:spMk id="2" creationId="{7C0A64EE-FC8F-40FC-A34A-9463851899A1}"/>
          </ac:spMkLst>
        </pc:spChg>
        <pc:spChg chg="mod">
          <ac:chgData name="Sana Belguith" userId="edaa0afb-4621-4165-af1d-05ed505f7999" providerId="ADAL" clId="{FD4AB36E-96AD-4C29-93ED-7E699224AFB7}" dt="2023-03-23T08:55:34.777" v="478" actId="20577"/>
          <ac:spMkLst>
            <pc:docMk/>
            <pc:sldMk cId="0" sldId="379"/>
            <ac:spMk id="3" creationId="{F34D0F1D-D35B-42EA-A757-12602FA22A67}"/>
          </ac:spMkLst>
        </pc:spChg>
      </pc:sldChg>
      <pc:sldChg chg="modSp add del mod">
        <pc:chgData name="Sana Belguith" userId="edaa0afb-4621-4165-af1d-05ed505f7999" providerId="ADAL" clId="{FD4AB36E-96AD-4C29-93ED-7E699224AFB7}" dt="2023-03-22T17:31:16.067" v="179" actId="47"/>
        <pc:sldMkLst>
          <pc:docMk/>
          <pc:sldMk cId="0" sldId="380"/>
        </pc:sldMkLst>
        <pc:spChg chg="mod">
          <ac:chgData name="Sana Belguith" userId="edaa0afb-4621-4165-af1d-05ed505f7999" providerId="ADAL" clId="{FD4AB36E-96AD-4C29-93ED-7E699224AFB7}" dt="2023-03-22T17:30:51.003" v="177" actId="122"/>
          <ac:spMkLst>
            <pc:docMk/>
            <pc:sldMk cId="0" sldId="380"/>
            <ac:spMk id="2" creationId="{3F07667E-B766-4C84-9122-28EF38A4A735}"/>
          </ac:spMkLst>
        </pc:spChg>
        <pc:spChg chg="mod">
          <ac:chgData name="Sana Belguith" userId="edaa0afb-4621-4165-af1d-05ed505f7999" providerId="ADAL" clId="{FD4AB36E-96AD-4C29-93ED-7E699224AFB7}" dt="2023-03-22T17:30:57.233" v="178" actId="2711"/>
          <ac:spMkLst>
            <pc:docMk/>
            <pc:sldMk cId="0" sldId="380"/>
            <ac:spMk id="3" creationId="{BEA1F4CE-16C1-4D11-912C-56E2F7BA920B}"/>
          </ac:spMkLst>
        </pc:spChg>
      </pc:sldChg>
      <pc:sldChg chg="modSp add mod">
        <pc:chgData name="Sana Belguith" userId="edaa0afb-4621-4165-af1d-05ed505f7999" providerId="ADAL" clId="{FD4AB36E-96AD-4C29-93ED-7E699224AFB7}" dt="2023-03-23T08:52:46.213" v="443"/>
        <pc:sldMkLst>
          <pc:docMk/>
          <pc:sldMk cId="0" sldId="381"/>
        </pc:sldMkLst>
        <pc:spChg chg="mod">
          <ac:chgData name="Sana Belguith" userId="edaa0afb-4621-4165-af1d-05ed505f7999" providerId="ADAL" clId="{FD4AB36E-96AD-4C29-93ED-7E699224AFB7}" dt="2023-03-22T17:31:39.212" v="200" actId="1076"/>
          <ac:spMkLst>
            <pc:docMk/>
            <pc:sldMk cId="0" sldId="381"/>
            <ac:spMk id="2" creationId="{48B36044-8851-473F-8A2C-2E69CC3680E9}"/>
          </ac:spMkLst>
        </pc:spChg>
        <pc:spChg chg="mod">
          <ac:chgData name="Sana Belguith" userId="edaa0afb-4621-4165-af1d-05ed505f7999" providerId="ADAL" clId="{FD4AB36E-96AD-4C29-93ED-7E699224AFB7}" dt="2023-03-23T08:52:46.213" v="443"/>
          <ac:spMkLst>
            <pc:docMk/>
            <pc:sldMk cId="0" sldId="381"/>
            <ac:spMk id="3" creationId="{827071C0-C0A6-42A2-96F4-0D0F5C19B058}"/>
          </ac:spMkLst>
        </pc:spChg>
      </pc:sldChg>
      <pc:sldChg chg="modSp add del mod">
        <pc:chgData name="Sana Belguith" userId="edaa0afb-4621-4165-af1d-05ed505f7999" providerId="ADAL" clId="{FD4AB36E-96AD-4C29-93ED-7E699224AFB7}" dt="2023-03-23T08:57:30.636" v="489" actId="6549"/>
        <pc:sldMkLst>
          <pc:docMk/>
          <pc:sldMk cId="0" sldId="382"/>
        </pc:sldMkLst>
        <pc:spChg chg="mod">
          <ac:chgData name="Sana Belguith" userId="edaa0afb-4621-4165-af1d-05ed505f7999" providerId="ADAL" clId="{FD4AB36E-96AD-4C29-93ED-7E699224AFB7}" dt="2023-03-23T08:56:55.494" v="486" actId="1076"/>
          <ac:spMkLst>
            <pc:docMk/>
            <pc:sldMk cId="0" sldId="382"/>
            <ac:spMk id="2" creationId="{069BE2F0-13A7-402F-8AE7-E04FEA3FF7F9}"/>
          </ac:spMkLst>
        </pc:spChg>
        <pc:spChg chg="mod">
          <ac:chgData name="Sana Belguith" userId="edaa0afb-4621-4165-af1d-05ed505f7999" providerId="ADAL" clId="{FD4AB36E-96AD-4C29-93ED-7E699224AFB7}" dt="2023-03-23T08:57:30.636" v="489" actId="6549"/>
          <ac:spMkLst>
            <pc:docMk/>
            <pc:sldMk cId="0" sldId="382"/>
            <ac:spMk id="3" creationId="{6CDD57FC-AAFF-46FD-9325-A6FEE7D0FA31}"/>
          </ac:spMkLst>
        </pc:spChg>
      </pc:sldChg>
      <pc:sldChg chg="modSp add del mod">
        <pc:chgData name="Sana Belguith" userId="edaa0afb-4621-4165-af1d-05ed505f7999" providerId="ADAL" clId="{FD4AB36E-96AD-4C29-93ED-7E699224AFB7}" dt="2023-03-22T17:38:08.146" v="246" actId="47"/>
        <pc:sldMkLst>
          <pc:docMk/>
          <pc:sldMk cId="0" sldId="383"/>
        </pc:sldMkLst>
        <pc:spChg chg="mod">
          <ac:chgData name="Sana Belguith" userId="edaa0afb-4621-4165-af1d-05ed505f7999" providerId="ADAL" clId="{FD4AB36E-96AD-4C29-93ED-7E699224AFB7}" dt="2023-03-22T17:32:15.052" v="208" actId="1076"/>
          <ac:spMkLst>
            <pc:docMk/>
            <pc:sldMk cId="0" sldId="383"/>
            <ac:spMk id="2" creationId="{34527627-D595-4821-A806-4EDC26E40877}"/>
          </ac:spMkLst>
        </pc:spChg>
        <pc:spChg chg="mod">
          <ac:chgData name="Sana Belguith" userId="edaa0afb-4621-4165-af1d-05ed505f7999" providerId="ADAL" clId="{FD4AB36E-96AD-4C29-93ED-7E699224AFB7}" dt="2023-03-22T17:32:59.371" v="219"/>
          <ac:spMkLst>
            <pc:docMk/>
            <pc:sldMk cId="0" sldId="383"/>
            <ac:spMk id="3" creationId="{F0381BC7-494A-473F-9CC6-77278A4EB700}"/>
          </ac:spMkLst>
        </pc:spChg>
      </pc:sldChg>
      <pc:sldChg chg="modSp add del mod">
        <pc:chgData name="Sana Belguith" userId="edaa0afb-4621-4165-af1d-05ed505f7999" providerId="ADAL" clId="{FD4AB36E-96AD-4C29-93ED-7E699224AFB7}" dt="2023-03-22T17:32:53.902" v="217" actId="47"/>
        <pc:sldMkLst>
          <pc:docMk/>
          <pc:sldMk cId="0" sldId="384"/>
        </pc:sldMkLst>
        <pc:spChg chg="mod">
          <ac:chgData name="Sana Belguith" userId="edaa0afb-4621-4165-af1d-05ed505f7999" providerId="ADAL" clId="{FD4AB36E-96AD-4C29-93ED-7E699224AFB7}" dt="2023-03-22T17:32:31.211" v="213" actId="1076"/>
          <ac:spMkLst>
            <pc:docMk/>
            <pc:sldMk cId="0" sldId="384"/>
            <ac:spMk id="2" creationId="{9DA63D51-A13D-46DA-96BA-03EDBF027481}"/>
          </ac:spMkLst>
        </pc:spChg>
      </pc:sldChg>
      <pc:sldChg chg="add del">
        <pc:chgData name="Sana Belguith" userId="edaa0afb-4621-4165-af1d-05ed505f7999" providerId="ADAL" clId="{FD4AB36E-96AD-4C29-93ED-7E699224AFB7}" dt="2023-03-22T17:33:01.266" v="220" actId="47"/>
        <pc:sldMkLst>
          <pc:docMk/>
          <pc:sldMk cId="0" sldId="385"/>
        </pc:sldMkLst>
      </pc:sldChg>
      <pc:sldChg chg="modSp add del mod">
        <pc:chgData name="Sana Belguith" userId="edaa0afb-4621-4165-af1d-05ed505f7999" providerId="ADAL" clId="{FD4AB36E-96AD-4C29-93ED-7E699224AFB7}" dt="2023-03-23T08:56:01.162" v="482" actId="1076"/>
        <pc:sldMkLst>
          <pc:docMk/>
          <pc:sldMk cId="0" sldId="386"/>
        </pc:sldMkLst>
        <pc:spChg chg="mod">
          <ac:chgData name="Sana Belguith" userId="edaa0afb-4621-4165-af1d-05ed505f7999" providerId="ADAL" clId="{FD4AB36E-96AD-4C29-93ED-7E699224AFB7}" dt="2023-03-23T08:56:01.162" v="482" actId="1076"/>
          <ac:spMkLst>
            <pc:docMk/>
            <pc:sldMk cId="0" sldId="386"/>
            <ac:spMk id="2" creationId="{D5BD0071-5932-4AC1-B8F5-FC54504BE0F8}"/>
          </ac:spMkLst>
        </pc:spChg>
      </pc:sldChg>
      <pc:sldChg chg="modSp add del mod">
        <pc:chgData name="Sana Belguith" userId="edaa0afb-4621-4165-af1d-05ed505f7999" providerId="ADAL" clId="{FD4AB36E-96AD-4C29-93ED-7E699224AFB7}" dt="2023-03-22T17:38:08.146" v="246" actId="47"/>
        <pc:sldMkLst>
          <pc:docMk/>
          <pc:sldMk cId="0" sldId="387"/>
        </pc:sldMkLst>
        <pc:spChg chg="mod">
          <ac:chgData name="Sana Belguith" userId="edaa0afb-4621-4165-af1d-05ed505f7999" providerId="ADAL" clId="{FD4AB36E-96AD-4C29-93ED-7E699224AFB7}" dt="2023-03-22T17:33:24.324" v="226" actId="14100"/>
          <ac:spMkLst>
            <pc:docMk/>
            <pc:sldMk cId="0" sldId="387"/>
            <ac:spMk id="2" creationId="{DB49D135-8321-4220-A54D-84683A7DABC2}"/>
          </ac:spMkLst>
        </pc:spChg>
      </pc:sldChg>
      <pc:sldChg chg="add del">
        <pc:chgData name="Sana Belguith" userId="edaa0afb-4621-4165-af1d-05ed505f7999" providerId="ADAL" clId="{FD4AB36E-96AD-4C29-93ED-7E699224AFB7}" dt="2023-03-22T17:33:44.192" v="227" actId="47"/>
        <pc:sldMkLst>
          <pc:docMk/>
          <pc:sldMk cId="0" sldId="388"/>
        </pc:sldMkLst>
      </pc:sldChg>
      <pc:sldChg chg="add del">
        <pc:chgData name="Sana Belguith" userId="edaa0afb-4621-4165-af1d-05ed505f7999" providerId="ADAL" clId="{FD4AB36E-96AD-4C29-93ED-7E699224AFB7}" dt="2023-03-22T17:38:08.146" v="246" actId="47"/>
        <pc:sldMkLst>
          <pc:docMk/>
          <pc:sldMk cId="0" sldId="389"/>
        </pc:sldMkLst>
      </pc:sldChg>
      <pc:sldChg chg="add del">
        <pc:chgData name="Sana Belguith" userId="edaa0afb-4621-4165-af1d-05ed505f7999" providerId="ADAL" clId="{FD4AB36E-96AD-4C29-93ED-7E699224AFB7}" dt="2023-03-22T17:38:08.146" v="246" actId="47"/>
        <pc:sldMkLst>
          <pc:docMk/>
          <pc:sldMk cId="0" sldId="390"/>
        </pc:sldMkLst>
      </pc:sldChg>
      <pc:sldChg chg="add del">
        <pc:chgData name="Sana Belguith" userId="edaa0afb-4621-4165-af1d-05ed505f7999" providerId="ADAL" clId="{FD4AB36E-96AD-4C29-93ED-7E699224AFB7}" dt="2023-03-22T17:38:08.146" v="246" actId="47"/>
        <pc:sldMkLst>
          <pc:docMk/>
          <pc:sldMk cId="0" sldId="391"/>
        </pc:sldMkLst>
      </pc:sldChg>
      <pc:sldChg chg="modSp add del mod">
        <pc:chgData name="Sana Belguith" userId="edaa0afb-4621-4165-af1d-05ed505f7999" providerId="ADAL" clId="{FD4AB36E-96AD-4C29-93ED-7E699224AFB7}" dt="2023-03-22T17:38:08.146" v="246" actId="47"/>
        <pc:sldMkLst>
          <pc:docMk/>
          <pc:sldMk cId="0" sldId="392"/>
        </pc:sldMkLst>
        <pc:spChg chg="mod">
          <ac:chgData name="Sana Belguith" userId="edaa0afb-4621-4165-af1d-05ed505f7999" providerId="ADAL" clId="{FD4AB36E-96AD-4C29-93ED-7E699224AFB7}" dt="2023-03-22T17:34:16.803" v="233" actId="122"/>
          <ac:spMkLst>
            <pc:docMk/>
            <pc:sldMk cId="0" sldId="392"/>
            <ac:spMk id="2" creationId="{E1312B32-9771-4DE3-9E5C-115556804E7B}"/>
          </ac:spMkLst>
        </pc:spChg>
        <pc:spChg chg="mod">
          <ac:chgData name="Sana Belguith" userId="edaa0afb-4621-4165-af1d-05ed505f7999" providerId="ADAL" clId="{FD4AB36E-96AD-4C29-93ED-7E699224AFB7}" dt="2023-03-22T17:34:21.631" v="234" actId="2711"/>
          <ac:spMkLst>
            <pc:docMk/>
            <pc:sldMk cId="0" sldId="392"/>
            <ac:spMk id="3" creationId="{E8EF6815-EEBF-4695-859D-511E4A40236A}"/>
          </ac:spMkLst>
        </pc:spChg>
      </pc:sldChg>
      <pc:sldChg chg="addSp delSp modSp add del mod">
        <pc:chgData name="Sana Belguith" userId="edaa0afb-4621-4165-af1d-05ed505f7999" providerId="ADAL" clId="{FD4AB36E-96AD-4C29-93ED-7E699224AFB7}" dt="2023-03-22T17:38:08.146" v="246" actId="47"/>
        <pc:sldMkLst>
          <pc:docMk/>
          <pc:sldMk cId="0" sldId="393"/>
        </pc:sldMkLst>
        <pc:spChg chg="del">
          <ac:chgData name="Sana Belguith" userId="edaa0afb-4621-4165-af1d-05ed505f7999" providerId="ADAL" clId="{FD4AB36E-96AD-4C29-93ED-7E699224AFB7}" dt="2023-03-22T17:34:34.027" v="235" actId="478"/>
          <ac:spMkLst>
            <pc:docMk/>
            <pc:sldMk cId="0" sldId="393"/>
            <ac:spMk id="2" creationId="{8834B1C9-AC77-4652-B515-3893946F3B83}"/>
          </ac:spMkLst>
        </pc:spChg>
        <pc:spChg chg="add del mod">
          <ac:chgData name="Sana Belguith" userId="edaa0afb-4621-4165-af1d-05ed505f7999" providerId="ADAL" clId="{FD4AB36E-96AD-4C29-93ED-7E699224AFB7}" dt="2023-03-22T17:34:36.343" v="236" actId="478"/>
          <ac:spMkLst>
            <pc:docMk/>
            <pc:sldMk cId="0" sldId="393"/>
            <ac:spMk id="19" creationId="{B94DFC4D-7629-537F-C72C-51CB3DE44D2A}"/>
          </ac:spMkLst>
        </pc:spChg>
        <pc:spChg chg="add mod">
          <ac:chgData name="Sana Belguith" userId="edaa0afb-4621-4165-af1d-05ed505f7999" providerId="ADAL" clId="{FD4AB36E-96AD-4C29-93ED-7E699224AFB7}" dt="2023-03-22T17:34:37.880" v="237"/>
          <ac:spMkLst>
            <pc:docMk/>
            <pc:sldMk cId="0" sldId="393"/>
            <ac:spMk id="20" creationId="{B0AF8170-6733-C2DB-8494-906E701CC117}"/>
          </ac:spMkLst>
        </pc:spChg>
      </pc:sldChg>
      <pc:sldChg chg="modSp add del mod">
        <pc:chgData name="Sana Belguith" userId="edaa0afb-4621-4165-af1d-05ed505f7999" providerId="ADAL" clId="{FD4AB36E-96AD-4C29-93ED-7E699224AFB7}" dt="2023-03-22T17:38:08.146" v="246" actId="47"/>
        <pc:sldMkLst>
          <pc:docMk/>
          <pc:sldMk cId="0" sldId="394"/>
        </pc:sldMkLst>
        <pc:spChg chg="mod">
          <ac:chgData name="Sana Belguith" userId="edaa0afb-4621-4165-af1d-05ed505f7999" providerId="ADAL" clId="{FD4AB36E-96AD-4C29-93ED-7E699224AFB7}" dt="2023-03-22T17:34:58.236" v="240" actId="1076"/>
          <ac:spMkLst>
            <pc:docMk/>
            <pc:sldMk cId="0" sldId="394"/>
            <ac:spMk id="2" creationId="{E2DF29A6-9FAF-4746-A092-B13FA5548AE6}"/>
          </ac:spMkLst>
        </pc:spChg>
      </pc:sldChg>
      <pc:sldChg chg="add del">
        <pc:chgData name="Sana Belguith" userId="edaa0afb-4621-4165-af1d-05ed505f7999" providerId="ADAL" clId="{FD4AB36E-96AD-4C29-93ED-7E699224AFB7}" dt="2023-03-22T17:38:08.146" v="246" actId="47"/>
        <pc:sldMkLst>
          <pc:docMk/>
          <pc:sldMk cId="0" sldId="395"/>
        </pc:sldMkLst>
      </pc:sldChg>
      <pc:sldChg chg="add del">
        <pc:chgData name="Sana Belguith" userId="edaa0afb-4621-4165-af1d-05ed505f7999" providerId="ADAL" clId="{FD4AB36E-96AD-4C29-93ED-7E699224AFB7}" dt="2023-03-22T17:38:08.146" v="246" actId="47"/>
        <pc:sldMkLst>
          <pc:docMk/>
          <pc:sldMk cId="0" sldId="396"/>
        </pc:sldMkLst>
      </pc:sldChg>
      <pc:sldChg chg="add del">
        <pc:chgData name="Sana Belguith" userId="edaa0afb-4621-4165-af1d-05ed505f7999" providerId="ADAL" clId="{FD4AB36E-96AD-4C29-93ED-7E699224AFB7}" dt="2023-03-22T17:38:08.146" v="246" actId="47"/>
        <pc:sldMkLst>
          <pc:docMk/>
          <pc:sldMk cId="0" sldId="397"/>
        </pc:sldMkLst>
      </pc:sldChg>
      <pc:sldChg chg="modSp add del mod">
        <pc:chgData name="Sana Belguith" userId="edaa0afb-4621-4165-af1d-05ed505f7999" providerId="ADAL" clId="{FD4AB36E-96AD-4C29-93ED-7E699224AFB7}" dt="2023-03-22T17:38:08.146" v="246" actId="47"/>
        <pc:sldMkLst>
          <pc:docMk/>
          <pc:sldMk cId="0" sldId="398"/>
        </pc:sldMkLst>
        <pc:spChg chg="mod">
          <ac:chgData name="Sana Belguith" userId="edaa0afb-4621-4165-af1d-05ed505f7999" providerId="ADAL" clId="{FD4AB36E-96AD-4C29-93ED-7E699224AFB7}" dt="2023-03-22T17:36:05.557" v="243" actId="1076"/>
          <ac:spMkLst>
            <pc:docMk/>
            <pc:sldMk cId="0" sldId="398"/>
            <ac:spMk id="2" creationId="{F446D8D6-6E21-4ACE-9F9C-6B5AED502F3F}"/>
          </ac:spMkLst>
        </pc:spChg>
      </pc:sldChg>
      <pc:sldChg chg="add del">
        <pc:chgData name="Sana Belguith" userId="edaa0afb-4621-4165-af1d-05ed505f7999" providerId="ADAL" clId="{FD4AB36E-96AD-4C29-93ED-7E699224AFB7}" dt="2023-03-22T17:36:14.654" v="244" actId="47"/>
        <pc:sldMkLst>
          <pc:docMk/>
          <pc:sldMk cId="0" sldId="399"/>
        </pc:sldMkLst>
      </pc:sldChg>
      <pc:sldChg chg="modSp add del mod">
        <pc:chgData name="Sana Belguith" userId="edaa0afb-4621-4165-af1d-05ed505f7999" providerId="ADAL" clId="{FD4AB36E-96AD-4C29-93ED-7E699224AFB7}" dt="2023-03-23T08:52:46.213" v="443"/>
        <pc:sldMkLst>
          <pc:docMk/>
          <pc:sldMk cId="0" sldId="400"/>
        </pc:sldMkLst>
        <pc:spChg chg="mod">
          <ac:chgData name="Sana Belguith" userId="edaa0afb-4621-4165-af1d-05ed505f7999" providerId="ADAL" clId="{FD4AB36E-96AD-4C29-93ED-7E699224AFB7}" dt="2023-03-22T17:38:15.901" v="249" actId="1076"/>
          <ac:spMkLst>
            <pc:docMk/>
            <pc:sldMk cId="0" sldId="400"/>
            <ac:spMk id="2" creationId="{1E9FF1A7-699F-483A-B975-56B67BB21690}"/>
          </ac:spMkLst>
        </pc:spChg>
        <pc:spChg chg="mod">
          <ac:chgData name="Sana Belguith" userId="edaa0afb-4621-4165-af1d-05ed505f7999" providerId="ADAL" clId="{FD4AB36E-96AD-4C29-93ED-7E699224AFB7}" dt="2023-03-23T08:52:46.213" v="443"/>
          <ac:spMkLst>
            <pc:docMk/>
            <pc:sldMk cId="0" sldId="400"/>
            <ac:spMk id="3" creationId="{B43E44EC-43B1-4423-A445-E9DF2275EF58}"/>
          </ac:spMkLst>
        </pc:spChg>
      </pc:sldChg>
      <pc:sldChg chg="modSp add del mod">
        <pc:chgData name="Sana Belguith" userId="edaa0afb-4621-4165-af1d-05ed505f7999" providerId="ADAL" clId="{FD4AB36E-96AD-4C29-93ED-7E699224AFB7}" dt="2023-03-23T09:01:38.221" v="490" actId="47"/>
        <pc:sldMkLst>
          <pc:docMk/>
          <pc:sldMk cId="0" sldId="401"/>
        </pc:sldMkLst>
        <pc:spChg chg="mod">
          <ac:chgData name="Sana Belguith" userId="edaa0afb-4621-4165-af1d-05ed505f7999" providerId="ADAL" clId="{FD4AB36E-96AD-4C29-93ED-7E699224AFB7}" dt="2023-03-22T17:39:19.894" v="253" actId="1076"/>
          <ac:spMkLst>
            <pc:docMk/>
            <pc:sldMk cId="0" sldId="401"/>
            <ac:spMk id="2" creationId="{F71B2645-5E13-44F5-AB30-64CD6B3788DD}"/>
          </ac:spMkLst>
        </pc:spChg>
        <pc:spChg chg="mod">
          <ac:chgData name="Sana Belguith" userId="edaa0afb-4621-4165-af1d-05ed505f7999" providerId="ADAL" clId="{FD4AB36E-96AD-4C29-93ED-7E699224AFB7}" dt="2023-03-23T08:52:46.213" v="443"/>
          <ac:spMkLst>
            <pc:docMk/>
            <pc:sldMk cId="0" sldId="401"/>
            <ac:spMk id="3" creationId="{82ABFC4E-32B4-4817-A837-033EE5BFF1D4}"/>
          </ac:spMkLst>
        </pc:spChg>
      </pc:sldChg>
      <pc:sldChg chg="addSp delSp modSp add del mod">
        <pc:chgData name="Sana Belguith" userId="edaa0afb-4621-4165-af1d-05ed505f7999" providerId="ADAL" clId="{FD4AB36E-96AD-4C29-93ED-7E699224AFB7}" dt="2023-03-23T09:01:38.221" v="490" actId="47"/>
        <pc:sldMkLst>
          <pc:docMk/>
          <pc:sldMk cId="0" sldId="402"/>
        </pc:sldMkLst>
        <pc:spChg chg="del mod">
          <ac:chgData name="Sana Belguith" userId="edaa0afb-4621-4165-af1d-05ed505f7999" providerId="ADAL" clId="{FD4AB36E-96AD-4C29-93ED-7E699224AFB7}" dt="2023-03-22T17:39:34.858" v="257" actId="478"/>
          <ac:spMkLst>
            <pc:docMk/>
            <pc:sldMk cId="0" sldId="402"/>
            <ac:spMk id="2" creationId="{D9324A62-BB4D-4921-8DA0-BD7BB8F4C981}"/>
          </ac:spMkLst>
        </pc:spChg>
        <pc:spChg chg="mod">
          <ac:chgData name="Sana Belguith" userId="edaa0afb-4621-4165-af1d-05ed505f7999" providerId="ADAL" clId="{FD4AB36E-96AD-4C29-93ED-7E699224AFB7}" dt="2023-03-23T08:52:46.213" v="443"/>
          <ac:spMkLst>
            <pc:docMk/>
            <pc:sldMk cId="0" sldId="402"/>
            <ac:spMk id="3" creationId="{45FDC4A5-C678-4D0C-95D8-2A4E256BE31E}"/>
          </ac:spMkLst>
        </pc:spChg>
        <pc:spChg chg="add del mod">
          <ac:chgData name="Sana Belguith" userId="edaa0afb-4621-4165-af1d-05ed505f7999" providerId="ADAL" clId="{FD4AB36E-96AD-4C29-93ED-7E699224AFB7}" dt="2023-03-22T17:39:37.100" v="258" actId="478"/>
          <ac:spMkLst>
            <pc:docMk/>
            <pc:sldMk cId="0" sldId="402"/>
            <ac:spMk id="9" creationId="{1914EEC7-94C1-58AC-F4FF-29821BF80783}"/>
          </ac:spMkLst>
        </pc:spChg>
        <pc:spChg chg="add mod">
          <ac:chgData name="Sana Belguith" userId="edaa0afb-4621-4165-af1d-05ed505f7999" providerId="ADAL" clId="{FD4AB36E-96AD-4C29-93ED-7E699224AFB7}" dt="2023-03-22T17:39:39.789" v="260" actId="1076"/>
          <ac:spMkLst>
            <pc:docMk/>
            <pc:sldMk cId="0" sldId="402"/>
            <ac:spMk id="10" creationId="{18FB7444-2A60-68DB-AE7F-BCD410CD0FED}"/>
          </ac:spMkLst>
        </pc:spChg>
      </pc:sldChg>
      <pc:sldChg chg="addSp delSp modSp add del mod">
        <pc:chgData name="Sana Belguith" userId="edaa0afb-4621-4165-af1d-05ed505f7999" providerId="ADAL" clId="{FD4AB36E-96AD-4C29-93ED-7E699224AFB7}" dt="2023-03-23T09:01:38.221" v="490" actId="47"/>
        <pc:sldMkLst>
          <pc:docMk/>
          <pc:sldMk cId="0" sldId="403"/>
        </pc:sldMkLst>
        <pc:spChg chg="del">
          <ac:chgData name="Sana Belguith" userId="edaa0afb-4621-4165-af1d-05ed505f7999" providerId="ADAL" clId="{FD4AB36E-96AD-4C29-93ED-7E699224AFB7}" dt="2023-03-22T17:39:43.296" v="261" actId="478"/>
          <ac:spMkLst>
            <pc:docMk/>
            <pc:sldMk cId="0" sldId="403"/>
            <ac:spMk id="2" creationId="{26B28E9A-3AE0-4A2C-BE26-45F09E875D09}"/>
          </ac:spMkLst>
        </pc:spChg>
        <pc:spChg chg="mod">
          <ac:chgData name="Sana Belguith" userId="edaa0afb-4621-4165-af1d-05ed505f7999" providerId="ADAL" clId="{FD4AB36E-96AD-4C29-93ED-7E699224AFB7}" dt="2023-03-23T08:52:46.213" v="443"/>
          <ac:spMkLst>
            <pc:docMk/>
            <pc:sldMk cId="0" sldId="403"/>
            <ac:spMk id="3" creationId="{A1DC60A7-CE92-4822-B060-A5480475B972}"/>
          </ac:spMkLst>
        </pc:spChg>
        <pc:spChg chg="add del mod">
          <ac:chgData name="Sana Belguith" userId="edaa0afb-4621-4165-af1d-05ed505f7999" providerId="ADAL" clId="{FD4AB36E-96AD-4C29-93ED-7E699224AFB7}" dt="2023-03-22T17:39:46.320" v="262" actId="478"/>
          <ac:spMkLst>
            <pc:docMk/>
            <pc:sldMk cId="0" sldId="403"/>
            <ac:spMk id="9" creationId="{0B23C328-4E36-149D-758D-21F05C6B7AB2}"/>
          </ac:spMkLst>
        </pc:spChg>
        <pc:spChg chg="add mod">
          <ac:chgData name="Sana Belguith" userId="edaa0afb-4621-4165-af1d-05ed505f7999" providerId="ADAL" clId="{FD4AB36E-96AD-4C29-93ED-7E699224AFB7}" dt="2023-03-22T17:39:46.949" v="263"/>
          <ac:spMkLst>
            <pc:docMk/>
            <pc:sldMk cId="0" sldId="403"/>
            <ac:spMk id="10" creationId="{47A838F0-E545-DB9B-9E65-EE2765A663F0}"/>
          </ac:spMkLst>
        </pc:spChg>
      </pc:sldChg>
      <pc:sldChg chg="modSp add del mod">
        <pc:chgData name="Sana Belguith" userId="edaa0afb-4621-4165-af1d-05ed505f7999" providerId="ADAL" clId="{FD4AB36E-96AD-4C29-93ED-7E699224AFB7}" dt="2023-03-23T09:01:38.221" v="490" actId="47"/>
        <pc:sldMkLst>
          <pc:docMk/>
          <pc:sldMk cId="0" sldId="404"/>
        </pc:sldMkLst>
        <pc:spChg chg="mod">
          <ac:chgData name="Sana Belguith" userId="edaa0afb-4621-4165-af1d-05ed505f7999" providerId="ADAL" clId="{FD4AB36E-96AD-4C29-93ED-7E699224AFB7}" dt="2023-03-22T17:40:09.180" v="267" actId="1076"/>
          <ac:spMkLst>
            <pc:docMk/>
            <pc:sldMk cId="0" sldId="404"/>
            <ac:spMk id="2" creationId="{8BDB3ECD-0C5E-4B8F-AB13-47C44E614ADC}"/>
          </ac:spMkLst>
        </pc:spChg>
        <pc:spChg chg="mod">
          <ac:chgData name="Sana Belguith" userId="edaa0afb-4621-4165-af1d-05ed505f7999" providerId="ADAL" clId="{FD4AB36E-96AD-4C29-93ED-7E699224AFB7}" dt="2023-03-23T08:52:46.213" v="443"/>
          <ac:spMkLst>
            <pc:docMk/>
            <pc:sldMk cId="0" sldId="404"/>
            <ac:spMk id="3" creationId="{881B17F8-A45E-4261-91A0-45DE7950A355}"/>
          </ac:spMkLst>
        </pc:spChg>
      </pc:sldChg>
      <pc:sldChg chg="modSp add del mod">
        <pc:chgData name="Sana Belguith" userId="edaa0afb-4621-4165-af1d-05ed505f7999" providerId="ADAL" clId="{FD4AB36E-96AD-4C29-93ED-7E699224AFB7}" dt="2023-03-23T09:02:36.664" v="517" actId="5793"/>
        <pc:sldMkLst>
          <pc:docMk/>
          <pc:sldMk cId="0" sldId="405"/>
        </pc:sldMkLst>
        <pc:spChg chg="mod">
          <ac:chgData name="Sana Belguith" userId="edaa0afb-4621-4165-af1d-05ed505f7999" providerId="ADAL" clId="{FD4AB36E-96AD-4C29-93ED-7E699224AFB7}" dt="2023-03-22T17:40:27.141" v="272" actId="14100"/>
          <ac:spMkLst>
            <pc:docMk/>
            <pc:sldMk cId="0" sldId="405"/>
            <ac:spMk id="2" creationId="{3C2A99D7-0A47-4A4F-B2D7-1AA7C356E8FD}"/>
          </ac:spMkLst>
        </pc:spChg>
        <pc:spChg chg="mod">
          <ac:chgData name="Sana Belguith" userId="edaa0afb-4621-4165-af1d-05ed505f7999" providerId="ADAL" clId="{FD4AB36E-96AD-4C29-93ED-7E699224AFB7}" dt="2023-03-23T09:02:36.664" v="517" actId="5793"/>
          <ac:spMkLst>
            <pc:docMk/>
            <pc:sldMk cId="0" sldId="405"/>
            <ac:spMk id="3" creationId="{94D631F1-58C6-4609-B6B2-20099EAA9412}"/>
          </ac:spMkLst>
        </pc:spChg>
      </pc:sldChg>
      <pc:sldChg chg="modSp add mod">
        <pc:chgData name="Sana Belguith" userId="edaa0afb-4621-4165-af1d-05ed505f7999" providerId="ADAL" clId="{FD4AB36E-96AD-4C29-93ED-7E699224AFB7}" dt="2023-03-23T08:52:46.213" v="443"/>
        <pc:sldMkLst>
          <pc:docMk/>
          <pc:sldMk cId="0" sldId="406"/>
        </pc:sldMkLst>
        <pc:spChg chg="mod">
          <ac:chgData name="Sana Belguith" userId="edaa0afb-4621-4165-af1d-05ed505f7999" providerId="ADAL" clId="{FD4AB36E-96AD-4C29-93ED-7E699224AFB7}" dt="2023-03-22T17:52:46.094" v="293" actId="1076"/>
          <ac:spMkLst>
            <pc:docMk/>
            <pc:sldMk cId="0" sldId="406"/>
            <ac:spMk id="2" creationId="{55E8D487-2F17-431B-9BA0-D3A3DB131A08}"/>
          </ac:spMkLst>
        </pc:spChg>
        <pc:spChg chg="mod">
          <ac:chgData name="Sana Belguith" userId="edaa0afb-4621-4165-af1d-05ed505f7999" providerId="ADAL" clId="{FD4AB36E-96AD-4C29-93ED-7E699224AFB7}" dt="2023-03-23T08:52:46.213" v="443"/>
          <ac:spMkLst>
            <pc:docMk/>
            <pc:sldMk cId="0" sldId="406"/>
            <ac:spMk id="3" creationId="{868845DC-20D1-4D78-80CF-26DC1550EF35}"/>
          </ac:spMkLst>
        </pc:spChg>
      </pc:sldChg>
      <pc:sldChg chg="modSp add del mod">
        <pc:chgData name="Sana Belguith" userId="edaa0afb-4621-4165-af1d-05ed505f7999" providerId="ADAL" clId="{FD4AB36E-96AD-4C29-93ED-7E699224AFB7}" dt="2023-03-23T09:03:06.135" v="518" actId="47"/>
        <pc:sldMkLst>
          <pc:docMk/>
          <pc:sldMk cId="0" sldId="407"/>
        </pc:sldMkLst>
        <pc:spChg chg="mod">
          <ac:chgData name="Sana Belguith" userId="edaa0afb-4621-4165-af1d-05ed505f7999" providerId="ADAL" clId="{FD4AB36E-96AD-4C29-93ED-7E699224AFB7}" dt="2023-03-22T17:53:07.030" v="297" actId="1076"/>
          <ac:spMkLst>
            <pc:docMk/>
            <pc:sldMk cId="0" sldId="407"/>
            <ac:spMk id="2" creationId="{02D70E74-B8EE-4C1B-81BD-26AEBC2E9726}"/>
          </ac:spMkLst>
        </pc:spChg>
        <pc:spChg chg="mod">
          <ac:chgData name="Sana Belguith" userId="edaa0afb-4621-4165-af1d-05ed505f7999" providerId="ADAL" clId="{FD4AB36E-96AD-4C29-93ED-7E699224AFB7}" dt="2023-03-23T08:52:46.213" v="443"/>
          <ac:spMkLst>
            <pc:docMk/>
            <pc:sldMk cId="0" sldId="407"/>
            <ac:spMk id="3" creationId="{22495C10-1E02-4CBA-B9A1-A5EC9C0563D7}"/>
          </ac:spMkLst>
        </pc:spChg>
      </pc:sldChg>
      <pc:sldChg chg="addSp delSp modSp add mod addAnim delAnim">
        <pc:chgData name="Sana Belguith" userId="edaa0afb-4621-4165-af1d-05ed505f7999" providerId="ADAL" clId="{FD4AB36E-96AD-4C29-93ED-7E699224AFB7}" dt="2023-03-23T09:29:30.236" v="712" actId="478"/>
        <pc:sldMkLst>
          <pc:docMk/>
          <pc:sldMk cId="0" sldId="408"/>
        </pc:sldMkLst>
        <pc:spChg chg="mod">
          <ac:chgData name="Sana Belguith" userId="edaa0afb-4621-4165-af1d-05ed505f7999" providerId="ADAL" clId="{FD4AB36E-96AD-4C29-93ED-7E699224AFB7}" dt="2023-03-22T17:53:24.948" v="301" actId="1076"/>
          <ac:spMkLst>
            <pc:docMk/>
            <pc:sldMk cId="0" sldId="408"/>
            <ac:spMk id="2" creationId="{4FD76A37-193F-47A9-9CF9-6481A9AC6C8C}"/>
          </ac:spMkLst>
        </pc:spChg>
        <pc:spChg chg="mod">
          <ac:chgData name="Sana Belguith" userId="edaa0afb-4621-4165-af1d-05ed505f7999" providerId="ADAL" clId="{FD4AB36E-96AD-4C29-93ED-7E699224AFB7}" dt="2023-03-23T09:04:27.070" v="541" actId="14100"/>
          <ac:spMkLst>
            <pc:docMk/>
            <pc:sldMk cId="0" sldId="408"/>
            <ac:spMk id="3" creationId="{D80FB9ED-AF0C-493C-B8CD-E2A07A26A447}"/>
          </ac:spMkLst>
        </pc:spChg>
        <pc:picChg chg="add del mod">
          <ac:chgData name="Sana Belguith" userId="edaa0afb-4621-4165-af1d-05ed505f7999" providerId="ADAL" clId="{FD4AB36E-96AD-4C29-93ED-7E699224AFB7}" dt="2023-03-23T09:29:30.236" v="712" actId="478"/>
          <ac:picMkLst>
            <pc:docMk/>
            <pc:sldMk cId="0" sldId="408"/>
            <ac:picMk id="6" creationId="{F2937443-8C51-4447-B81E-62BB0432421E}"/>
          </ac:picMkLst>
        </pc:picChg>
        <pc:inkChg chg="del">
          <ac:chgData name="Sana Belguith" userId="edaa0afb-4621-4165-af1d-05ed505f7999" providerId="ADAL" clId="{FD4AB36E-96AD-4C29-93ED-7E699224AFB7}" dt="2023-03-22T17:53:40.201" v="305" actId="478"/>
          <ac:inkMkLst>
            <pc:docMk/>
            <pc:sldMk cId="0" sldId="408"/>
            <ac:inkMk id="5" creationId="{5463BF6B-FDBF-4534-83B0-4B4DAC049305}"/>
          </ac:inkMkLst>
        </pc:inkChg>
      </pc:sldChg>
      <pc:sldChg chg="delSp modSp add mod delAnim">
        <pc:chgData name="Sana Belguith" userId="edaa0afb-4621-4165-af1d-05ed505f7999" providerId="ADAL" clId="{FD4AB36E-96AD-4C29-93ED-7E699224AFB7}" dt="2023-03-23T09:29:21.007" v="709" actId="478"/>
        <pc:sldMkLst>
          <pc:docMk/>
          <pc:sldMk cId="0" sldId="409"/>
        </pc:sldMkLst>
        <pc:spChg chg="mod">
          <ac:chgData name="Sana Belguith" userId="edaa0afb-4621-4165-af1d-05ed505f7999" providerId="ADAL" clId="{FD4AB36E-96AD-4C29-93ED-7E699224AFB7}" dt="2023-03-22T17:54:01.325" v="308" actId="1076"/>
          <ac:spMkLst>
            <pc:docMk/>
            <pc:sldMk cId="0" sldId="409"/>
            <ac:spMk id="2" creationId="{1BF09574-A24E-4D4C-88C9-A9ECACB435CC}"/>
          </ac:spMkLst>
        </pc:spChg>
        <pc:spChg chg="mod">
          <ac:chgData name="Sana Belguith" userId="edaa0afb-4621-4165-af1d-05ed505f7999" providerId="ADAL" clId="{FD4AB36E-96AD-4C29-93ED-7E699224AFB7}" dt="2023-03-23T09:12:38.693" v="549" actId="20577"/>
          <ac:spMkLst>
            <pc:docMk/>
            <pc:sldMk cId="0" sldId="409"/>
            <ac:spMk id="3" creationId="{F9BAF9A6-E466-47F0-BCF7-18897F775401}"/>
          </ac:spMkLst>
        </pc:spChg>
        <pc:picChg chg="del">
          <ac:chgData name="Sana Belguith" userId="edaa0afb-4621-4165-af1d-05ed505f7999" providerId="ADAL" clId="{FD4AB36E-96AD-4C29-93ED-7E699224AFB7}" dt="2023-03-23T09:29:21.007" v="709" actId="478"/>
          <ac:picMkLst>
            <pc:docMk/>
            <pc:sldMk cId="0" sldId="409"/>
            <ac:picMk id="6" creationId="{EE269111-592C-4B37-9AAB-F6D3D4CA6AFB}"/>
          </ac:picMkLst>
        </pc:picChg>
        <pc:inkChg chg="del">
          <ac:chgData name="Sana Belguith" userId="edaa0afb-4621-4165-af1d-05ed505f7999" providerId="ADAL" clId="{FD4AB36E-96AD-4C29-93ED-7E699224AFB7}" dt="2023-03-22T17:54:11.687" v="310" actId="478"/>
          <ac:inkMkLst>
            <pc:docMk/>
            <pc:sldMk cId="0" sldId="409"/>
            <ac:inkMk id="5" creationId="{48E41E73-E2F3-4E20-BCC5-F9499E395615}"/>
          </ac:inkMkLst>
        </pc:inkChg>
      </pc:sldChg>
      <pc:sldChg chg="del">
        <pc:chgData name="Sana Belguith" userId="edaa0afb-4621-4165-af1d-05ed505f7999" providerId="ADAL" clId="{FD4AB36E-96AD-4C29-93ED-7E699224AFB7}" dt="2023-03-22T16:25:20.014" v="0" actId="47"/>
        <pc:sldMkLst>
          <pc:docMk/>
          <pc:sldMk cId="0" sldId="410"/>
        </pc:sldMkLst>
      </pc:sldChg>
      <pc:sldChg chg="delSp modSp add mod delAnim">
        <pc:chgData name="Sana Belguith" userId="edaa0afb-4621-4165-af1d-05ed505f7999" providerId="ADAL" clId="{FD4AB36E-96AD-4C29-93ED-7E699224AFB7}" dt="2023-03-23T09:29:23.895" v="710" actId="478"/>
        <pc:sldMkLst>
          <pc:docMk/>
          <pc:sldMk cId="0" sldId="412"/>
        </pc:sldMkLst>
        <pc:spChg chg="mod">
          <ac:chgData name="Sana Belguith" userId="edaa0afb-4621-4165-af1d-05ed505f7999" providerId="ADAL" clId="{FD4AB36E-96AD-4C29-93ED-7E699224AFB7}" dt="2023-03-23T09:15:11.260" v="553" actId="20577"/>
          <ac:spMkLst>
            <pc:docMk/>
            <pc:sldMk cId="0" sldId="412"/>
            <ac:spMk id="2" creationId="{DD0C54CC-DAFF-4429-966E-3848CADECBE0}"/>
          </ac:spMkLst>
        </pc:spChg>
        <pc:spChg chg="mod">
          <ac:chgData name="Sana Belguith" userId="edaa0afb-4621-4165-af1d-05ed505f7999" providerId="ADAL" clId="{FD4AB36E-96AD-4C29-93ED-7E699224AFB7}" dt="2023-03-23T08:52:46.213" v="443"/>
          <ac:spMkLst>
            <pc:docMk/>
            <pc:sldMk cId="0" sldId="412"/>
            <ac:spMk id="3" creationId="{04015B2D-90AD-4297-8A01-78BE8E3BBBAD}"/>
          </ac:spMkLst>
        </pc:spChg>
        <pc:picChg chg="del">
          <ac:chgData name="Sana Belguith" userId="edaa0afb-4621-4165-af1d-05ed505f7999" providerId="ADAL" clId="{FD4AB36E-96AD-4C29-93ED-7E699224AFB7}" dt="2023-03-23T09:29:23.895" v="710" actId="478"/>
          <ac:picMkLst>
            <pc:docMk/>
            <pc:sldMk cId="0" sldId="412"/>
            <ac:picMk id="5" creationId="{4D3C739F-91DC-4BF2-BEE3-88DDEE785152}"/>
          </ac:picMkLst>
        </pc:picChg>
      </pc:sldChg>
      <pc:sldChg chg="modSp add mod">
        <pc:chgData name="Sana Belguith" userId="edaa0afb-4621-4165-af1d-05ed505f7999" providerId="ADAL" clId="{FD4AB36E-96AD-4C29-93ED-7E699224AFB7}" dt="2023-03-23T08:52:46.213" v="443"/>
        <pc:sldMkLst>
          <pc:docMk/>
          <pc:sldMk cId="0" sldId="413"/>
        </pc:sldMkLst>
        <pc:spChg chg="mod">
          <ac:chgData name="Sana Belguith" userId="edaa0afb-4621-4165-af1d-05ed505f7999" providerId="ADAL" clId="{FD4AB36E-96AD-4C29-93ED-7E699224AFB7}" dt="2023-03-22T17:55:42.622" v="318" actId="1076"/>
          <ac:spMkLst>
            <pc:docMk/>
            <pc:sldMk cId="0" sldId="413"/>
            <ac:spMk id="2" creationId="{A3270634-C8D7-45EF-8B41-B821EB115A6B}"/>
          </ac:spMkLst>
        </pc:spChg>
        <pc:spChg chg="mod">
          <ac:chgData name="Sana Belguith" userId="edaa0afb-4621-4165-af1d-05ed505f7999" providerId="ADAL" clId="{FD4AB36E-96AD-4C29-93ED-7E699224AFB7}" dt="2023-03-23T08:52:46.213" v="443"/>
          <ac:spMkLst>
            <pc:docMk/>
            <pc:sldMk cId="0" sldId="413"/>
            <ac:spMk id="3" creationId="{ADE00E4E-59C0-4219-894E-C9D1EF5A20FD}"/>
          </ac:spMkLst>
        </pc:spChg>
      </pc:sldChg>
      <pc:sldChg chg="del">
        <pc:chgData name="Sana Belguith" userId="edaa0afb-4621-4165-af1d-05ed505f7999" providerId="ADAL" clId="{FD4AB36E-96AD-4C29-93ED-7E699224AFB7}" dt="2023-03-22T16:25:20.014" v="0" actId="47"/>
        <pc:sldMkLst>
          <pc:docMk/>
          <pc:sldMk cId="0" sldId="414"/>
        </pc:sldMkLst>
      </pc:sldChg>
      <pc:sldChg chg="add del">
        <pc:chgData name="Sana Belguith" userId="edaa0afb-4621-4165-af1d-05ed505f7999" providerId="ADAL" clId="{FD4AB36E-96AD-4C29-93ED-7E699224AFB7}" dt="2023-03-22T17:45:16.529" v="284" actId="47"/>
        <pc:sldMkLst>
          <pc:docMk/>
          <pc:sldMk cId="0" sldId="429"/>
        </pc:sldMkLst>
      </pc:sldChg>
      <pc:sldChg chg="add del">
        <pc:chgData name="Sana Belguith" userId="edaa0afb-4621-4165-af1d-05ed505f7999" providerId="ADAL" clId="{FD4AB36E-96AD-4C29-93ED-7E699224AFB7}" dt="2023-03-22T17:45:14.217" v="283" actId="47"/>
        <pc:sldMkLst>
          <pc:docMk/>
          <pc:sldMk cId="0" sldId="430"/>
        </pc:sldMkLst>
      </pc:sldChg>
      <pc:sldChg chg="add del">
        <pc:chgData name="Sana Belguith" userId="edaa0afb-4621-4165-af1d-05ed505f7999" providerId="ADAL" clId="{FD4AB36E-96AD-4C29-93ED-7E699224AFB7}" dt="2023-03-22T17:45:14.217" v="283" actId="47"/>
        <pc:sldMkLst>
          <pc:docMk/>
          <pc:sldMk cId="0" sldId="431"/>
        </pc:sldMkLst>
      </pc:sldChg>
      <pc:sldChg chg="add del">
        <pc:chgData name="Sana Belguith" userId="edaa0afb-4621-4165-af1d-05ed505f7999" providerId="ADAL" clId="{FD4AB36E-96AD-4C29-93ED-7E699224AFB7}" dt="2023-03-22T17:45:14.217" v="283" actId="47"/>
        <pc:sldMkLst>
          <pc:docMk/>
          <pc:sldMk cId="0" sldId="432"/>
        </pc:sldMkLst>
      </pc:sldChg>
      <pc:sldChg chg="add del">
        <pc:chgData name="Sana Belguith" userId="edaa0afb-4621-4165-af1d-05ed505f7999" providerId="ADAL" clId="{FD4AB36E-96AD-4C29-93ED-7E699224AFB7}" dt="2023-03-22T17:45:14.217" v="283" actId="47"/>
        <pc:sldMkLst>
          <pc:docMk/>
          <pc:sldMk cId="0" sldId="433"/>
        </pc:sldMkLst>
      </pc:sldChg>
      <pc:sldChg chg="add del">
        <pc:chgData name="Sana Belguith" userId="edaa0afb-4621-4165-af1d-05ed505f7999" providerId="ADAL" clId="{FD4AB36E-96AD-4C29-93ED-7E699224AFB7}" dt="2023-03-22T17:45:14.217" v="283" actId="47"/>
        <pc:sldMkLst>
          <pc:docMk/>
          <pc:sldMk cId="0" sldId="434"/>
        </pc:sldMkLst>
      </pc:sldChg>
      <pc:sldChg chg="add del">
        <pc:chgData name="Sana Belguith" userId="edaa0afb-4621-4165-af1d-05ed505f7999" providerId="ADAL" clId="{FD4AB36E-96AD-4C29-93ED-7E699224AFB7}" dt="2023-03-22T17:45:14.217" v="283" actId="47"/>
        <pc:sldMkLst>
          <pc:docMk/>
          <pc:sldMk cId="0" sldId="435"/>
        </pc:sldMkLst>
      </pc:sldChg>
      <pc:sldChg chg="add del">
        <pc:chgData name="Sana Belguith" userId="edaa0afb-4621-4165-af1d-05ed505f7999" providerId="ADAL" clId="{FD4AB36E-96AD-4C29-93ED-7E699224AFB7}" dt="2023-03-22T17:45:14.217" v="283" actId="47"/>
        <pc:sldMkLst>
          <pc:docMk/>
          <pc:sldMk cId="0" sldId="436"/>
        </pc:sldMkLst>
      </pc:sldChg>
      <pc:sldChg chg="delSp modSp add mod delAnim modNotesTx">
        <pc:chgData name="Sana Belguith" userId="edaa0afb-4621-4165-af1d-05ed505f7999" providerId="ADAL" clId="{FD4AB36E-96AD-4C29-93ED-7E699224AFB7}" dt="2023-03-23T09:29:27.637" v="711" actId="478"/>
        <pc:sldMkLst>
          <pc:docMk/>
          <pc:sldMk cId="2714055917" sldId="437"/>
        </pc:sldMkLst>
        <pc:spChg chg="mod">
          <ac:chgData name="Sana Belguith" userId="edaa0afb-4621-4165-af1d-05ed505f7999" providerId="ADAL" clId="{FD4AB36E-96AD-4C29-93ED-7E699224AFB7}" dt="2023-03-23T08:52:46.213" v="443"/>
          <ac:spMkLst>
            <pc:docMk/>
            <pc:sldMk cId="2714055917" sldId="437"/>
            <ac:spMk id="3" creationId="{907F48D1-D9FF-4481-A8FF-DE28321EB6C9}"/>
          </ac:spMkLst>
        </pc:spChg>
        <pc:spChg chg="mod">
          <ac:chgData name="Sana Belguith" userId="edaa0afb-4621-4165-af1d-05ed505f7999" providerId="ADAL" clId="{FD4AB36E-96AD-4C29-93ED-7E699224AFB7}" dt="2023-03-22T17:55:51.790" v="321" actId="1076"/>
          <ac:spMkLst>
            <pc:docMk/>
            <pc:sldMk cId="2714055917" sldId="437"/>
            <ac:spMk id="5" creationId="{15D62188-E53D-4451-99DF-A7B483E7DA9E}"/>
          </ac:spMkLst>
        </pc:spChg>
        <pc:picChg chg="del">
          <ac:chgData name="Sana Belguith" userId="edaa0afb-4621-4165-af1d-05ed505f7999" providerId="ADAL" clId="{FD4AB36E-96AD-4C29-93ED-7E699224AFB7}" dt="2023-03-23T09:29:27.637" v="711" actId="478"/>
          <ac:picMkLst>
            <pc:docMk/>
            <pc:sldMk cId="2714055917" sldId="437"/>
            <ac:picMk id="7" creationId="{B201BB39-26E3-4B8B-805D-3439AE6004A1}"/>
          </ac:picMkLst>
        </pc:picChg>
        <pc:inkChg chg="del">
          <ac:chgData name="Sana Belguith" userId="edaa0afb-4621-4165-af1d-05ed505f7999" providerId="ADAL" clId="{FD4AB36E-96AD-4C29-93ED-7E699224AFB7}" dt="2023-03-22T17:55:56.344" v="322" actId="478"/>
          <ac:inkMkLst>
            <pc:docMk/>
            <pc:sldMk cId="2714055917" sldId="437"/>
            <ac:inkMk id="6" creationId="{BC9938B8-73B2-4AEF-857B-1084E1B2E5F8}"/>
          </ac:inkMkLst>
        </pc:inkChg>
      </pc:sldChg>
      <pc:sldChg chg="modSp add">
        <pc:chgData name="Sana Belguith" userId="edaa0afb-4621-4165-af1d-05ed505f7999" providerId="ADAL" clId="{FD4AB36E-96AD-4C29-93ED-7E699224AFB7}" dt="2023-03-23T08:52:46.213" v="443"/>
        <pc:sldMkLst>
          <pc:docMk/>
          <pc:sldMk cId="0" sldId="438"/>
        </pc:sldMkLst>
        <pc:spChg chg="mod">
          <ac:chgData name="Sana Belguith" userId="edaa0afb-4621-4165-af1d-05ed505f7999" providerId="ADAL" clId="{FD4AB36E-96AD-4C29-93ED-7E699224AFB7}" dt="2023-03-23T08:52:46.213" v="443"/>
          <ac:spMkLst>
            <pc:docMk/>
            <pc:sldMk cId="0" sldId="438"/>
            <ac:spMk id="3" creationId="{10E684AB-8BEC-C1B6-94A4-2FB701DA0E99}"/>
          </ac:spMkLst>
        </pc:spChg>
      </pc:sldChg>
      <pc:sldChg chg="del">
        <pc:chgData name="Sana Belguith" userId="edaa0afb-4621-4165-af1d-05ed505f7999" providerId="ADAL" clId="{FD4AB36E-96AD-4C29-93ED-7E699224AFB7}" dt="2023-03-22T16:25:20.014" v="0" actId="47"/>
        <pc:sldMkLst>
          <pc:docMk/>
          <pc:sldMk cId="840361892" sldId="459"/>
        </pc:sldMkLst>
      </pc:sldChg>
      <pc:sldChg chg="del">
        <pc:chgData name="Sana Belguith" userId="edaa0afb-4621-4165-af1d-05ed505f7999" providerId="ADAL" clId="{FD4AB36E-96AD-4C29-93ED-7E699224AFB7}" dt="2023-03-22T16:25:20.014" v="0" actId="47"/>
        <pc:sldMkLst>
          <pc:docMk/>
          <pc:sldMk cId="3059754632" sldId="461"/>
        </pc:sldMkLst>
      </pc:sldChg>
      <pc:sldChg chg="del">
        <pc:chgData name="Sana Belguith" userId="edaa0afb-4621-4165-af1d-05ed505f7999" providerId="ADAL" clId="{FD4AB36E-96AD-4C29-93ED-7E699224AFB7}" dt="2023-03-22T16:25:20.014" v="0" actId="47"/>
        <pc:sldMkLst>
          <pc:docMk/>
          <pc:sldMk cId="1625945955" sldId="462"/>
        </pc:sldMkLst>
      </pc:sldChg>
      <pc:sldChg chg="del">
        <pc:chgData name="Sana Belguith" userId="edaa0afb-4621-4165-af1d-05ed505f7999" providerId="ADAL" clId="{FD4AB36E-96AD-4C29-93ED-7E699224AFB7}" dt="2023-03-22T16:25:20.014" v="0" actId="47"/>
        <pc:sldMkLst>
          <pc:docMk/>
          <pc:sldMk cId="3579614876" sldId="463"/>
        </pc:sldMkLst>
      </pc:sldChg>
      <pc:sldChg chg="modSp add">
        <pc:chgData name="Sana Belguith" userId="edaa0afb-4621-4165-af1d-05ed505f7999" providerId="ADAL" clId="{FD4AB36E-96AD-4C29-93ED-7E699224AFB7}" dt="2023-03-23T08:52:46.213" v="443"/>
        <pc:sldMkLst>
          <pc:docMk/>
          <pc:sldMk cId="0" sldId="464"/>
        </pc:sldMkLst>
        <pc:spChg chg="mod">
          <ac:chgData name="Sana Belguith" userId="edaa0afb-4621-4165-af1d-05ed505f7999" providerId="ADAL" clId="{FD4AB36E-96AD-4C29-93ED-7E699224AFB7}" dt="2023-03-23T08:52:46.213" v="443"/>
          <ac:spMkLst>
            <pc:docMk/>
            <pc:sldMk cId="0" sldId="464"/>
            <ac:spMk id="3" creationId="{58DE4DB2-21B1-421B-9DEE-D688C48D284A}"/>
          </ac:spMkLst>
        </pc:spChg>
      </pc:sldChg>
      <pc:sldChg chg="add mod modShow">
        <pc:chgData name="Sana Belguith" userId="edaa0afb-4621-4165-af1d-05ed505f7999" providerId="ADAL" clId="{FD4AB36E-96AD-4C29-93ED-7E699224AFB7}" dt="2023-03-23T08:12:44.395" v="335" actId="729"/>
        <pc:sldMkLst>
          <pc:docMk/>
          <pc:sldMk cId="0" sldId="465"/>
        </pc:sldMkLst>
      </pc:sldChg>
      <pc:sldChg chg="modSp add">
        <pc:chgData name="Sana Belguith" userId="edaa0afb-4621-4165-af1d-05ed505f7999" providerId="ADAL" clId="{FD4AB36E-96AD-4C29-93ED-7E699224AFB7}" dt="2023-03-23T08:52:46.213" v="443"/>
        <pc:sldMkLst>
          <pc:docMk/>
          <pc:sldMk cId="0" sldId="466"/>
        </pc:sldMkLst>
        <pc:spChg chg="mod">
          <ac:chgData name="Sana Belguith" userId="edaa0afb-4621-4165-af1d-05ed505f7999" providerId="ADAL" clId="{FD4AB36E-96AD-4C29-93ED-7E699224AFB7}" dt="2023-03-23T08:52:46.213" v="443"/>
          <ac:spMkLst>
            <pc:docMk/>
            <pc:sldMk cId="0" sldId="466"/>
            <ac:spMk id="3" creationId="{089C9335-3C9B-920A-8B3C-661FD9612108}"/>
          </ac:spMkLst>
        </pc:spChg>
      </pc:sldChg>
      <pc:sldChg chg="add">
        <pc:chgData name="Sana Belguith" userId="edaa0afb-4621-4165-af1d-05ed505f7999" providerId="ADAL" clId="{FD4AB36E-96AD-4C29-93ED-7E699224AFB7}" dt="2023-03-22T20:40:05.474" v="325"/>
        <pc:sldMkLst>
          <pc:docMk/>
          <pc:sldMk cId="0" sldId="467"/>
        </pc:sldMkLst>
      </pc:sldChg>
      <pc:sldChg chg="modSp add">
        <pc:chgData name="Sana Belguith" userId="edaa0afb-4621-4165-af1d-05ed505f7999" providerId="ADAL" clId="{FD4AB36E-96AD-4C29-93ED-7E699224AFB7}" dt="2023-03-23T08:52:46.213" v="443"/>
        <pc:sldMkLst>
          <pc:docMk/>
          <pc:sldMk cId="0" sldId="468"/>
        </pc:sldMkLst>
        <pc:spChg chg="mod">
          <ac:chgData name="Sana Belguith" userId="edaa0afb-4621-4165-af1d-05ed505f7999" providerId="ADAL" clId="{FD4AB36E-96AD-4C29-93ED-7E699224AFB7}" dt="2023-03-23T08:52:46.213" v="443"/>
          <ac:spMkLst>
            <pc:docMk/>
            <pc:sldMk cId="0" sldId="468"/>
            <ac:spMk id="3" creationId="{8F923A02-9C03-7EE0-C00E-C8E9F3520350}"/>
          </ac:spMkLst>
        </pc:spChg>
      </pc:sldChg>
      <pc:sldChg chg="add">
        <pc:chgData name="Sana Belguith" userId="edaa0afb-4621-4165-af1d-05ed505f7999" providerId="ADAL" clId="{FD4AB36E-96AD-4C29-93ED-7E699224AFB7}" dt="2023-03-22T20:40:05.474" v="325"/>
        <pc:sldMkLst>
          <pc:docMk/>
          <pc:sldMk cId="0" sldId="469"/>
        </pc:sldMkLst>
      </pc:sldChg>
      <pc:sldChg chg="addSp delSp modSp new mod">
        <pc:chgData name="Sana Belguith" userId="edaa0afb-4621-4165-af1d-05ed505f7999" providerId="ADAL" clId="{FD4AB36E-96AD-4C29-93ED-7E699224AFB7}" dt="2023-03-23T08:39:54.606" v="402" actId="20577"/>
        <pc:sldMkLst>
          <pc:docMk/>
          <pc:sldMk cId="3522718107" sldId="470"/>
        </pc:sldMkLst>
        <pc:spChg chg="del">
          <ac:chgData name="Sana Belguith" userId="edaa0afb-4621-4165-af1d-05ed505f7999" providerId="ADAL" clId="{FD4AB36E-96AD-4C29-93ED-7E699224AFB7}" dt="2023-03-23T08:34:23.498" v="337" actId="478"/>
          <ac:spMkLst>
            <pc:docMk/>
            <pc:sldMk cId="3522718107" sldId="470"/>
            <ac:spMk id="2" creationId="{CAEDF036-5C2C-F244-53D7-DE8825F850C5}"/>
          </ac:spMkLst>
        </pc:spChg>
        <pc:spChg chg="del">
          <ac:chgData name="Sana Belguith" userId="edaa0afb-4621-4165-af1d-05ed505f7999" providerId="ADAL" clId="{FD4AB36E-96AD-4C29-93ED-7E699224AFB7}" dt="2023-03-23T08:37:28.420" v="377" actId="931"/>
          <ac:spMkLst>
            <pc:docMk/>
            <pc:sldMk cId="3522718107" sldId="470"/>
            <ac:spMk id="3" creationId="{8E506360-2621-1121-7419-A8008CECF82A}"/>
          </ac:spMkLst>
        </pc:spChg>
        <pc:spChg chg="add mod">
          <ac:chgData name="Sana Belguith" userId="edaa0afb-4621-4165-af1d-05ed505f7999" providerId="ADAL" clId="{FD4AB36E-96AD-4C29-93ED-7E699224AFB7}" dt="2023-03-23T08:34:37.494" v="376" actId="20577"/>
          <ac:spMkLst>
            <pc:docMk/>
            <pc:sldMk cId="3522718107" sldId="470"/>
            <ac:spMk id="4" creationId="{1FDE5FC4-1362-F25C-9721-D80B350EB676}"/>
          </ac:spMkLst>
        </pc:spChg>
        <pc:spChg chg="add del mod">
          <ac:chgData name="Sana Belguith" userId="edaa0afb-4621-4165-af1d-05ed505f7999" providerId="ADAL" clId="{FD4AB36E-96AD-4C29-93ED-7E699224AFB7}" dt="2023-03-23T08:37:54.790" v="382"/>
          <ac:spMkLst>
            <pc:docMk/>
            <pc:sldMk cId="3522718107" sldId="470"/>
            <ac:spMk id="7" creationId="{BD2460BA-8510-64C5-BFE2-AF3CE382B76D}"/>
          </ac:spMkLst>
        </pc:spChg>
        <pc:spChg chg="add mod">
          <ac:chgData name="Sana Belguith" userId="edaa0afb-4621-4165-af1d-05ed505f7999" providerId="ADAL" clId="{FD4AB36E-96AD-4C29-93ED-7E699224AFB7}" dt="2023-03-23T08:39:54.606" v="402" actId="20577"/>
          <ac:spMkLst>
            <pc:docMk/>
            <pc:sldMk cId="3522718107" sldId="470"/>
            <ac:spMk id="9" creationId="{1EDF31FD-99B9-9C3C-1C2D-22C0A747D95F}"/>
          </ac:spMkLst>
        </pc:spChg>
        <pc:picChg chg="add mod">
          <ac:chgData name="Sana Belguith" userId="edaa0afb-4621-4165-af1d-05ed505f7999" providerId="ADAL" clId="{FD4AB36E-96AD-4C29-93ED-7E699224AFB7}" dt="2023-03-23T08:39:32.036" v="393" actId="1076"/>
          <ac:picMkLst>
            <pc:docMk/>
            <pc:sldMk cId="3522718107" sldId="470"/>
            <ac:picMk id="6" creationId="{8FB01BCD-E137-C9A6-A549-2F64FEB645B7}"/>
          </ac:picMkLst>
        </pc:picChg>
      </pc:sldChg>
      <pc:sldMasterChg chg="delSldLayout">
        <pc:chgData name="Sana Belguith" userId="edaa0afb-4621-4165-af1d-05ed505f7999" providerId="ADAL" clId="{FD4AB36E-96AD-4C29-93ED-7E699224AFB7}" dt="2023-03-22T17:45:16.529" v="284" actId="47"/>
        <pc:sldMasterMkLst>
          <pc:docMk/>
          <pc:sldMasterMk cId="3196629035" sldId="2147483648"/>
        </pc:sldMasterMkLst>
        <pc:sldLayoutChg chg="del">
          <pc:chgData name="Sana Belguith" userId="edaa0afb-4621-4165-af1d-05ed505f7999" providerId="ADAL" clId="{FD4AB36E-96AD-4C29-93ED-7E699224AFB7}" dt="2023-03-22T17:45:16.529" v="284" actId="47"/>
          <pc:sldLayoutMkLst>
            <pc:docMk/>
            <pc:sldMasterMk cId="3196629035" sldId="2147483648"/>
            <pc:sldLayoutMk cId="290322536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79674-CB84-4A56-A94F-D2247F8FE5C8}"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D8F90-ECF0-47A6-B034-F6D7EBA07119}" type="slidenum">
              <a:rPr lang="en-GB" smtClean="0"/>
              <a:t>‹#›</a:t>
            </a:fld>
            <a:endParaRPr lang="en-GB"/>
          </a:p>
        </p:txBody>
      </p:sp>
    </p:spTree>
    <p:extLst>
      <p:ext uri="{BB962C8B-B14F-4D97-AF65-F5344CB8AC3E}">
        <p14:creationId xmlns:p14="http://schemas.microsoft.com/office/powerpoint/2010/main" val="166533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E0DB56-FBE4-4157-ADDB-149080BDF2C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AE19118-AAC4-4DC4-B520-47FE613B222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D4D4738-BC7D-487C-908C-DAB6A9E32A8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FB4E9B-C853-4BF7-8B17-33C81991CD6E}" type="slidenum">
              <a:t>15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F0591-E606-4866-8C7F-BF5780FB27B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C0BA7A5-5413-4ECB-B6EA-BA3BCA60A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B91034A-BB6A-49DB-80A9-1441003062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738A57-4D0B-4962-8BE3-754CA6CB5B54}" type="slidenum">
              <a:t>16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63ECD-C1E8-4250-B0F6-A2F7B055806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DEBEFD0-92F1-48E8-A622-0484FA301176}"/>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873E355-C120-4A8B-8327-1D802A0674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E5AE0F-1DF2-466A-B5A9-3303F2D601A3}"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20</a:t>
            </a:fld>
            <a:endParaRPr lang="en-GB"/>
          </a:p>
        </p:txBody>
      </p:sp>
    </p:spTree>
    <p:extLst>
      <p:ext uri="{BB962C8B-B14F-4D97-AF65-F5344CB8AC3E}">
        <p14:creationId xmlns:p14="http://schemas.microsoft.com/office/powerpoint/2010/main" val="90402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8922-EF9B-4520-84EE-564CC012826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CFA153B-54C7-47CA-B499-7FD63AAC0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E3BA436-9398-4D33-BD86-CC5AD821B99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AFBA8A7-F46E-419D-975F-7BEE9BCF7B35}" type="slidenum">
              <a:t>22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Victim is for the </a:t>
            </a:r>
            <a:r>
              <a:rPr lang="en-US" dirty="0" err="1"/>
              <a:t>the</a:t>
            </a:r>
            <a:r>
              <a:rPr lang="en-US" dirty="0"/>
              <a:t> page that we </a:t>
            </a:r>
            <a:r>
              <a:rPr lang="en-US" dirty="0" err="1"/>
              <a:t>gonna</a:t>
            </a:r>
            <a:r>
              <a:rPr lang="en-US" dirty="0"/>
              <a:t> evict next</a:t>
            </a:r>
          </a:p>
          <a:p>
            <a:r>
              <a:rPr lang="en-US" dirty="0"/>
              <a:t>Reference for the frame o or 1 for each frame</a:t>
            </a:r>
          </a:p>
          <a:p>
            <a:r>
              <a:rPr lang="en-US" dirty="0"/>
              <a:t>Ref change each time we load a page there</a:t>
            </a:r>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33</a:t>
            </a:fld>
            <a:endParaRPr lang="en-GB"/>
          </a:p>
        </p:txBody>
      </p:sp>
    </p:spTree>
    <p:extLst>
      <p:ext uri="{BB962C8B-B14F-4D97-AF65-F5344CB8AC3E}">
        <p14:creationId xmlns:p14="http://schemas.microsoft.com/office/powerpoint/2010/main" val="39170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1FC-0F9F-3762-785E-091772631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2DAA5B-A61B-CFCE-B6FA-40694174D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045762-51FC-6114-99CE-8271873FD04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3F124D26-1B23-BA87-47A4-ACD602DB9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D01B5-B042-E811-2119-340D10DAD1E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1085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643-139F-C7C1-5864-BD86FDCD1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131C4-9569-63DC-A21A-59B0CA443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3237FC-8401-9300-294F-5282933B0A53}"/>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2D607503-F7FF-830E-F823-768F1DDF5B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8E3FAB-B98B-47C5-6DF1-F54F360DBD8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67130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05BAF-A983-60BC-FA4A-036D975E4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D331FD-561A-9BE4-F43D-DDAA40B39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2A7ADA-042D-58D3-41C5-580FD71DADA4}"/>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4A268C32-40E9-610C-CCD3-166DF27EAA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92270D-59AC-A42E-8AB7-77C493520D60}"/>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57836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Imag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8EE-F017-4378-8C14-798582850BF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7BA3F0E-7A74-4B54-9F1A-95E13EFA1367}"/>
              </a:ext>
            </a:extLst>
          </p:cNvPr>
          <p:cNvSpPr txBox="1">
            <a:spLocks noGrp="1"/>
          </p:cNvSpPr>
          <p:nvPr>
            <p:ph idx="4294967295"/>
          </p:nvPr>
        </p:nvSpPr>
        <p:spPr>
          <a:xfrm>
            <a:off x="494398" y="1825629"/>
            <a:ext cx="5525401" cy="385126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4">
            <a:extLst>
              <a:ext uri="{FF2B5EF4-FFF2-40B4-BE49-F238E27FC236}">
                <a16:creationId xmlns:a16="http://schemas.microsoft.com/office/drawing/2014/main" id="{2A3AA3D4-D758-45F9-BE16-24299F44642E}"/>
              </a:ext>
            </a:extLst>
          </p:cNvPr>
          <p:cNvSpPr txBox="1">
            <a:spLocks noGrp="1"/>
          </p:cNvSpPr>
          <p:nvPr>
            <p:ph type="dt" sz="half" idx="7"/>
          </p:nvPr>
        </p:nvSpPr>
        <p:spPr/>
        <p:txBody>
          <a:bodyPr/>
          <a:lstStyle>
            <a:lvl1pPr>
              <a:defRPr/>
            </a:lvl1pPr>
          </a:lstStyle>
          <a:p>
            <a:pPr lvl="0"/>
            <a:fld id="{D936F552-EAD2-4C8D-914A-2276FCCF3290}" type="datetime1">
              <a:rPr lang="en-GB"/>
              <a:pPr lvl="0"/>
              <a:t>23/03/2023</a:t>
            </a:fld>
            <a:endParaRPr lang="en-GB"/>
          </a:p>
        </p:txBody>
      </p:sp>
      <p:sp>
        <p:nvSpPr>
          <p:cNvPr id="5" name="Footer Placeholder 5">
            <a:extLst>
              <a:ext uri="{FF2B5EF4-FFF2-40B4-BE49-F238E27FC236}">
                <a16:creationId xmlns:a16="http://schemas.microsoft.com/office/drawing/2014/main" id="{43299029-DC75-443F-B01B-FD63CCC7D979}"/>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0E118511-5B6D-4E59-8108-647C84E550E7}"/>
              </a:ext>
            </a:extLst>
          </p:cNvPr>
          <p:cNvSpPr txBox="1">
            <a:spLocks noGrp="1"/>
          </p:cNvSpPr>
          <p:nvPr>
            <p:ph type="sldNum" sz="quarter" idx="8"/>
          </p:nvPr>
        </p:nvSpPr>
        <p:spPr/>
        <p:txBody>
          <a:bodyPr/>
          <a:lstStyle>
            <a:lvl1pPr>
              <a:defRPr/>
            </a:lvl1pPr>
          </a:lstStyle>
          <a:p>
            <a:pPr lvl="0"/>
            <a:fld id="{A4510E0D-AA6E-482D-A73B-29F8F8B36A65}" type="slidenum">
              <a:t>‹#›</a:t>
            </a:fld>
            <a:endParaRPr lang="en-GB"/>
          </a:p>
        </p:txBody>
      </p:sp>
      <p:sp>
        <p:nvSpPr>
          <p:cNvPr id="7" name="Picture Placeholder 8">
            <a:extLst>
              <a:ext uri="{FF2B5EF4-FFF2-40B4-BE49-F238E27FC236}">
                <a16:creationId xmlns:a16="http://schemas.microsoft.com/office/drawing/2014/main" id="{C795EFCA-41B4-4E74-8186-FE9AEA0E6862}"/>
              </a:ext>
            </a:extLst>
          </p:cNvPr>
          <p:cNvSpPr txBox="1">
            <a:spLocks noGrp="1"/>
          </p:cNvSpPr>
          <p:nvPr>
            <p:ph type="pic" idx="4294967295"/>
          </p:nvPr>
        </p:nvSpPr>
        <p:spPr>
          <a:xfrm>
            <a:off x="6172798" y="1825629"/>
            <a:ext cx="5524804" cy="3851269"/>
          </a:xfrm>
        </p:spPr>
        <p:txBody>
          <a:bodyPr/>
          <a:lstStyle>
            <a:lvl1pPr>
              <a:defRPr/>
            </a:lvl1pPr>
          </a:lstStyle>
          <a:p>
            <a:pPr lvl="0"/>
            <a:r>
              <a:rPr lang="en-US"/>
              <a:t>Click icon to add picture</a:t>
            </a:r>
            <a:endParaRPr lang="en-GB"/>
          </a:p>
        </p:txBody>
      </p:sp>
    </p:spTree>
    <p:extLst>
      <p:ext uri="{BB962C8B-B14F-4D97-AF65-F5344CB8AC3E}">
        <p14:creationId xmlns:p14="http://schemas.microsoft.com/office/powerpoint/2010/main" val="323559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8F0D-3465-117E-E743-1B6F59B742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3AC858-46C3-D9B5-F710-2A1E338F5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3201-2EBE-0E15-6327-C178E29751BE}"/>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4262112B-81E1-110D-3E79-E1923BEDD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4A5DA3-F301-A7B6-854D-16AEA35F8D46}"/>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401216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ED13-E68A-C052-859A-C485CBA9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F5419-95CA-DDD2-1D0B-C5C854C85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4775A-DDDB-0B81-47BC-57DF406C9353}"/>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7FBB5546-44A8-E4EC-01E0-36AD649ABC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C6F76-88AC-C63E-94C6-30BC3286F8DA}"/>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3527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84A7-9B1A-8E83-B1A2-944F72BD89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3B0CC-E594-65BA-3DAB-FB837A09C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433FD5-7B66-1702-1291-0EEA15351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00510A-21BF-AEF3-A155-23D3596F425F}"/>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C29D2CF8-3748-832C-B840-BE37DD8C37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73A6AC-3A62-B4D3-A792-6AD7CC8A37F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407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32A5-7517-B401-1D5C-A0EE0CB131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6CB02E-B38B-B731-84CA-E3237082B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D3AE2-9CC0-31B6-4D96-A4A189E4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E80338-D132-ABA4-189F-340632251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99FDD-C9B2-2D68-67B0-1DA1913CC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8AB73-A6F9-5076-C304-C746BF251CEF}"/>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8" name="Footer Placeholder 7">
            <a:extLst>
              <a:ext uri="{FF2B5EF4-FFF2-40B4-BE49-F238E27FC236}">
                <a16:creationId xmlns:a16="http://schemas.microsoft.com/office/drawing/2014/main" id="{E01EEE0E-0B89-98D8-E17E-F6EA75D373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8D79C7-17E1-E8EF-2B73-223CDE95AE52}"/>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60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1FA3-9568-1C4B-8A80-D5AC3D1B79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8C7774-4C0A-F324-7344-4C826836F454}"/>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4" name="Footer Placeholder 3">
            <a:extLst>
              <a:ext uri="{FF2B5EF4-FFF2-40B4-BE49-F238E27FC236}">
                <a16:creationId xmlns:a16="http://schemas.microsoft.com/office/drawing/2014/main" id="{37EAB2EE-6806-85A5-99FB-FFB81D30EA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55599-EA1D-B7D2-7F67-32B31D60D97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7473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BA362-8EDE-AA28-C8C4-CAF0E522D8BC}"/>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3" name="Footer Placeholder 2">
            <a:extLst>
              <a:ext uri="{FF2B5EF4-FFF2-40B4-BE49-F238E27FC236}">
                <a16:creationId xmlns:a16="http://schemas.microsoft.com/office/drawing/2014/main" id="{D0648F62-B7C4-C199-4E17-438BE24E93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4ACF3-6C17-C4B4-2697-E2C689F1270B}"/>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210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AD9-CEFD-5EF0-698F-7F7948DD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06838-AF9C-96F3-2015-4F9500051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562B78-F424-E470-3287-DAD5FA1AC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00FA-3DFC-2531-E40C-B466D832A92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F914CC94-1991-0FF0-0166-E909C97DC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A14514-04F2-07E0-0311-55DFD00D5E0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2000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DBC-BFE2-C8D6-FB99-A9DAF81DE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730A53-4045-E824-BBB0-CDECF03A2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5587C0-7D3D-95CF-099B-3BE937809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D4CBA-F6BC-52CE-5B80-CB72D864D955}"/>
              </a:ext>
            </a:extLst>
          </p:cNvPr>
          <p:cNvSpPr>
            <a:spLocks noGrp="1"/>
          </p:cNvSpPr>
          <p:nvPr>
            <p:ph type="dt" sz="half" idx="10"/>
          </p:nvPr>
        </p:nvSpPr>
        <p:spPr/>
        <p:txBody>
          <a:bodyPr/>
          <a:lstStyle/>
          <a:p>
            <a:fld id="{27D51E13-5E90-434D-9E86-028BD18EE9A5}" type="datetimeFigureOut">
              <a:rPr lang="en-GB" smtClean="0"/>
              <a:t>23/03/2023</a:t>
            </a:fld>
            <a:endParaRPr lang="en-GB"/>
          </a:p>
        </p:txBody>
      </p:sp>
      <p:sp>
        <p:nvSpPr>
          <p:cNvPr id="6" name="Footer Placeholder 5">
            <a:extLst>
              <a:ext uri="{FF2B5EF4-FFF2-40B4-BE49-F238E27FC236}">
                <a16:creationId xmlns:a16="http://schemas.microsoft.com/office/drawing/2014/main" id="{C7243090-B692-2F1B-7A9B-62346AAAF4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3E255-1500-4595-08E7-2B83CF62D2FF}"/>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333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E0C2B-ED31-FA35-55BD-91493731C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3F547-9955-5504-2BFE-390D29B22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003EE0-C28D-08D5-EC17-3303393B7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51E13-5E90-434D-9E86-028BD18EE9A5}" type="datetimeFigureOut">
              <a:rPr lang="en-GB" smtClean="0"/>
              <a:t>23/03/2023</a:t>
            </a:fld>
            <a:endParaRPr lang="en-GB"/>
          </a:p>
        </p:txBody>
      </p:sp>
      <p:sp>
        <p:nvSpPr>
          <p:cNvPr id="5" name="Footer Placeholder 4">
            <a:extLst>
              <a:ext uri="{FF2B5EF4-FFF2-40B4-BE49-F238E27FC236}">
                <a16:creationId xmlns:a16="http://schemas.microsoft.com/office/drawing/2014/main" id="{EF155FA7-B13E-7091-940D-D1D3E079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ADC2B-4758-86EA-BC83-F71E57A82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7FB0-CBBC-441A-B27A-0CF031B85B70}" type="slidenum">
              <a:rPr lang="en-GB" smtClean="0"/>
              <a:t>‹#›</a:t>
            </a:fld>
            <a:endParaRPr lang="en-GB"/>
          </a:p>
        </p:txBody>
      </p:sp>
    </p:spTree>
    <p:extLst>
      <p:ext uri="{BB962C8B-B14F-4D97-AF65-F5344CB8AC3E}">
        <p14:creationId xmlns:p14="http://schemas.microsoft.com/office/powerpoint/2010/main" val="2088233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61D800-0D4C-8777-EB33-4AE0664C037B}"/>
              </a:ext>
            </a:extLst>
          </p:cNvPr>
          <p:cNvSpPr>
            <a:spLocks noGrp="1"/>
          </p:cNvSpPr>
          <p:nvPr>
            <p:ph type="title"/>
          </p:nvPr>
        </p:nvSpPr>
        <p:spPr>
          <a:xfrm>
            <a:off x="2147889" y="1193801"/>
            <a:ext cx="7886700" cy="2852737"/>
          </a:xfrm>
        </p:spPr>
        <p:txBody>
          <a:bodyPr>
            <a:normAutofit/>
          </a:bodyPr>
          <a:lstStyle/>
          <a:p>
            <a:pPr algn="ctr"/>
            <a:r>
              <a:rPr lang="en-US" sz="4800" dirty="0">
                <a:latin typeface="Times New Roman" panose="02020603050405020304" pitchFamily="18" charset="0"/>
                <a:cs typeface="Times New Roman" panose="02020603050405020304" pitchFamily="18" charset="0"/>
              </a:rPr>
              <a:t>Memory Management and Operating Systems</a:t>
            </a:r>
            <a:br>
              <a:rPr lang="en-US" sz="4800"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2BEF538-5F9D-6F85-29A1-09265605B5F2}"/>
              </a:ext>
            </a:extLst>
          </p:cNvPr>
          <p:cNvSpPr>
            <a:spLocks noGrp="1"/>
          </p:cNvSpPr>
          <p:nvPr>
            <p:ph type="body" idx="1"/>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Dr Sana Belguith</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AAC5-2DD3-CE80-9C3A-B3D9E661C363}"/>
              </a:ext>
            </a:extLst>
          </p:cNvPr>
          <p:cNvSpPr txBox="1">
            <a:spLocks noGrp="1"/>
          </p:cNvSpPr>
          <p:nvPr>
            <p:ph type="title"/>
          </p:nvPr>
        </p:nvSpPr>
        <p:spPr>
          <a:xfrm>
            <a:off x="838200" y="0"/>
            <a:ext cx="10515600" cy="884941"/>
          </a:xfrm>
        </p:spPr>
        <p:txBody>
          <a:bodyPr/>
          <a:lstStyle/>
          <a:p>
            <a:pPr lvl="0" algn="ctr"/>
            <a:r>
              <a:rPr lang="en-US" sz="3600" dirty="0">
                <a:latin typeface="Times New Roman" panose="02020603050405020304" pitchFamily="18" charset="0"/>
                <a:cs typeface="Times New Roman" panose="02020603050405020304" pitchFamily="18" charset="0"/>
              </a:rPr>
              <a:t>Process as a protection boundary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23279-ECF1-13C3-3830-655A4CDE75BE}"/>
              </a:ext>
            </a:extLst>
          </p:cNvPr>
          <p:cNvSpPr txBox="1">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OS is responsible for isolating processes from each others.</a:t>
            </a:r>
          </a:p>
          <a:p>
            <a:pPr lvl="1"/>
            <a:r>
              <a:rPr lang="en-US" dirty="0">
                <a:latin typeface="Times New Roman" panose="02020603050405020304" pitchFamily="18" charset="0"/>
                <a:cs typeface="Times New Roman" panose="02020603050405020304" pitchFamily="18" charset="0"/>
              </a:rPr>
              <a:t>What happened in a process should not affect other processes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Intra-process communication (between threads) is application responsibility</a:t>
            </a:r>
          </a:p>
          <a:p>
            <a:pPr lvl="1"/>
            <a:r>
              <a:rPr lang="en-US" dirty="0">
                <a:latin typeface="Times New Roman" panose="02020603050405020304" pitchFamily="18" charset="0"/>
                <a:cs typeface="Times New Roman" panose="02020603050405020304" pitchFamily="18" charset="0"/>
              </a:rPr>
              <a:t>Shared address space.</a:t>
            </a:r>
          </a:p>
          <a:p>
            <a:pPr lvl="1"/>
            <a:r>
              <a:rPr lang="en-US" dirty="0">
                <a:latin typeface="Times New Roman" panose="02020603050405020304" pitchFamily="18" charset="0"/>
                <a:cs typeface="Times New Roman" panose="02020603050405020304" pitchFamily="18" charset="0"/>
              </a:rPr>
              <a:t>Shared file descriptors.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362E73B-D5DF-4222-BCE8-80D5BD163671}"/>
              </a:ext>
            </a:extLst>
          </p:cNvPr>
          <p:cNvSpPr txBox="1">
            <a:spLocks noGrp="1"/>
          </p:cNvSpPr>
          <p:nvPr>
            <p:ph type="title"/>
          </p:nvPr>
        </p:nvSpPr>
        <p:spPr>
          <a:xfrm>
            <a:off x="838200" y="122056"/>
            <a:ext cx="10515600" cy="850217"/>
          </a:xfrm>
        </p:spPr>
        <p:txBody>
          <a:bodyPr/>
          <a:lstStyle/>
          <a:p>
            <a:pPr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E3F9E405-8B22-48B4-A4CA-A565C296E8BB}"/>
              </a:ext>
            </a:extLst>
          </p:cNvPr>
          <p:cNvSpPr txBox="1">
            <a:spLocks noGrp="1"/>
          </p:cNvSpPr>
          <p:nvPr>
            <p:ph idx="1"/>
          </p:nvPr>
        </p:nvSpPr>
        <p:spPr/>
        <p:txBody>
          <a:bodyPr>
            <a:normAutofit/>
          </a:bodyPr>
          <a:lstStyle/>
          <a:p>
            <a:pPr lvl="0">
              <a:lnSpc>
                <a:spcPct val="70000"/>
              </a:lnSpc>
            </a:pPr>
            <a:r>
              <a:rPr lang="en-US" dirty="0">
                <a:latin typeface="Times New Roman" panose="02020603050405020304" pitchFamily="18" charset="0"/>
                <a:cs typeface="Times New Roman" panose="02020603050405020304" pitchFamily="18" charset="0"/>
              </a:rPr>
              <a:t>Physical addresses are P bits long</a:t>
            </a:r>
          </a:p>
          <a:p>
            <a:pPr lvl="1">
              <a:lnSpc>
                <a:spcPct val="70000"/>
              </a:lnSpc>
            </a:pPr>
            <a:r>
              <a:rPr lang="en-US" dirty="0">
                <a:latin typeface="Times New Roman" panose="02020603050405020304" pitchFamily="18" charset="0"/>
                <a:cs typeface="Times New Roman" panose="02020603050405020304" pitchFamily="18" charset="0"/>
              </a:rPr>
              <a:t>Maximum amount of addressable physical memory is 2</a:t>
            </a:r>
            <a:r>
              <a:rPr lang="en-US" baseline="30000" dirty="0">
                <a:latin typeface="Times New Roman" panose="02020603050405020304" pitchFamily="18" charset="0"/>
                <a:cs typeface="Times New Roman" panose="02020603050405020304" pitchFamily="18" charset="0"/>
              </a:rPr>
              <a:t>P</a:t>
            </a:r>
          </a:p>
          <a:p>
            <a:pPr lvl="0">
              <a:lnSpc>
                <a:spcPct val="70000"/>
              </a:lnSpc>
            </a:pPr>
            <a:r>
              <a:rPr lang="en-US" dirty="0">
                <a:latin typeface="Times New Roman" panose="02020603050405020304" pitchFamily="18" charset="0"/>
                <a:cs typeface="Times New Roman" panose="02020603050405020304" pitchFamily="18" charset="0"/>
              </a:rPr>
              <a:t>OS161’s MIPS is 32 bits</a:t>
            </a:r>
          </a:p>
          <a:p>
            <a:pPr lvl="1">
              <a:lnSpc>
                <a:spcPct val="70000"/>
              </a:lnSpc>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32 </a:t>
            </a:r>
            <a:r>
              <a:rPr lang="en-US" dirty="0">
                <a:latin typeface="Times New Roman" panose="02020603050405020304" pitchFamily="18" charset="0"/>
                <a:cs typeface="Times New Roman" panose="02020603050405020304" pitchFamily="18" charset="0"/>
              </a:rPr>
              <a:t>physical addresses</a:t>
            </a:r>
          </a:p>
          <a:p>
            <a:pPr lvl="1">
              <a:lnSpc>
                <a:spcPct val="70000"/>
              </a:lnSpc>
            </a:pPr>
            <a:r>
              <a:rPr lang="en-US" dirty="0">
                <a:latin typeface="Times New Roman" panose="02020603050405020304" pitchFamily="18" charset="0"/>
                <a:cs typeface="Times New Roman" panose="02020603050405020304" pitchFamily="18" charset="0"/>
              </a:rPr>
              <a:t>Maximum of 4GB memory</a:t>
            </a:r>
          </a:p>
          <a:p>
            <a:pPr lvl="0">
              <a:lnSpc>
                <a:spcPct val="70000"/>
              </a:lnSpc>
            </a:pPr>
            <a:r>
              <a:rPr lang="en-US" dirty="0">
                <a:latin typeface="Times New Roman" panose="02020603050405020304" pitchFamily="18" charset="0"/>
                <a:cs typeface="Times New Roman" panose="02020603050405020304" pitchFamily="18" charset="0"/>
              </a:rPr>
              <a:t>Modern CPU support large amount of addressable memory</a:t>
            </a:r>
          </a:p>
          <a:p>
            <a:pPr lvl="1">
              <a:lnSpc>
                <a:spcPct val="70000"/>
              </a:lnSpc>
            </a:pPr>
            <a:r>
              <a:rPr lang="en-US" dirty="0">
                <a:latin typeface="Times New Roman" panose="02020603050405020304" pitchFamily="18" charset="0"/>
                <a:cs typeface="Times New Roman" panose="02020603050405020304" pitchFamily="18" charset="0"/>
              </a:rPr>
              <a:t>X86_64</a:t>
            </a:r>
          </a:p>
          <a:p>
            <a:pPr lvl="1">
              <a:lnSpc>
                <a:spcPct val="70000"/>
              </a:lnSpc>
            </a:pPr>
            <a:r>
              <a:rPr lang="en-US" dirty="0">
                <a:latin typeface="Times New Roman" panose="02020603050405020304" pitchFamily="18" charset="0"/>
                <a:cs typeface="Times New Roman" panose="02020603050405020304" pitchFamily="18" charset="0"/>
              </a:rPr>
              <a:t>Physical 52 bits</a:t>
            </a:r>
          </a:p>
          <a:p>
            <a:pPr lvl="1">
              <a:lnSpc>
                <a:spcPct val="70000"/>
              </a:lnSpc>
            </a:pPr>
            <a:r>
              <a:rPr lang="en-US" dirty="0">
                <a:latin typeface="Times New Roman" panose="02020603050405020304" pitchFamily="18" charset="0"/>
                <a:cs typeface="Times New Roman" panose="02020603050405020304" pitchFamily="18" charset="0"/>
              </a:rPr>
              <a:t>Virtual 48 bits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C45-3024-417D-9D5A-426269BC2E6D}"/>
              </a:ext>
            </a:extLst>
          </p:cNvPr>
          <p:cNvSpPr txBox="1">
            <a:spLocks noGrp="1"/>
          </p:cNvSpPr>
          <p:nvPr>
            <p:ph type="title"/>
          </p:nvPr>
        </p:nvSpPr>
        <p:spPr>
          <a:xfrm>
            <a:off x="838200" y="73889"/>
            <a:ext cx="10515600" cy="886810"/>
          </a:xfrm>
        </p:spPr>
        <p:txBody>
          <a:bodyPr/>
          <a:lstStyle/>
          <a:p>
            <a:pPr lvl="0"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9DAB6-61A4-4839-8785-48DFEEE12FE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 finite</a:t>
            </a:r>
          </a:p>
          <a:p>
            <a:pPr lvl="0"/>
            <a:r>
              <a:rPr lang="en-US" dirty="0">
                <a:latin typeface="Times New Roman" panose="02020603050405020304" pitchFamily="18" charset="0"/>
                <a:cs typeface="Times New Roman" panose="02020603050405020304" pitchFamily="18" charset="0"/>
              </a:rPr>
              <a:t>Need to be shared between all processes</a:t>
            </a:r>
          </a:p>
          <a:p>
            <a:pPr lvl="0"/>
            <a:r>
              <a:rPr lang="en-US" dirty="0">
                <a:latin typeface="Times New Roman" panose="02020603050405020304" pitchFamily="18" charset="0"/>
                <a:cs typeface="Times New Roman" panose="02020603050405020304" pitchFamily="18" charset="0"/>
              </a:rPr>
              <a:t>Need to be carefully managed to avoid processes stepping on each other toes</a:t>
            </a:r>
          </a:p>
          <a:p>
            <a:pPr lvl="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Classic OS solution: </a:t>
            </a:r>
            <a:r>
              <a:rPr lang="en-US" b="1" dirty="0">
                <a:solidFill>
                  <a:srgbClr val="C00000"/>
                </a:solidFill>
                <a:latin typeface="Times New Roman" panose="02020603050405020304" pitchFamily="18" charset="0"/>
                <a:cs typeface="Times New Roman" panose="02020603050405020304" pitchFamily="18" charset="0"/>
              </a:rPr>
              <a:t>hide complexity through an abstraction</a:t>
            </a:r>
            <a:endParaRPr lang="en-GB"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A891-557F-445E-8F61-CDA6D8ED8B2F}"/>
              </a:ext>
            </a:extLst>
          </p:cNvPr>
          <p:cNvSpPr txBox="1">
            <a:spLocks noGrp="1"/>
          </p:cNvSpPr>
          <p:nvPr>
            <p:ph type="title"/>
          </p:nvPr>
        </p:nvSpPr>
        <p:spPr>
          <a:xfrm>
            <a:off x="838200" y="163331"/>
            <a:ext cx="10515600" cy="1035412"/>
          </a:xfrm>
        </p:spPr>
        <p:txBody>
          <a:bodyPr/>
          <a:lstStyle/>
          <a:p>
            <a:pPr algn="ctr"/>
            <a:r>
              <a:rPr lang="en-US" sz="3600" dirty="0">
                <a:latin typeface="Times New Roman" panose="02020603050405020304" pitchFamily="18" charset="0"/>
                <a:cs typeface="Times New Roman" panose="02020603050405020304" pitchFamily="18" charset="0"/>
              </a:rPr>
              <a:t>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84CF0-66FA-4DF1-B577-B79FB5AEF6AC}"/>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The kernel provide a virtual memory for each process</a:t>
            </a:r>
          </a:p>
          <a:p>
            <a:pPr lvl="0">
              <a:lnSpc>
                <a:spcPct val="70000"/>
              </a:lnSpc>
            </a:pPr>
            <a:r>
              <a:rPr lang="en-US" sz="2533" dirty="0">
                <a:latin typeface="Times New Roman" panose="02020603050405020304" pitchFamily="18" charset="0"/>
                <a:cs typeface="Times New Roman" panose="02020603050405020304" pitchFamily="18" charset="0"/>
              </a:rPr>
              <a:t>Virtual memory hold code, data and stack(s) for a process</a:t>
            </a:r>
          </a:p>
          <a:p>
            <a:pPr lvl="0">
              <a:lnSpc>
                <a:spcPct val="70000"/>
              </a:lnSpc>
            </a:pPr>
            <a:r>
              <a:rPr lang="en-US" sz="2533" dirty="0">
                <a:latin typeface="Times New Roman" panose="02020603050405020304" pitchFamily="18" charset="0"/>
                <a:cs typeface="Times New Roman" panose="02020603050405020304" pitchFamily="18" charset="0"/>
              </a:rPr>
              <a:t>If virtual memory addresses are V bits</a:t>
            </a:r>
          </a:p>
          <a:p>
            <a:pPr lvl="1">
              <a:lnSpc>
                <a:spcPct val="70000"/>
              </a:lnSpc>
            </a:pPr>
            <a:r>
              <a:rPr lang="en-US" sz="2267" dirty="0">
                <a:latin typeface="Times New Roman" panose="02020603050405020304" pitchFamily="18" charset="0"/>
                <a:cs typeface="Times New Roman" panose="02020603050405020304" pitchFamily="18" charset="0"/>
              </a:rPr>
              <a:t>Amount of addressable virtual is 2</a:t>
            </a:r>
            <a:r>
              <a:rPr lang="en-US" sz="2267" baseline="30000" dirty="0">
                <a:latin typeface="Times New Roman" panose="02020603050405020304" pitchFamily="18" charset="0"/>
                <a:cs typeface="Times New Roman" panose="02020603050405020304" pitchFamily="18" charset="0"/>
              </a:rPr>
              <a:t>V</a:t>
            </a:r>
          </a:p>
          <a:p>
            <a:pPr lvl="1">
              <a:lnSpc>
                <a:spcPct val="70000"/>
              </a:lnSpc>
            </a:pPr>
            <a:r>
              <a:rPr lang="en-US" sz="2267" dirty="0">
                <a:latin typeface="Times New Roman" panose="02020603050405020304" pitchFamily="18" charset="0"/>
                <a:cs typeface="Times New Roman" panose="02020603050405020304" pitchFamily="18" charset="0"/>
              </a:rPr>
              <a:t>On OS161/MIPS V=32</a:t>
            </a:r>
          </a:p>
          <a:p>
            <a:pPr lvl="0">
              <a:lnSpc>
                <a:spcPct val="70000"/>
              </a:lnSpc>
            </a:pPr>
            <a:r>
              <a:rPr lang="en-US" sz="2533" dirty="0">
                <a:latin typeface="Times New Roman" panose="02020603050405020304" pitchFamily="18" charset="0"/>
                <a:cs typeface="Times New Roman" panose="02020603050405020304" pitchFamily="18" charset="0"/>
              </a:rPr>
              <a:t>Running processes see </a:t>
            </a:r>
            <a:r>
              <a:rPr lang="en-US" sz="2533" b="1" dirty="0">
                <a:solidFill>
                  <a:srgbClr val="C00000"/>
                </a:solidFill>
                <a:latin typeface="Times New Roman" panose="02020603050405020304" pitchFamily="18" charset="0"/>
                <a:cs typeface="Times New Roman" panose="02020603050405020304" pitchFamily="18" charset="0"/>
              </a:rPr>
              <a:t>only</a:t>
            </a:r>
            <a:r>
              <a:rPr lang="en-US" sz="2533" dirty="0">
                <a:latin typeface="Times New Roman" panose="02020603050405020304" pitchFamily="18" charset="0"/>
                <a:cs typeface="Times New Roman" panose="02020603050405020304" pitchFamily="18" charset="0"/>
              </a:rPr>
              <a:t> virtual memory</a:t>
            </a:r>
          </a:p>
          <a:p>
            <a:pPr lvl="0">
              <a:lnSpc>
                <a:spcPct val="70000"/>
              </a:lnSpc>
            </a:pPr>
            <a:r>
              <a:rPr lang="en-US" sz="2533" dirty="0">
                <a:latin typeface="Times New Roman" panose="02020603050405020304" pitchFamily="18" charset="0"/>
                <a:cs typeface="Times New Roman" panose="02020603050405020304" pitchFamily="18" charset="0"/>
              </a:rPr>
              <a:t>Each process is </a:t>
            </a:r>
            <a:r>
              <a:rPr lang="en-US" sz="2533" b="1" dirty="0">
                <a:solidFill>
                  <a:srgbClr val="C00000"/>
                </a:solidFill>
                <a:latin typeface="Times New Roman" panose="02020603050405020304" pitchFamily="18" charset="0"/>
                <a:cs typeface="Times New Roman" panose="02020603050405020304" pitchFamily="18" charset="0"/>
              </a:rPr>
              <a:t>isolated</a:t>
            </a:r>
            <a:r>
              <a:rPr lang="en-US" sz="2533" dirty="0">
                <a:latin typeface="Times New Roman" panose="02020603050405020304" pitchFamily="18" charset="0"/>
                <a:cs typeface="Times New Roman" panose="02020603050405020304" pitchFamily="18" charset="0"/>
              </a:rPr>
              <a:t> in its virtual memory and </a:t>
            </a:r>
            <a:r>
              <a:rPr lang="en-US" sz="2533" b="1" dirty="0">
                <a:solidFill>
                  <a:srgbClr val="C00000"/>
                </a:solidFill>
                <a:latin typeface="Times New Roman" panose="02020603050405020304" pitchFamily="18" charset="0"/>
                <a:cs typeface="Times New Roman" panose="02020603050405020304" pitchFamily="18" charset="0"/>
              </a:rPr>
              <a:t>cannot address </a:t>
            </a:r>
            <a:r>
              <a:rPr lang="en-US" sz="2533" dirty="0">
                <a:latin typeface="Times New Roman" panose="02020603050405020304" pitchFamily="18" charset="0"/>
                <a:cs typeface="Times New Roman" panose="02020603050405020304" pitchFamily="18" charset="0"/>
              </a:rPr>
              <a:t>other processes virtual memory</a:t>
            </a:r>
            <a:endParaRPr lang="en-GB" sz="25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B5D-B2BD-4B25-9EE5-7A39D1BA3358}"/>
              </a:ext>
            </a:extLst>
          </p:cNvPr>
          <p:cNvSpPr txBox="1">
            <a:spLocks noGrp="1"/>
          </p:cNvSpPr>
          <p:nvPr>
            <p:ph type="title"/>
          </p:nvPr>
        </p:nvSpPr>
        <p:spPr>
          <a:xfrm>
            <a:off x="838200" y="12205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Why 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6052B-1C76-4C1E-B056-54FCCA352CE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Isolate processes from each other</a:t>
            </a:r>
          </a:p>
          <a:p>
            <a:pPr lvl="0"/>
            <a:r>
              <a:rPr lang="en-US" dirty="0">
                <a:latin typeface="Times New Roman" panose="02020603050405020304" pitchFamily="18" charset="0"/>
                <a:cs typeface="Times New Roman" panose="02020603050405020304" pitchFamily="18" charset="0"/>
              </a:rPr>
              <a:t>Potentially to support virtual memory larger than physical memory</a:t>
            </a:r>
          </a:p>
          <a:p>
            <a:pPr lvl="0"/>
            <a:r>
              <a:rPr lang="en-US" dirty="0">
                <a:latin typeface="Times New Roman" panose="02020603050405020304" pitchFamily="18" charset="0"/>
                <a:cs typeface="Times New Roman" panose="02020603050405020304" pitchFamily="18" charset="0"/>
              </a:rPr>
              <a:t>Total size of virtual memories can be greater than the physical memory</a:t>
            </a:r>
          </a:p>
          <a:p>
            <a:pPr lvl="1"/>
            <a:r>
              <a:rPr lang="en-US" dirty="0">
                <a:latin typeface="Times New Roman" panose="02020603050405020304" pitchFamily="18" charset="0"/>
                <a:cs typeface="Times New Roman" panose="02020603050405020304" pitchFamily="18" charset="0"/>
              </a:rPr>
              <a:t>Provide greater support for multiprocessing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9370DEF-1B0E-4DB1-BD6C-C54067F18DFB}"/>
              </a:ext>
            </a:extLst>
          </p:cNvPr>
          <p:cNvSpPr txBox="1">
            <a:spLocks noGrp="1"/>
          </p:cNvSpPr>
          <p:nvPr>
            <p:ph type="title"/>
          </p:nvPr>
        </p:nvSpPr>
        <p:spPr>
          <a:xfrm>
            <a:off x="838200" y="157986"/>
            <a:ext cx="10515600" cy="815493"/>
          </a:xfrm>
        </p:spPr>
        <p:txBody>
          <a:bodyPr/>
          <a:lstStyle/>
          <a:p>
            <a:pPr algn="ctr"/>
            <a:r>
              <a:rPr lang="en-US" sz="3600" dirty="0">
                <a:latin typeface="Times New Roman" panose="02020603050405020304" pitchFamily="18" charset="0"/>
                <a:cs typeface="Times New Roman" panose="02020603050405020304" pitchFamily="18" charset="0"/>
              </a:rPr>
              <a:t>Memory-Mapping Unit (MMU)</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1DC144-21FD-4C3C-923B-FEB5500106B9}"/>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MMU is a piece of hardware</a:t>
            </a:r>
          </a:p>
          <a:p>
            <a:pPr lvl="1">
              <a:lnSpc>
                <a:spcPct val="70000"/>
              </a:lnSpc>
            </a:pPr>
            <a:r>
              <a:rPr lang="en-US" sz="2267" dirty="0">
                <a:latin typeface="Times New Roman" panose="02020603050405020304" pitchFamily="18" charset="0"/>
                <a:cs typeface="Times New Roman" panose="02020603050405020304" pitchFamily="18" charset="0"/>
              </a:rPr>
              <a:t>Translate virtual addresses to physical addresses</a:t>
            </a:r>
          </a:p>
          <a:p>
            <a:pPr lvl="1">
              <a:lnSpc>
                <a:spcPct val="70000"/>
              </a:lnSpc>
            </a:pPr>
            <a:r>
              <a:rPr lang="en-US" sz="2267" dirty="0">
                <a:latin typeface="Times New Roman" panose="02020603050405020304" pitchFamily="18" charset="0"/>
                <a:cs typeface="Times New Roman" panose="02020603050405020304" pitchFamily="18" charset="0"/>
              </a:rPr>
              <a:t>Only configurable by a privileged process (i.e. the kernel)</a:t>
            </a:r>
          </a:p>
          <a:p>
            <a:pPr lvl="0">
              <a:lnSpc>
                <a:spcPct val="70000"/>
              </a:lnSpc>
            </a:pPr>
            <a:r>
              <a:rPr lang="en-US" sz="2533" dirty="0">
                <a:latin typeface="Times New Roman" panose="02020603050405020304" pitchFamily="18" charset="0"/>
                <a:cs typeface="Times New Roman" panose="02020603050405020304" pitchFamily="18" charset="0"/>
              </a:rPr>
              <a:t>Virtual addresses are what a process uses</a:t>
            </a:r>
          </a:p>
          <a:p>
            <a:pPr lvl="0">
              <a:lnSpc>
                <a:spcPct val="70000"/>
              </a:lnSpc>
            </a:pPr>
            <a:r>
              <a:rPr lang="en-US" sz="2533" dirty="0">
                <a:latin typeface="Times New Roman" panose="02020603050405020304" pitchFamily="18" charset="0"/>
                <a:cs typeface="Times New Roman" panose="02020603050405020304" pitchFamily="18" charset="0"/>
              </a:rPr>
              <a:t>Physical addresses is what the CPU present to the RAM</a:t>
            </a: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r>
              <a:rPr lang="en-US" sz="1600" dirty="0">
                <a:latin typeface="Times New Roman" panose="02020603050405020304" pitchFamily="18" charset="0"/>
                <a:cs typeface="Times New Roman" panose="02020603050405020304" pitchFamily="18" charset="0"/>
              </a:rPr>
              <a:t>// code in process</a:t>
            </a:r>
          </a:p>
          <a:p>
            <a:pPr marL="0" indent="0">
              <a:lnSpc>
                <a:spcPct val="70000"/>
              </a:lnSpc>
              <a:buNone/>
            </a:pPr>
            <a:r>
              <a:rPr lang="en-US" sz="1600" dirty="0">
                <a:latin typeface="Times New Roman" panose="02020603050405020304" pitchFamily="18" charset="0"/>
                <a:cs typeface="Times New Roman" panose="02020603050405020304" pitchFamily="18" charset="0"/>
              </a:rPr>
              <a:t>sub t1, a0, a1</a:t>
            </a:r>
          </a:p>
          <a:p>
            <a:pPr marL="0" indent="0">
              <a:lnSpc>
                <a:spcPct val="70000"/>
              </a:lnSpc>
              <a:buNone/>
            </a:pPr>
            <a:r>
              <a:rPr lang="en-US" sz="1600" dirty="0">
                <a:latin typeface="Times New Roman" panose="02020603050405020304" pitchFamily="18" charset="0"/>
                <a:cs typeface="Times New Roman" panose="02020603050405020304" pitchFamily="18" charset="0"/>
              </a:rPr>
              <a:t>add t0, t1, t2</a:t>
            </a:r>
          </a:p>
          <a:p>
            <a:pPr marL="0" indent="0">
              <a:lnSpc>
                <a:spcPct val="70000"/>
              </a:lnSpc>
              <a:buNone/>
            </a:pPr>
            <a:r>
              <a:rPr lang="en-US" sz="1600" dirty="0" err="1">
                <a:latin typeface="Times New Roman" panose="02020603050405020304" pitchFamily="18" charset="0"/>
                <a:cs typeface="Times New Roman" panose="02020603050405020304" pitchFamily="18" charset="0"/>
              </a:rPr>
              <a:t>lw</a:t>
            </a:r>
            <a:r>
              <a:rPr lang="en-US" sz="1600" dirty="0">
                <a:latin typeface="Times New Roman" panose="02020603050405020304" pitchFamily="18" charset="0"/>
                <a:cs typeface="Times New Roman" panose="02020603050405020304" pitchFamily="18" charset="0"/>
              </a:rPr>
              <a:t> t4; 16(t0)</a:t>
            </a:r>
          </a:p>
          <a:p>
            <a:pPr lvl="1">
              <a:lnSpc>
                <a:spcPct val="70000"/>
              </a:lnSpc>
            </a:pPr>
            <a:endParaRPr lang="en-GB" sz="2267" dirty="0">
              <a:latin typeface="Times New Roman" panose="02020603050405020304" pitchFamily="18" charset="0"/>
              <a:cs typeface="Times New Roman" panose="02020603050405020304" pitchFamily="18" charset="0"/>
            </a:endParaRPr>
          </a:p>
        </p:txBody>
      </p:sp>
      <p:sp>
        <p:nvSpPr>
          <p:cNvPr id="4" name="Left Brace 5">
            <a:extLst>
              <a:ext uri="{FF2B5EF4-FFF2-40B4-BE49-F238E27FC236}">
                <a16:creationId xmlns:a16="http://schemas.microsoft.com/office/drawing/2014/main" id="{9B00FEFB-ACB0-4F7E-A9B6-DACEFE7858E5}"/>
              </a:ext>
            </a:extLst>
          </p:cNvPr>
          <p:cNvSpPr/>
          <p:nvPr/>
        </p:nvSpPr>
        <p:spPr>
          <a:xfrm rot="16200004">
            <a:off x="1212276" y="5285490"/>
            <a:ext cx="415637" cy="531095"/>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87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5" name="Flowchart: Summing Junction 6">
            <a:extLst>
              <a:ext uri="{FF2B5EF4-FFF2-40B4-BE49-F238E27FC236}">
                <a16:creationId xmlns:a16="http://schemas.microsoft.com/office/drawing/2014/main" id="{A0445183-EFBE-4EF2-8773-A91E79AAB81D}"/>
              </a:ext>
            </a:extLst>
          </p:cNvPr>
          <p:cNvSpPr/>
          <p:nvPr/>
        </p:nvSpPr>
        <p:spPr>
          <a:xfrm>
            <a:off x="3967022"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6" name="Straight Arrow Connector 12">
            <a:extLst>
              <a:ext uri="{FF2B5EF4-FFF2-40B4-BE49-F238E27FC236}">
                <a16:creationId xmlns:a16="http://schemas.microsoft.com/office/drawing/2014/main" id="{2A4462F2-EE09-4157-8190-A612D68A23E6}"/>
              </a:ext>
            </a:extLst>
          </p:cNvPr>
          <p:cNvCxnSpPr>
            <a:stCxn id="4" idx="5"/>
          </p:cNvCxnSpPr>
          <p:nvPr/>
        </p:nvCxnSpPr>
        <p:spPr>
          <a:xfrm>
            <a:off x="1424708" y="5758867"/>
            <a:ext cx="2542312" cy="0"/>
          </a:xfrm>
          <a:prstGeom prst="straightConnector1">
            <a:avLst/>
          </a:prstGeom>
          <a:noFill/>
          <a:ln w="19046" cap="flat">
            <a:solidFill>
              <a:srgbClr val="000000"/>
            </a:solidFill>
            <a:prstDash val="solid"/>
            <a:miter/>
            <a:tailEnd type="arrow"/>
          </a:ln>
        </p:spPr>
      </p:cxnSp>
      <p:sp>
        <p:nvSpPr>
          <p:cNvPr id="7" name="Rectangle: Single Corner Snipped 13">
            <a:extLst>
              <a:ext uri="{FF2B5EF4-FFF2-40B4-BE49-F238E27FC236}">
                <a16:creationId xmlns:a16="http://schemas.microsoft.com/office/drawing/2014/main" id="{F9852B78-E423-4C6C-A27A-B2E498956D57}"/>
              </a:ext>
            </a:extLst>
          </p:cNvPr>
          <p:cNvSpPr/>
          <p:nvPr/>
        </p:nvSpPr>
        <p:spPr>
          <a:xfrm>
            <a:off x="8248072" y="3786908"/>
            <a:ext cx="2073565" cy="25908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gradFill>
            <a:gsLst>
              <a:gs pos="0">
                <a:srgbClr val="A8B7DF"/>
              </a:gs>
              <a:gs pos="100000">
                <a:srgbClr val="9AABD9"/>
              </a:gs>
            </a:gsLst>
            <a:lin ang="5400000"/>
          </a:gradFill>
          <a:ln w="6345" cap="flat">
            <a:solidFill>
              <a:srgbClr val="4472C4"/>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8" name="Straight Arrow Connector 15">
            <a:extLst>
              <a:ext uri="{FF2B5EF4-FFF2-40B4-BE49-F238E27FC236}">
                <a16:creationId xmlns:a16="http://schemas.microsoft.com/office/drawing/2014/main" id="{456E9857-90A5-4D2A-9A80-847565BFB434}"/>
              </a:ext>
            </a:extLst>
          </p:cNvPr>
          <p:cNvCxnSpPr>
            <a:stCxn id="5" idx="1"/>
          </p:cNvCxnSpPr>
          <p:nvPr/>
        </p:nvCxnSpPr>
        <p:spPr>
          <a:xfrm>
            <a:off x="5232405" y="5758867"/>
            <a:ext cx="3015667" cy="0"/>
          </a:xfrm>
          <a:prstGeom prst="straightConnector1">
            <a:avLst/>
          </a:prstGeom>
          <a:noFill/>
          <a:ln w="19046" cap="flat">
            <a:solidFill>
              <a:srgbClr val="000000"/>
            </a:solidFill>
            <a:prstDash val="solid"/>
            <a:miter/>
            <a:tailEnd type="arrow"/>
          </a:ln>
        </p:spPr>
      </p:cxnSp>
      <p:sp>
        <p:nvSpPr>
          <p:cNvPr id="9" name="TextBox 16">
            <a:extLst>
              <a:ext uri="{FF2B5EF4-FFF2-40B4-BE49-F238E27FC236}">
                <a16:creationId xmlns:a16="http://schemas.microsoft.com/office/drawing/2014/main" id="{949513F3-F614-4465-853A-CCAEDB0394ED}"/>
              </a:ext>
            </a:extLst>
          </p:cNvPr>
          <p:cNvSpPr txBox="1"/>
          <p:nvPr/>
        </p:nvSpPr>
        <p:spPr>
          <a:xfrm>
            <a:off x="4115386"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10" name="TextBox 17">
            <a:extLst>
              <a:ext uri="{FF2B5EF4-FFF2-40B4-BE49-F238E27FC236}">
                <a16:creationId xmlns:a16="http://schemas.microsoft.com/office/drawing/2014/main" id="{2412844B-BEEC-4C1B-8276-09474AAAAD69}"/>
              </a:ext>
            </a:extLst>
          </p:cNvPr>
          <p:cNvSpPr txBox="1"/>
          <p:nvPr/>
        </p:nvSpPr>
        <p:spPr>
          <a:xfrm>
            <a:off x="7181858" y="3784898"/>
            <a:ext cx="853760"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RAM</a:t>
            </a:r>
            <a:endParaRPr lang="en-GB" sz="2400">
              <a:solidFill>
                <a:srgbClr val="000000"/>
              </a:solidFill>
              <a:latin typeface="Calibri"/>
            </a:endParaRPr>
          </a:p>
        </p:txBody>
      </p:sp>
      <p:sp>
        <p:nvSpPr>
          <p:cNvPr id="11" name="TextBox 18">
            <a:extLst>
              <a:ext uri="{FF2B5EF4-FFF2-40B4-BE49-F238E27FC236}">
                <a16:creationId xmlns:a16="http://schemas.microsoft.com/office/drawing/2014/main" id="{13CF1424-B089-45AC-8250-FDDDCB0DC5EC}"/>
              </a:ext>
            </a:extLst>
          </p:cNvPr>
          <p:cNvSpPr txBox="1"/>
          <p:nvPr/>
        </p:nvSpPr>
        <p:spPr>
          <a:xfrm>
            <a:off x="2613831" y="5225469"/>
            <a:ext cx="144526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Virtual address:</a:t>
            </a:r>
          </a:p>
          <a:p>
            <a:pPr defTabSz="1219140">
              <a:defRPr sz="1800" b="0" i="0" u="none" strike="noStrike" kern="0" cap="none" spc="0" baseline="0">
                <a:solidFill>
                  <a:srgbClr val="000000"/>
                </a:solidFill>
                <a:uFillTx/>
              </a:defRPr>
            </a:pPr>
            <a:r>
              <a:rPr lang="en-US" sz="1467">
                <a:solidFill>
                  <a:srgbClr val="000000"/>
                </a:solidFill>
                <a:latin typeface="Calibri"/>
              </a:rPr>
              <a:t>0x234FED</a:t>
            </a:r>
            <a:endParaRPr lang="en-GB" sz="1467">
              <a:solidFill>
                <a:srgbClr val="000000"/>
              </a:solidFill>
              <a:latin typeface="Calibri"/>
            </a:endParaRPr>
          </a:p>
        </p:txBody>
      </p:sp>
      <p:sp>
        <p:nvSpPr>
          <p:cNvPr id="12" name="TextBox 19">
            <a:extLst>
              <a:ext uri="{FF2B5EF4-FFF2-40B4-BE49-F238E27FC236}">
                <a16:creationId xmlns:a16="http://schemas.microsoft.com/office/drawing/2014/main" id="{C78A79B3-4CAF-402D-9CF8-AAA8CA1D8A4A}"/>
              </a:ext>
            </a:extLst>
          </p:cNvPr>
          <p:cNvSpPr txBox="1"/>
          <p:nvPr/>
        </p:nvSpPr>
        <p:spPr>
          <a:xfrm>
            <a:off x="5375501" y="5184357"/>
            <a:ext cx="154625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Physical address:</a:t>
            </a:r>
          </a:p>
          <a:p>
            <a:pPr defTabSz="1219140">
              <a:defRPr sz="1800" b="0" i="0" u="none" strike="noStrike" kern="0" cap="none" spc="0" baseline="0">
                <a:solidFill>
                  <a:srgbClr val="000000"/>
                </a:solidFill>
                <a:uFillTx/>
              </a:defRPr>
            </a:pPr>
            <a:r>
              <a:rPr lang="en-US" sz="1467">
                <a:solidFill>
                  <a:srgbClr val="000000"/>
                </a:solidFill>
                <a:latin typeface="Calibri"/>
              </a:rPr>
              <a:t>0x754EED</a:t>
            </a:r>
            <a:endParaRPr lang="en-GB" sz="1467">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2A8B-5345-4A6B-8C2A-CE0FA70889B4}"/>
              </a:ext>
            </a:extLst>
          </p:cNvPr>
          <p:cNvSpPr txBox="1">
            <a:spLocks noGrp="1"/>
          </p:cNvSpPr>
          <p:nvPr>
            <p:ph type="title"/>
          </p:nvPr>
        </p:nvSpPr>
        <p:spPr>
          <a:xfrm>
            <a:off x="838200" y="100180"/>
            <a:ext cx="10515600" cy="843371"/>
          </a:xfrm>
        </p:spPr>
        <p:txBody>
          <a:bodyPr/>
          <a:lstStyle/>
          <a:p>
            <a:pPr lvl="0" algn="ctr"/>
            <a:r>
              <a:rPr lang="en-US" sz="3600" dirty="0">
                <a:latin typeface="Times New Roman" panose="02020603050405020304" pitchFamily="18" charset="0"/>
                <a:cs typeface="Times New Roman" panose="02020603050405020304" pitchFamily="18" charset="0"/>
              </a:rPr>
              <a:t>Early attempt: base + bound</a:t>
            </a:r>
            <a:endParaRPr lang="en-GB" sz="36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5A185DE1-10E0-42AA-A48F-DD833E91CE9E}"/>
              </a:ext>
            </a:extLst>
          </p:cNvPr>
          <p:cNvSpPr txBox="1">
            <a:spLocks noGrp="1"/>
          </p:cNvSpPr>
          <p:nvPr>
            <p:ph sz="half" idx="1"/>
          </p:nvPr>
        </p:nvSpPr>
        <p:spPr/>
        <p:txBody>
          <a:bodyPr>
            <a:normAutofit/>
          </a:bodyPr>
          <a:lstStyle/>
          <a:p>
            <a:pPr lvl="0">
              <a:lnSpc>
                <a:spcPct val="80000"/>
              </a:lnSpc>
            </a:pPr>
            <a:r>
              <a:rPr lang="en-US" sz="2400" dirty="0">
                <a:latin typeface="Times New Roman" panose="02020603050405020304" pitchFamily="18" charset="0"/>
                <a:cs typeface="Times New Roman" panose="02020603050405020304" pitchFamily="18" charset="0"/>
              </a:rPr>
              <a:t>Associate virtual address with base and bound register</a:t>
            </a:r>
          </a:p>
          <a:p>
            <a:pPr lvl="0">
              <a:lnSpc>
                <a:spcPct val="80000"/>
              </a:lnSpc>
            </a:pPr>
            <a:r>
              <a:rPr lang="en-US" sz="2400" dirty="0">
                <a:latin typeface="Times New Roman" panose="02020603050405020304" pitchFamily="18" charset="0"/>
                <a:cs typeface="Times New Roman" panose="02020603050405020304" pitchFamily="18" charset="0"/>
              </a:rPr>
              <a:t>Base: where the physical address space start</a:t>
            </a:r>
          </a:p>
          <a:p>
            <a:pPr lvl="0">
              <a:lnSpc>
                <a:spcPct val="80000"/>
              </a:lnSpc>
            </a:pPr>
            <a:r>
              <a:rPr lang="en-US" sz="2400" dirty="0">
                <a:latin typeface="Times New Roman" panose="02020603050405020304" pitchFamily="18" charset="0"/>
                <a:cs typeface="Times New Roman" panose="02020603050405020304" pitchFamily="18" charset="0"/>
              </a:rPr>
              <a:t>Bound: the length of the address space (both virtual and physical)</a:t>
            </a:r>
          </a:p>
        </p:txBody>
      </p:sp>
      <p:sp>
        <p:nvSpPr>
          <p:cNvPr id="4" name="Rectangle 5">
            <a:extLst>
              <a:ext uri="{FF2B5EF4-FFF2-40B4-BE49-F238E27FC236}">
                <a16:creationId xmlns:a16="http://schemas.microsoft.com/office/drawing/2014/main" id="{811919AF-2400-4772-A99C-E035EFBAD735}"/>
              </a:ext>
            </a:extLst>
          </p:cNvPr>
          <p:cNvSpPr/>
          <p:nvPr/>
        </p:nvSpPr>
        <p:spPr>
          <a:xfrm>
            <a:off x="6627095" y="2027383"/>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1</a:t>
            </a:r>
            <a:endParaRPr lang="en-GB" sz="2400">
              <a:solidFill>
                <a:srgbClr val="FFFFFF"/>
              </a:solidFill>
              <a:latin typeface="Calibri"/>
            </a:endParaRPr>
          </a:p>
        </p:txBody>
      </p:sp>
      <p:sp>
        <p:nvSpPr>
          <p:cNvPr id="5" name="Rectangle 6">
            <a:extLst>
              <a:ext uri="{FF2B5EF4-FFF2-40B4-BE49-F238E27FC236}">
                <a16:creationId xmlns:a16="http://schemas.microsoft.com/office/drawing/2014/main" id="{53EA4F51-6E34-47A1-9FF5-F40418BBFE25}"/>
              </a:ext>
            </a:extLst>
          </p:cNvPr>
          <p:cNvSpPr/>
          <p:nvPr/>
        </p:nvSpPr>
        <p:spPr>
          <a:xfrm>
            <a:off x="6627095" y="396240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2</a:t>
            </a:r>
            <a:endParaRPr lang="en-GB" sz="2400">
              <a:solidFill>
                <a:srgbClr val="FFFFFF"/>
              </a:solidFill>
              <a:latin typeface="Calibri"/>
            </a:endParaRPr>
          </a:p>
        </p:txBody>
      </p:sp>
      <p:sp>
        <p:nvSpPr>
          <p:cNvPr id="6" name="Rectangle: Single Corner Snipped 7">
            <a:extLst>
              <a:ext uri="{FF2B5EF4-FFF2-40B4-BE49-F238E27FC236}">
                <a16:creationId xmlns:a16="http://schemas.microsoft.com/office/drawing/2014/main" id="{7994D289-6D49-4566-BC16-42D634C13E91}"/>
              </a:ext>
            </a:extLst>
          </p:cNvPr>
          <p:cNvSpPr/>
          <p:nvPr/>
        </p:nvSpPr>
        <p:spPr>
          <a:xfrm>
            <a:off x="8848441" y="1614893"/>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8">
            <a:extLst>
              <a:ext uri="{FF2B5EF4-FFF2-40B4-BE49-F238E27FC236}">
                <a16:creationId xmlns:a16="http://schemas.microsoft.com/office/drawing/2014/main" id="{73F342FF-7BA7-47FC-A089-6FE39DD077FD}"/>
              </a:ext>
            </a:extLst>
          </p:cNvPr>
          <p:cNvSpPr/>
          <p:nvPr/>
        </p:nvSpPr>
        <p:spPr>
          <a:xfrm>
            <a:off x="8848441" y="411942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TextBox 10">
            <a:extLst>
              <a:ext uri="{FF2B5EF4-FFF2-40B4-BE49-F238E27FC236}">
                <a16:creationId xmlns:a16="http://schemas.microsoft.com/office/drawing/2014/main" id="{23111FC9-8304-48DB-A9E9-1C5C25997192}"/>
              </a:ext>
            </a:extLst>
          </p:cNvPr>
          <p:cNvSpPr txBox="1"/>
          <p:nvPr/>
        </p:nvSpPr>
        <p:spPr>
          <a:xfrm>
            <a:off x="10201557" y="5641422"/>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9" name="TextBox 11">
            <a:extLst>
              <a:ext uri="{FF2B5EF4-FFF2-40B4-BE49-F238E27FC236}">
                <a16:creationId xmlns:a16="http://schemas.microsoft.com/office/drawing/2014/main" id="{CD636A48-6F45-425A-845B-198BE90488CD}"/>
              </a:ext>
            </a:extLst>
          </p:cNvPr>
          <p:cNvSpPr txBox="1"/>
          <p:nvPr/>
        </p:nvSpPr>
        <p:spPr>
          <a:xfrm>
            <a:off x="10201557" y="503697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10" name="Rectangle 12">
            <a:extLst>
              <a:ext uri="{FF2B5EF4-FFF2-40B4-BE49-F238E27FC236}">
                <a16:creationId xmlns:a16="http://schemas.microsoft.com/office/drawing/2014/main" id="{286CE68C-6EF7-4F7A-AA4F-CC14BBA13DCA}"/>
              </a:ext>
            </a:extLst>
          </p:cNvPr>
          <p:cNvSpPr/>
          <p:nvPr/>
        </p:nvSpPr>
        <p:spPr>
          <a:xfrm>
            <a:off x="8848441" y="2140746"/>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11" name="TextBox 13">
            <a:extLst>
              <a:ext uri="{FF2B5EF4-FFF2-40B4-BE49-F238E27FC236}">
                <a16:creationId xmlns:a16="http://schemas.microsoft.com/office/drawing/2014/main" id="{45A7C634-1510-46D4-8B38-B1ABF9E178B9}"/>
              </a:ext>
            </a:extLst>
          </p:cNvPr>
          <p:cNvSpPr txBox="1"/>
          <p:nvPr/>
        </p:nvSpPr>
        <p:spPr>
          <a:xfrm>
            <a:off x="10201559" y="3873193"/>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12" name="TextBox 14">
            <a:extLst>
              <a:ext uri="{FF2B5EF4-FFF2-40B4-BE49-F238E27FC236}">
                <a16:creationId xmlns:a16="http://schemas.microsoft.com/office/drawing/2014/main" id="{36F96806-07C0-401A-AEA3-E423299D99CA}"/>
              </a:ext>
            </a:extLst>
          </p:cNvPr>
          <p:cNvSpPr txBox="1"/>
          <p:nvPr/>
        </p:nvSpPr>
        <p:spPr>
          <a:xfrm>
            <a:off x="10186600" y="3380758"/>
            <a:ext cx="37606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c</a:t>
            </a:r>
            <a:endParaRPr lang="en-GB" sz="2400">
              <a:solidFill>
                <a:srgbClr val="000000"/>
              </a:solidFill>
              <a:latin typeface="Calibri"/>
            </a:endParaRPr>
          </a:p>
        </p:txBody>
      </p:sp>
      <p:sp>
        <p:nvSpPr>
          <p:cNvPr id="13" name="TextBox 15">
            <a:extLst>
              <a:ext uri="{FF2B5EF4-FFF2-40B4-BE49-F238E27FC236}">
                <a16:creationId xmlns:a16="http://schemas.microsoft.com/office/drawing/2014/main" id="{0463A170-6DD2-4589-8DF4-DE58C76D18BC}"/>
              </a:ext>
            </a:extLst>
          </p:cNvPr>
          <p:cNvSpPr txBox="1"/>
          <p:nvPr/>
        </p:nvSpPr>
        <p:spPr>
          <a:xfrm>
            <a:off x="10186600" y="189452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d</a:t>
            </a:r>
            <a:endParaRPr lang="en-GB" sz="2400">
              <a:solidFill>
                <a:srgbClr val="000000"/>
              </a:solidFill>
              <a:latin typeface="Calibri"/>
            </a:endParaRPr>
          </a:p>
        </p:txBody>
      </p:sp>
      <p:sp>
        <p:nvSpPr>
          <p:cNvPr id="14" name="TextBox 16">
            <a:extLst>
              <a:ext uri="{FF2B5EF4-FFF2-40B4-BE49-F238E27FC236}">
                <a16:creationId xmlns:a16="http://schemas.microsoft.com/office/drawing/2014/main" id="{BA08EE2F-861F-44A1-A7F6-98F401E8B338}"/>
              </a:ext>
            </a:extLst>
          </p:cNvPr>
          <p:cNvSpPr txBox="1"/>
          <p:nvPr/>
        </p:nvSpPr>
        <p:spPr>
          <a:xfrm>
            <a:off x="5886872" y="5338622"/>
            <a:ext cx="83452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Base</a:t>
            </a:r>
            <a:endParaRPr lang="en-GB" sz="2400">
              <a:solidFill>
                <a:srgbClr val="000000"/>
              </a:solidFill>
              <a:latin typeface="Calibri"/>
            </a:endParaRPr>
          </a:p>
        </p:txBody>
      </p:sp>
      <p:sp>
        <p:nvSpPr>
          <p:cNvPr id="15" name="TextBox 17">
            <a:extLst>
              <a:ext uri="{FF2B5EF4-FFF2-40B4-BE49-F238E27FC236}">
                <a16:creationId xmlns:a16="http://schemas.microsoft.com/office/drawing/2014/main" id="{9DCC34AB-98D9-4C05-B17F-9E13C2F877EB}"/>
              </a:ext>
            </a:extLst>
          </p:cNvPr>
          <p:cNvSpPr txBox="1"/>
          <p:nvPr/>
        </p:nvSpPr>
        <p:spPr>
          <a:xfrm>
            <a:off x="6991723" y="5338622"/>
            <a:ext cx="1060547"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Bound</a:t>
            </a:r>
            <a:endParaRPr lang="en-GB" sz="2400">
              <a:solidFill>
                <a:srgbClr val="000000"/>
              </a:solidFill>
              <a:latin typeface="Calibri"/>
            </a:endParaRPr>
          </a:p>
        </p:txBody>
      </p:sp>
      <p:sp>
        <p:nvSpPr>
          <p:cNvPr id="16" name="Rectangle 18">
            <a:extLst>
              <a:ext uri="{FF2B5EF4-FFF2-40B4-BE49-F238E27FC236}">
                <a16:creationId xmlns:a16="http://schemas.microsoft.com/office/drawing/2014/main" id="{A729A0DA-ADA9-4E5B-9313-8EFEA43EEAB6}"/>
              </a:ext>
            </a:extLst>
          </p:cNvPr>
          <p:cNvSpPr/>
          <p:nvPr/>
        </p:nvSpPr>
        <p:spPr>
          <a:xfrm>
            <a:off x="5694261" y="57419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a</a:t>
            </a:r>
            <a:endParaRPr lang="en-GB" sz="2400">
              <a:solidFill>
                <a:srgbClr val="FFFFFF"/>
              </a:solidFill>
              <a:latin typeface="Calibri"/>
            </a:endParaRPr>
          </a:p>
        </p:txBody>
      </p:sp>
      <p:sp>
        <p:nvSpPr>
          <p:cNvPr id="17" name="Rectangle 19">
            <a:extLst>
              <a:ext uri="{FF2B5EF4-FFF2-40B4-BE49-F238E27FC236}">
                <a16:creationId xmlns:a16="http://schemas.microsoft.com/office/drawing/2014/main" id="{DB0B32AD-F7FA-4502-9F8D-F1061EDD132B}"/>
              </a:ext>
            </a:extLst>
          </p:cNvPr>
          <p:cNvSpPr/>
          <p:nvPr/>
        </p:nvSpPr>
        <p:spPr>
          <a:xfrm>
            <a:off x="6913461" y="57400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b-a</a:t>
            </a:r>
            <a:endParaRPr lang="en-GB" sz="2400">
              <a:solidFill>
                <a:srgbClr val="FFFFFF"/>
              </a:solidFill>
              <a:latin typeface="Calibri"/>
            </a:endParaRPr>
          </a:p>
        </p:txBody>
      </p:sp>
      <p:sp>
        <p:nvSpPr>
          <p:cNvPr id="18" name="Rectangle 20">
            <a:extLst>
              <a:ext uri="{FF2B5EF4-FFF2-40B4-BE49-F238E27FC236}">
                <a16:creationId xmlns:a16="http://schemas.microsoft.com/office/drawing/2014/main" id="{CF0E6C7F-1C1A-4410-B290-6BBA386F85BC}"/>
              </a:ext>
            </a:extLst>
          </p:cNvPr>
          <p:cNvSpPr/>
          <p:nvPr/>
        </p:nvSpPr>
        <p:spPr>
          <a:xfrm>
            <a:off x="56942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a:t>
            </a:r>
            <a:endParaRPr lang="en-GB" sz="2400">
              <a:solidFill>
                <a:srgbClr val="FFFFFF"/>
              </a:solidFill>
              <a:latin typeface="Calibri"/>
            </a:endParaRPr>
          </a:p>
        </p:txBody>
      </p:sp>
      <p:sp>
        <p:nvSpPr>
          <p:cNvPr id="19" name="Rectangle 21">
            <a:extLst>
              <a:ext uri="{FF2B5EF4-FFF2-40B4-BE49-F238E27FC236}">
                <a16:creationId xmlns:a16="http://schemas.microsoft.com/office/drawing/2014/main" id="{AAD2AF9D-E787-462D-9769-3D1DB4006BBA}"/>
              </a:ext>
            </a:extLst>
          </p:cNvPr>
          <p:cNvSpPr/>
          <p:nvPr/>
        </p:nvSpPr>
        <p:spPr>
          <a:xfrm>
            <a:off x="69134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d-c</a:t>
            </a:r>
            <a:endParaRPr lang="en-GB" sz="2400">
              <a:solidFill>
                <a:srgbClr val="FFFFFF"/>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F8B7-7930-45F6-B5AC-03D4BCBC0725}"/>
              </a:ext>
            </a:extLst>
          </p:cNvPr>
          <p:cNvSpPr txBox="1">
            <a:spLocks noGrp="1"/>
          </p:cNvSpPr>
          <p:nvPr>
            <p:ph type="title"/>
          </p:nvPr>
        </p:nvSpPr>
        <p:spPr>
          <a:xfrm>
            <a:off x="745602" y="-16009"/>
            <a:ext cx="10515600" cy="1000688"/>
          </a:xfrm>
        </p:spPr>
        <p:txBody>
          <a:bodyPr/>
          <a:lstStyle/>
          <a:p>
            <a:pPr algn="ctr"/>
            <a:r>
              <a:rPr lang="en-US" sz="3600" dirty="0">
                <a:latin typeface="Times New Roman" panose="02020603050405020304" pitchFamily="18" charset="0"/>
                <a:cs typeface="Times New Roman" panose="02020603050405020304" pitchFamily="18" charset="0"/>
              </a:rPr>
              <a:t>Base + Bound pros and cons</a:t>
            </a:r>
            <a:endParaRPr lang="en-GB" sz="3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F2CA0F1-8D37-38D2-61E7-DC6981631743}"/>
              </a:ext>
            </a:extLst>
          </p:cNvPr>
          <p:cNvGrpSpPr/>
          <p:nvPr/>
        </p:nvGrpSpPr>
        <p:grpSpPr>
          <a:xfrm>
            <a:off x="-605054" y="1503295"/>
            <a:ext cx="13788773" cy="5354705"/>
            <a:chOff x="1236151" y="1322596"/>
            <a:chExt cx="10657988" cy="5354705"/>
          </a:xfrm>
        </p:grpSpPr>
        <p:sp>
          <p:nvSpPr>
            <p:cNvPr id="8" name="Minus Sign 7">
              <a:extLst>
                <a:ext uri="{FF2B5EF4-FFF2-40B4-BE49-F238E27FC236}">
                  <a16:creationId xmlns:a16="http://schemas.microsoft.com/office/drawing/2014/main" id="{2FB1202F-5B53-641F-7D6C-2EAF7F388F1B}"/>
                </a:ext>
              </a:extLst>
            </p:cNvPr>
            <p:cNvSpPr/>
            <p:nvPr/>
          </p:nvSpPr>
          <p:spPr>
            <a:xfrm rot="21300000">
              <a:off x="1236151" y="3469370"/>
              <a:ext cx="10657988" cy="925066"/>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Arrow: Down 8">
              <a:extLst>
                <a:ext uri="{FF2B5EF4-FFF2-40B4-BE49-F238E27FC236}">
                  <a16:creationId xmlns:a16="http://schemas.microsoft.com/office/drawing/2014/main" id="{935DD783-8300-BA99-3629-01CBB3E21918}"/>
                </a:ext>
              </a:extLst>
            </p:cNvPr>
            <p:cNvSpPr/>
            <p:nvPr/>
          </p:nvSpPr>
          <p:spPr>
            <a:xfrm>
              <a:off x="3148312" y="1579726"/>
              <a:ext cx="2239573" cy="201871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6D2F0FBA-DA6F-FC1C-8B70-DACC0ECB57E2}"/>
                </a:ext>
              </a:extLst>
            </p:cNvPr>
            <p:cNvSpPr/>
            <p:nvPr/>
          </p:nvSpPr>
          <p:spPr>
            <a:xfrm>
              <a:off x="2182471" y="4401461"/>
              <a:ext cx="4734839" cy="2275840"/>
            </a:xfrm>
            <a:custGeom>
              <a:avLst/>
              <a:gdLst>
                <a:gd name="connsiteX0" fmla="*/ 0 w 4734839"/>
                <a:gd name="connsiteY0" fmla="*/ 0 h 2275840"/>
                <a:gd name="connsiteX1" fmla="*/ 4734839 w 4734839"/>
                <a:gd name="connsiteY1" fmla="*/ 0 h 2275840"/>
                <a:gd name="connsiteX2" fmla="*/ 4734839 w 4734839"/>
                <a:gd name="connsiteY2" fmla="*/ 2275840 h 2275840"/>
                <a:gd name="connsiteX3" fmla="*/ 0 w 4734839"/>
                <a:gd name="connsiteY3" fmla="*/ 2275840 h 2275840"/>
                <a:gd name="connsiteX4" fmla="*/ 0 w 4734839"/>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39" h="2275840">
                  <a:moveTo>
                    <a:pt x="0" y="0"/>
                  </a:moveTo>
                  <a:lnTo>
                    <a:pt x="4734839" y="0"/>
                  </a:lnTo>
                  <a:lnTo>
                    <a:pt x="4734839"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Pros:</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of different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mapped into any physical RAM of sufficient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Straightforward isolation: just ensure no overlap!</a:t>
              </a:r>
              <a:endParaRPr lang="en-GB"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p:txBody>
        </p:sp>
        <p:sp>
          <p:nvSpPr>
            <p:cNvPr id="11" name="Arrow: Up 10">
              <a:extLst>
                <a:ext uri="{FF2B5EF4-FFF2-40B4-BE49-F238E27FC236}">
                  <a16:creationId xmlns:a16="http://schemas.microsoft.com/office/drawing/2014/main" id="{45DFDEBC-78E7-43A4-FBD5-2A1E4D7FFB8C}"/>
                </a:ext>
              </a:extLst>
            </p:cNvPr>
            <p:cNvSpPr/>
            <p:nvPr/>
          </p:nvSpPr>
          <p:spPr>
            <a:xfrm>
              <a:off x="6896710" y="4401460"/>
              <a:ext cx="2154693" cy="2004911"/>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id="{24E65437-03C5-3D04-495B-D44223066EF5}"/>
                </a:ext>
              </a:extLst>
            </p:cNvPr>
            <p:cNvSpPr/>
            <p:nvPr/>
          </p:nvSpPr>
          <p:spPr>
            <a:xfrm>
              <a:off x="5575657" y="1322596"/>
              <a:ext cx="4734813" cy="2275840"/>
            </a:xfrm>
            <a:custGeom>
              <a:avLst/>
              <a:gdLst>
                <a:gd name="connsiteX0" fmla="*/ 0 w 4734813"/>
                <a:gd name="connsiteY0" fmla="*/ 0 h 2275840"/>
                <a:gd name="connsiteX1" fmla="*/ 4734813 w 4734813"/>
                <a:gd name="connsiteY1" fmla="*/ 0 h 2275840"/>
                <a:gd name="connsiteX2" fmla="*/ 4734813 w 4734813"/>
                <a:gd name="connsiteY2" fmla="*/ 2275840 h 2275840"/>
                <a:gd name="connsiteX3" fmla="*/ 0 w 4734813"/>
                <a:gd name="connsiteY3" fmla="*/ 2275840 h 2275840"/>
                <a:gd name="connsiteX4" fmla="*/ 0 w 4734813"/>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13" h="2275840">
                  <a:moveTo>
                    <a:pt x="0" y="0"/>
                  </a:moveTo>
                  <a:lnTo>
                    <a:pt x="4734813" y="0"/>
                  </a:lnTo>
                  <a:lnTo>
                    <a:pt x="4734813"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Cons:</a:t>
              </a:r>
              <a:endParaRPr lang="en-US" sz="2400" b="1" kern="1200" dirty="0">
                <a:latin typeface="Times New Roman" panose="02020603050405020304" pitchFamily="18" charset="0"/>
                <a:cs typeface="Times New Roman" panose="02020603050405020304" pitchFamily="18" charset="0"/>
              </a:endParaRP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Waste physical memory if the virtual address space is not fully used (i.e. hole between stack and heap)</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Same privilege everywhere read/write/execute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Sharing memory can only happen by overlapping top and bottom of two spaces (if need to be shared by more than 2?)</a:t>
              </a:r>
              <a:endParaRPr lang="en-GB" sz="2000" kern="1200"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77ADC22-68E6-4050-990D-702EC4DF0C90}"/>
              </a:ext>
            </a:extLst>
          </p:cNvPr>
          <p:cNvSpPr txBox="1">
            <a:spLocks noGrp="1"/>
          </p:cNvSpPr>
          <p:nvPr>
            <p:ph type="title"/>
          </p:nvPr>
        </p:nvSpPr>
        <p:spPr>
          <a:xfrm>
            <a:off x="838200" y="16204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95DC8BC5-1EA9-4FCE-8A30-7E7D92677DEC}"/>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 single address space has multiple logical segment</a:t>
            </a:r>
          </a:p>
          <a:p>
            <a:pPr lvl="1"/>
            <a:r>
              <a:rPr lang="en-US" dirty="0">
                <a:latin typeface="Times New Roman" panose="02020603050405020304" pitchFamily="18" charset="0"/>
                <a:cs typeface="Times New Roman" panose="02020603050405020304" pitchFamily="18" charset="0"/>
              </a:rPr>
              <a:t>Code: read/execute, fixed size</a:t>
            </a:r>
          </a:p>
          <a:p>
            <a:pPr lvl="1"/>
            <a:r>
              <a:rPr lang="en-US" dirty="0">
                <a:latin typeface="Times New Roman" panose="02020603050405020304" pitchFamily="18" charset="0"/>
                <a:cs typeface="Times New Roman" panose="02020603050405020304" pitchFamily="18" charset="0"/>
              </a:rPr>
              <a:t>Static data: read/write, fixed size</a:t>
            </a:r>
          </a:p>
          <a:p>
            <a:pPr lvl="1"/>
            <a:r>
              <a:rPr lang="en-US" dirty="0">
                <a:latin typeface="Times New Roman" panose="02020603050405020304" pitchFamily="18" charset="0"/>
                <a:cs typeface="Times New Roman" panose="02020603050405020304" pitchFamily="18" charset="0"/>
              </a:rPr>
              <a:t>Heap: read/write, dynamic size</a:t>
            </a:r>
          </a:p>
          <a:p>
            <a:pPr lvl="1"/>
            <a:r>
              <a:rPr lang="en-US" dirty="0">
                <a:latin typeface="Times New Roman" panose="02020603050405020304" pitchFamily="18" charset="0"/>
                <a:cs typeface="Times New Roman" panose="02020603050405020304" pitchFamily="18" charset="0"/>
              </a:rPr>
              <a:t>Stack: read/write, dynamic size</a:t>
            </a:r>
          </a:p>
          <a:p>
            <a:pPr lvl="0"/>
            <a:r>
              <a:rPr lang="en-US" dirty="0">
                <a:latin typeface="Times New Roman" panose="02020603050405020304" pitchFamily="18" charset="0"/>
                <a:cs typeface="Times New Roman" panose="02020603050405020304" pitchFamily="18" charset="0"/>
              </a:rPr>
              <a:t>Each segment is associated with privilege + base + bound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709F761-8877-48F5-8FA7-4A00ADA1C214}"/>
              </a:ext>
            </a:extLst>
          </p:cNvPr>
          <p:cNvSpPr txBox="1">
            <a:spLocks noGrp="1"/>
          </p:cNvSpPr>
          <p:nvPr>
            <p:ph type="title"/>
          </p:nvPr>
        </p:nvSpPr>
        <p:spPr>
          <a:xfrm>
            <a:off x="370490" y="150758"/>
            <a:ext cx="11203204" cy="860211"/>
          </a:xfrm>
        </p:spPr>
        <p:txBody>
          <a:bodyPr/>
          <a:lstStyle/>
          <a:p>
            <a:pPr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Rectangle: Single Corner Snipped 6">
            <a:extLst>
              <a:ext uri="{FF2B5EF4-FFF2-40B4-BE49-F238E27FC236}">
                <a16:creationId xmlns:a16="http://schemas.microsoft.com/office/drawing/2014/main" id="{F1A95CAC-6628-40A7-B59F-21D2D02F80C5}"/>
              </a:ext>
            </a:extLst>
          </p:cNvPr>
          <p:cNvSpPr/>
          <p:nvPr/>
        </p:nvSpPr>
        <p:spPr>
          <a:xfrm>
            <a:off x="3489714" y="148757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4" name="Rectangle: Single Corner Snipped 7">
            <a:extLst>
              <a:ext uri="{FF2B5EF4-FFF2-40B4-BE49-F238E27FC236}">
                <a16:creationId xmlns:a16="http://schemas.microsoft.com/office/drawing/2014/main" id="{2B285F1C-D871-42FB-8177-EA627EF02E3D}"/>
              </a:ext>
            </a:extLst>
          </p:cNvPr>
          <p:cNvSpPr/>
          <p:nvPr/>
        </p:nvSpPr>
        <p:spPr>
          <a:xfrm>
            <a:off x="7822287" y="142572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8">
            <a:extLst>
              <a:ext uri="{FF2B5EF4-FFF2-40B4-BE49-F238E27FC236}">
                <a16:creationId xmlns:a16="http://schemas.microsoft.com/office/drawing/2014/main" id="{0037624F-B5E7-49F6-87DF-A4F9972DB15B}"/>
              </a:ext>
            </a:extLst>
          </p:cNvPr>
          <p:cNvSpPr/>
          <p:nvPr/>
        </p:nvSpPr>
        <p:spPr>
          <a:xfrm>
            <a:off x="3489714" y="1487571"/>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Stack</a:t>
            </a:r>
            <a:endParaRPr lang="en-GB" sz="2400" dirty="0">
              <a:solidFill>
                <a:srgbClr val="FFFFFF"/>
              </a:solidFill>
              <a:latin typeface="Calibri"/>
            </a:endParaRPr>
          </a:p>
        </p:txBody>
      </p:sp>
      <p:sp>
        <p:nvSpPr>
          <p:cNvPr id="6" name="Rectangle 9">
            <a:extLst>
              <a:ext uri="{FF2B5EF4-FFF2-40B4-BE49-F238E27FC236}">
                <a16:creationId xmlns:a16="http://schemas.microsoft.com/office/drawing/2014/main" id="{89EFE52B-A6B9-4DF0-85F4-278530ED78A6}"/>
              </a:ext>
            </a:extLst>
          </p:cNvPr>
          <p:cNvSpPr/>
          <p:nvPr/>
        </p:nvSpPr>
        <p:spPr>
          <a:xfrm>
            <a:off x="3489714" y="5209031"/>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7" name="Rectangle 10">
            <a:extLst>
              <a:ext uri="{FF2B5EF4-FFF2-40B4-BE49-F238E27FC236}">
                <a16:creationId xmlns:a16="http://schemas.microsoft.com/office/drawing/2014/main" id="{D2179B0D-E11D-4C5B-B079-68C362664D37}"/>
              </a:ext>
            </a:extLst>
          </p:cNvPr>
          <p:cNvSpPr/>
          <p:nvPr/>
        </p:nvSpPr>
        <p:spPr>
          <a:xfrm>
            <a:off x="3489714" y="4352680"/>
            <a:ext cx="1219200" cy="856353"/>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1600">
                <a:solidFill>
                  <a:srgbClr val="FFFFFF"/>
                </a:solidFill>
                <a:latin typeface="Calibri"/>
              </a:rPr>
              <a:t>Static Data</a:t>
            </a:r>
            <a:endParaRPr lang="en-GB" sz="1600">
              <a:solidFill>
                <a:srgbClr val="FFFFFF"/>
              </a:solidFill>
              <a:latin typeface="Calibri"/>
            </a:endParaRPr>
          </a:p>
        </p:txBody>
      </p:sp>
      <p:sp>
        <p:nvSpPr>
          <p:cNvPr id="8" name="Rectangle 11">
            <a:extLst>
              <a:ext uri="{FF2B5EF4-FFF2-40B4-BE49-F238E27FC236}">
                <a16:creationId xmlns:a16="http://schemas.microsoft.com/office/drawing/2014/main" id="{12A3EEE4-7C3F-4157-A052-513B66329FDA}"/>
              </a:ext>
            </a:extLst>
          </p:cNvPr>
          <p:cNvSpPr/>
          <p:nvPr/>
        </p:nvSpPr>
        <p:spPr>
          <a:xfrm>
            <a:off x="3489714" y="3877178"/>
            <a:ext cx="1219200" cy="475488"/>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Heap</a:t>
            </a:r>
            <a:endParaRPr lang="en-GB" sz="2400" dirty="0">
              <a:solidFill>
                <a:srgbClr val="FFFFFF"/>
              </a:solidFill>
              <a:latin typeface="Calibri"/>
            </a:endParaRPr>
          </a:p>
        </p:txBody>
      </p:sp>
      <p:sp>
        <p:nvSpPr>
          <p:cNvPr id="9" name="Rectangle 13">
            <a:extLst>
              <a:ext uri="{FF2B5EF4-FFF2-40B4-BE49-F238E27FC236}">
                <a16:creationId xmlns:a16="http://schemas.microsoft.com/office/drawing/2014/main" id="{5EEB3956-1461-4473-914D-FF1A38AEC8DE}"/>
              </a:ext>
            </a:extLst>
          </p:cNvPr>
          <p:cNvSpPr/>
          <p:nvPr/>
        </p:nvSpPr>
        <p:spPr>
          <a:xfrm>
            <a:off x="7822287" y="2125687"/>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22B28AF6-3B65-4EDC-A53D-C4BB591D5130}"/>
              </a:ext>
            </a:extLst>
          </p:cNvPr>
          <p:cNvSpPr/>
          <p:nvPr/>
        </p:nvSpPr>
        <p:spPr>
          <a:xfrm>
            <a:off x="7822287" y="4304094"/>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Stack</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9A4A4FAE-DCA8-4112-9245-2825851F054D}"/>
              </a:ext>
            </a:extLst>
          </p:cNvPr>
          <p:cNvSpPr/>
          <p:nvPr/>
        </p:nvSpPr>
        <p:spPr>
          <a:xfrm>
            <a:off x="4706769" y="1487571"/>
            <a:ext cx="614903"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12" name="Rectangle 16">
            <a:extLst>
              <a:ext uri="{FF2B5EF4-FFF2-40B4-BE49-F238E27FC236}">
                <a16:creationId xmlns:a16="http://schemas.microsoft.com/office/drawing/2014/main" id="{4C72FBE8-1795-4ACC-8292-EB09BE558C56}"/>
              </a:ext>
            </a:extLst>
          </p:cNvPr>
          <p:cNvSpPr/>
          <p:nvPr/>
        </p:nvSpPr>
        <p:spPr>
          <a:xfrm>
            <a:off x="5330500" y="148757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h-g</a:t>
            </a:r>
            <a:endParaRPr lang="en-GB" sz="2400">
              <a:solidFill>
                <a:srgbClr val="000000"/>
              </a:solidFill>
              <a:latin typeface="Calibri"/>
            </a:endParaRPr>
          </a:p>
        </p:txBody>
      </p:sp>
      <p:sp>
        <p:nvSpPr>
          <p:cNvPr id="13" name="Rectangle 17">
            <a:extLst>
              <a:ext uri="{FF2B5EF4-FFF2-40B4-BE49-F238E27FC236}">
                <a16:creationId xmlns:a16="http://schemas.microsoft.com/office/drawing/2014/main" id="{85B6FFF2-11E4-42AF-B376-64FD751CBA1B}"/>
              </a:ext>
            </a:extLst>
          </p:cNvPr>
          <p:cNvSpPr/>
          <p:nvPr/>
        </p:nvSpPr>
        <p:spPr>
          <a:xfrm>
            <a:off x="6030222" y="148757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4" name="Rectangle 18">
            <a:extLst>
              <a:ext uri="{FF2B5EF4-FFF2-40B4-BE49-F238E27FC236}">
                <a16:creationId xmlns:a16="http://schemas.microsoft.com/office/drawing/2014/main" id="{3AECA598-E2D5-41D2-8794-F95067702F6D}"/>
              </a:ext>
            </a:extLst>
          </p:cNvPr>
          <p:cNvSpPr/>
          <p:nvPr/>
        </p:nvSpPr>
        <p:spPr>
          <a:xfrm>
            <a:off x="4717742" y="3752807"/>
            <a:ext cx="632557"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e</a:t>
            </a:r>
            <a:endParaRPr lang="en-GB" sz="2400" dirty="0">
              <a:solidFill>
                <a:srgbClr val="000000"/>
              </a:solidFill>
              <a:latin typeface="Calibri"/>
            </a:endParaRPr>
          </a:p>
        </p:txBody>
      </p:sp>
      <p:sp>
        <p:nvSpPr>
          <p:cNvPr id="15" name="Rectangle 19">
            <a:extLst>
              <a:ext uri="{FF2B5EF4-FFF2-40B4-BE49-F238E27FC236}">
                <a16:creationId xmlns:a16="http://schemas.microsoft.com/office/drawing/2014/main" id="{81955107-B145-4102-9B7E-3064052C175A}"/>
              </a:ext>
            </a:extLst>
          </p:cNvPr>
          <p:cNvSpPr/>
          <p:nvPr/>
        </p:nvSpPr>
        <p:spPr>
          <a:xfrm>
            <a:off x="5359140" y="3752807"/>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f-e</a:t>
            </a:r>
            <a:endParaRPr lang="en-GB" sz="2400">
              <a:solidFill>
                <a:srgbClr val="000000"/>
              </a:solidFill>
              <a:latin typeface="Calibri"/>
            </a:endParaRPr>
          </a:p>
        </p:txBody>
      </p:sp>
      <p:sp>
        <p:nvSpPr>
          <p:cNvPr id="16" name="Rectangle 20">
            <a:extLst>
              <a:ext uri="{FF2B5EF4-FFF2-40B4-BE49-F238E27FC236}">
                <a16:creationId xmlns:a16="http://schemas.microsoft.com/office/drawing/2014/main" id="{8EF884F9-BAEF-40CA-A2C4-75A3F72B6020}"/>
              </a:ext>
            </a:extLst>
          </p:cNvPr>
          <p:cNvSpPr/>
          <p:nvPr/>
        </p:nvSpPr>
        <p:spPr>
          <a:xfrm>
            <a:off x="6058849" y="3752807"/>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6651B972-6F88-4BAA-BE4D-07819CA76CB6}"/>
              </a:ext>
            </a:extLst>
          </p:cNvPr>
          <p:cNvSpPr/>
          <p:nvPr/>
        </p:nvSpPr>
        <p:spPr>
          <a:xfrm>
            <a:off x="4706769" y="4480914"/>
            <a:ext cx="65489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c</a:t>
            </a:r>
            <a:endParaRPr lang="en-GB" sz="2400" dirty="0">
              <a:solidFill>
                <a:srgbClr val="000000"/>
              </a:solidFill>
              <a:latin typeface="Calibri"/>
            </a:endParaRPr>
          </a:p>
        </p:txBody>
      </p:sp>
      <p:sp>
        <p:nvSpPr>
          <p:cNvPr id="18" name="Rectangle 22">
            <a:extLst>
              <a:ext uri="{FF2B5EF4-FFF2-40B4-BE49-F238E27FC236}">
                <a16:creationId xmlns:a16="http://schemas.microsoft.com/office/drawing/2014/main" id="{18E0572F-48C5-4069-991B-E797F137C4A0}"/>
              </a:ext>
            </a:extLst>
          </p:cNvPr>
          <p:cNvSpPr/>
          <p:nvPr/>
        </p:nvSpPr>
        <p:spPr>
          <a:xfrm>
            <a:off x="5370489" y="4480914"/>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d-c</a:t>
            </a:r>
            <a:endParaRPr lang="en-GB" sz="2400">
              <a:solidFill>
                <a:srgbClr val="000000"/>
              </a:solidFill>
              <a:latin typeface="Calibri"/>
            </a:endParaRPr>
          </a:p>
        </p:txBody>
      </p:sp>
      <p:sp>
        <p:nvSpPr>
          <p:cNvPr id="19" name="Rectangle 23">
            <a:extLst>
              <a:ext uri="{FF2B5EF4-FFF2-40B4-BE49-F238E27FC236}">
                <a16:creationId xmlns:a16="http://schemas.microsoft.com/office/drawing/2014/main" id="{88093C86-D90B-4817-B485-A2D443547F8B}"/>
              </a:ext>
            </a:extLst>
          </p:cNvPr>
          <p:cNvSpPr/>
          <p:nvPr/>
        </p:nvSpPr>
        <p:spPr>
          <a:xfrm>
            <a:off x="6070211" y="4480914"/>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20" name="Rectangle 24">
            <a:extLst>
              <a:ext uri="{FF2B5EF4-FFF2-40B4-BE49-F238E27FC236}">
                <a16:creationId xmlns:a16="http://schemas.microsoft.com/office/drawing/2014/main" id="{A14F9E36-B061-474F-9C6E-354328CD41F4}"/>
              </a:ext>
            </a:extLst>
          </p:cNvPr>
          <p:cNvSpPr/>
          <p:nvPr/>
        </p:nvSpPr>
        <p:spPr>
          <a:xfrm>
            <a:off x="4708916" y="5209031"/>
            <a:ext cx="641396"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1" name="Rectangle 25">
            <a:extLst>
              <a:ext uri="{FF2B5EF4-FFF2-40B4-BE49-F238E27FC236}">
                <a16:creationId xmlns:a16="http://schemas.microsoft.com/office/drawing/2014/main" id="{505FC3CC-F7DF-4059-82B7-16B9D47152D9}"/>
              </a:ext>
            </a:extLst>
          </p:cNvPr>
          <p:cNvSpPr/>
          <p:nvPr/>
        </p:nvSpPr>
        <p:spPr>
          <a:xfrm>
            <a:off x="5359140" y="520903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b-a</a:t>
            </a:r>
            <a:endParaRPr lang="en-GB" sz="2400">
              <a:solidFill>
                <a:srgbClr val="000000"/>
              </a:solidFill>
              <a:latin typeface="Calibri"/>
            </a:endParaRPr>
          </a:p>
        </p:txBody>
      </p:sp>
      <p:sp>
        <p:nvSpPr>
          <p:cNvPr id="22" name="Rectangle 26">
            <a:extLst>
              <a:ext uri="{FF2B5EF4-FFF2-40B4-BE49-F238E27FC236}">
                <a16:creationId xmlns:a16="http://schemas.microsoft.com/office/drawing/2014/main" id="{EFAE90DC-41A8-4FC6-8484-4E9CB0FEE8E1}"/>
              </a:ext>
            </a:extLst>
          </p:cNvPr>
          <p:cNvSpPr/>
          <p:nvPr/>
        </p:nvSpPr>
        <p:spPr>
          <a:xfrm>
            <a:off x="6058849" y="520903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rx</a:t>
            </a:r>
            <a:endParaRPr lang="en-GB" sz="2400">
              <a:solidFill>
                <a:srgbClr val="000000"/>
              </a:solidFill>
              <a:latin typeface="Calibri"/>
            </a:endParaRPr>
          </a:p>
        </p:txBody>
      </p:sp>
      <p:sp>
        <p:nvSpPr>
          <p:cNvPr id="23" name="TextBox 27">
            <a:extLst>
              <a:ext uri="{FF2B5EF4-FFF2-40B4-BE49-F238E27FC236}">
                <a16:creationId xmlns:a16="http://schemas.microsoft.com/office/drawing/2014/main" id="{884C208A-A70B-4216-9597-7DC2F97D0EA9}"/>
              </a:ext>
            </a:extLst>
          </p:cNvPr>
          <p:cNvSpPr txBox="1"/>
          <p:nvPr/>
        </p:nvSpPr>
        <p:spPr>
          <a:xfrm>
            <a:off x="7420038" y="5549581"/>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24" name="TextBox 28">
            <a:extLst>
              <a:ext uri="{FF2B5EF4-FFF2-40B4-BE49-F238E27FC236}">
                <a16:creationId xmlns:a16="http://schemas.microsoft.com/office/drawing/2014/main" id="{A8990F5C-1B99-4968-B0C8-07018515E924}"/>
              </a:ext>
            </a:extLst>
          </p:cNvPr>
          <p:cNvSpPr txBox="1"/>
          <p:nvPr/>
        </p:nvSpPr>
        <p:spPr>
          <a:xfrm>
            <a:off x="7386145" y="1342554"/>
            <a:ext cx="50911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dirty="0">
                <a:solidFill>
                  <a:srgbClr val="000000"/>
                </a:solidFill>
                <a:latin typeface="Calibri"/>
              </a:rPr>
              <a:t>Hi</a:t>
            </a:r>
            <a:endParaRPr lang="en-GB" sz="2400" dirty="0">
              <a:solidFill>
                <a:srgbClr val="000000"/>
              </a:solidFill>
              <a:latin typeface="Calibri"/>
            </a:endParaRPr>
          </a:p>
        </p:txBody>
      </p:sp>
      <p:sp>
        <p:nvSpPr>
          <p:cNvPr id="25" name="TextBox 29">
            <a:extLst>
              <a:ext uri="{FF2B5EF4-FFF2-40B4-BE49-F238E27FC236}">
                <a16:creationId xmlns:a16="http://schemas.microsoft.com/office/drawing/2014/main" id="{FFDF2050-3982-46E1-A576-20141C118C1A}"/>
              </a:ext>
            </a:extLst>
          </p:cNvPr>
          <p:cNvSpPr txBox="1"/>
          <p:nvPr/>
        </p:nvSpPr>
        <p:spPr>
          <a:xfrm>
            <a:off x="7386145" y="4609161"/>
            <a:ext cx="390492"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26" name="TextBox 30">
            <a:extLst>
              <a:ext uri="{FF2B5EF4-FFF2-40B4-BE49-F238E27FC236}">
                <a16:creationId xmlns:a16="http://schemas.microsoft.com/office/drawing/2014/main" id="{7635F427-6850-4C26-B2F0-BD6BA1EE0694}"/>
              </a:ext>
            </a:extLst>
          </p:cNvPr>
          <p:cNvSpPr txBox="1"/>
          <p:nvPr/>
        </p:nvSpPr>
        <p:spPr>
          <a:xfrm>
            <a:off x="7394277" y="4057877"/>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h</a:t>
            </a:r>
            <a:endParaRPr lang="en-GB" sz="2400">
              <a:solidFill>
                <a:srgbClr val="000000"/>
              </a:solidFill>
              <a:latin typeface="Calibri"/>
            </a:endParaRPr>
          </a:p>
        </p:txBody>
      </p:sp>
      <p:sp>
        <p:nvSpPr>
          <p:cNvPr id="27" name="TextBox 31">
            <a:extLst>
              <a:ext uri="{FF2B5EF4-FFF2-40B4-BE49-F238E27FC236}">
                <a16:creationId xmlns:a16="http://schemas.microsoft.com/office/drawing/2014/main" id="{09D0A74B-9960-46A8-B55D-6A7D7BEF3A0E}"/>
              </a:ext>
            </a:extLst>
          </p:cNvPr>
          <p:cNvSpPr txBox="1"/>
          <p:nvPr/>
        </p:nvSpPr>
        <p:spPr>
          <a:xfrm>
            <a:off x="7341546" y="243420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8" name="TextBox 33">
            <a:extLst>
              <a:ext uri="{FF2B5EF4-FFF2-40B4-BE49-F238E27FC236}">
                <a16:creationId xmlns:a16="http://schemas.microsoft.com/office/drawing/2014/main" id="{9D15A9E7-A396-40BB-8419-E66B9EE83061}"/>
              </a:ext>
            </a:extLst>
          </p:cNvPr>
          <p:cNvSpPr txBox="1"/>
          <p:nvPr/>
        </p:nvSpPr>
        <p:spPr>
          <a:xfrm>
            <a:off x="7363857" y="188290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32" name="Rectangle 37">
            <a:extLst>
              <a:ext uri="{FF2B5EF4-FFF2-40B4-BE49-F238E27FC236}">
                <a16:creationId xmlns:a16="http://schemas.microsoft.com/office/drawing/2014/main" id="{D3FEC6C8-B010-59B5-54B2-F887A0A38A9E}"/>
              </a:ext>
            </a:extLst>
          </p:cNvPr>
          <p:cNvSpPr/>
          <p:nvPr/>
        </p:nvSpPr>
        <p:spPr>
          <a:xfrm>
            <a:off x="10551356" y="4273934"/>
            <a:ext cx="520814" cy="182880"/>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seg</a:t>
            </a:r>
            <a:endParaRPr lang="en-GB" dirty="0">
              <a:solidFill>
                <a:srgbClr val="FFFFFF"/>
              </a:solidFill>
              <a:latin typeface="Calibri"/>
            </a:endParaRPr>
          </a:p>
        </p:txBody>
      </p:sp>
      <p:sp>
        <p:nvSpPr>
          <p:cNvPr id="33" name="Rectangle 38">
            <a:extLst>
              <a:ext uri="{FF2B5EF4-FFF2-40B4-BE49-F238E27FC236}">
                <a16:creationId xmlns:a16="http://schemas.microsoft.com/office/drawing/2014/main" id="{519FE896-FD21-B5C3-6BD3-161ADC7AEF64}"/>
              </a:ext>
            </a:extLst>
          </p:cNvPr>
          <p:cNvSpPr/>
          <p:nvPr/>
        </p:nvSpPr>
        <p:spPr>
          <a:xfrm>
            <a:off x="11072163" y="4273934"/>
            <a:ext cx="882597" cy="182880"/>
          </a:xfrm>
          <a:prstGeom prst="rect">
            <a:avLst/>
          </a:prstGeom>
          <a:solidFill>
            <a:srgbClr val="70AD47"/>
          </a:solidFill>
          <a:ln w="12701" cap="flat">
            <a:solidFill>
              <a:srgbClr val="507E32"/>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offset</a:t>
            </a:r>
            <a:endParaRPr lang="en-GB" dirty="0">
              <a:solidFill>
                <a:srgbClr val="FFFFFF"/>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EE830E6-8A14-4508-E387-8F4066CF31B9}"/>
              </a:ext>
            </a:extLst>
          </p:cNvPr>
          <p:cNvSpPr txBox="1">
            <a:spLocks noGrp="1"/>
          </p:cNvSpPr>
          <p:nvPr>
            <p:ph type="title"/>
          </p:nvPr>
        </p:nvSpPr>
        <p:spPr>
          <a:xfrm>
            <a:off x="838200" y="0"/>
            <a:ext cx="10515600" cy="989113"/>
          </a:xfrm>
        </p:spPr>
        <p:txBody>
          <a:bodyPr/>
          <a:lstStyle/>
          <a:p>
            <a:pPr lvl="0" algn="ctr"/>
            <a:r>
              <a:rPr lang="en-US" sz="3600" dirty="0">
                <a:latin typeface="Times New Roman" panose="02020603050405020304" pitchFamily="18" charset="0"/>
                <a:cs typeface="Times New Roman" panose="02020603050405020304" pitchFamily="18" charset="0"/>
              </a:rPr>
              <a:t>Operating System Abstractions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58DE4DB2-21B1-421B-9DEE-D688C48D284A}"/>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Abstractions </a:t>
            </a:r>
            <a:r>
              <a:rPr lang="en-US" b="1" dirty="0">
                <a:solidFill>
                  <a:srgbClr val="C00000"/>
                </a:solidFill>
                <a:latin typeface="Times New Roman" panose="02020603050405020304" pitchFamily="18" charset="0"/>
                <a:cs typeface="Times New Roman" panose="02020603050405020304" pitchFamily="18" charset="0"/>
              </a:rPr>
              <a:t>simplify applications design </a:t>
            </a:r>
            <a:r>
              <a:rPr lang="en-US" dirty="0">
                <a:latin typeface="Times New Roman" panose="02020603050405020304" pitchFamily="18" charset="0"/>
                <a:cs typeface="Times New Roman" panose="02020603050405020304" pitchFamily="18" charset="0"/>
              </a:rPr>
              <a:t>by:</a:t>
            </a:r>
          </a:p>
          <a:p>
            <a:pPr lvl="1"/>
            <a:r>
              <a:rPr lang="en-GB" dirty="0">
                <a:latin typeface="Times New Roman" panose="02020603050405020304" pitchFamily="18" charset="0"/>
                <a:cs typeface="Times New Roman" panose="02020603050405020304" pitchFamily="18" charset="0"/>
              </a:rPr>
              <a:t>Hiding undesirable properties;</a:t>
            </a:r>
          </a:p>
          <a:p>
            <a:pPr lvl="1"/>
            <a:r>
              <a:rPr lang="en-GB" dirty="0">
                <a:latin typeface="Times New Roman" panose="02020603050405020304" pitchFamily="18" charset="0"/>
                <a:cs typeface="Times New Roman" panose="02020603050405020304" pitchFamily="18" charset="0"/>
              </a:rPr>
              <a:t>Adding new capabilities;</a:t>
            </a:r>
          </a:p>
          <a:p>
            <a:pPr lvl="1"/>
            <a:r>
              <a:rPr lang="en-GB" dirty="0">
                <a:latin typeface="Times New Roman" panose="02020603050405020304" pitchFamily="18" charset="0"/>
                <a:cs typeface="Times New Roman" panose="02020603050405020304" pitchFamily="18" charset="0"/>
              </a:rPr>
              <a:t>Organizing information.</a:t>
            </a:r>
          </a:p>
          <a:p>
            <a:pPr lvl="0"/>
            <a:r>
              <a:rPr lang="en-GB" dirty="0">
                <a:latin typeface="Times New Roman" panose="02020603050405020304" pitchFamily="18" charset="0"/>
                <a:cs typeface="Times New Roman" panose="02020603050405020304" pitchFamily="18" charset="0"/>
              </a:rPr>
              <a:t>Abstractions provide an </a:t>
            </a:r>
            <a:r>
              <a:rPr lang="en-GB" b="1" dirty="0">
                <a:solidFill>
                  <a:srgbClr val="C00000"/>
                </a:solidFill>
                <a:latin typeface="Times New Roman" panose="02020603050405020304" pitchFamily="18" charset="0"/>
                <a:cs typeface="Times New Roman" panose="02020603050405020304" pitchFamily="18" charset="0"/>
              </a:rPr>
              <a:t>interface</a:t>
            </a:r>
            <a:r>
              <a:rPr lang="en-GB" dirty="0">
                <a:latin typeface="Times New Roman" panose="02020603050405020304" pitchFamily="18" charset="0"/>
                <a:cs typeface="Times New Roman" panose="02020603050405020304" pitchFamily="18" charset="0"/>
              </a:rPr>
              <a:t> to programmers that separates </a:t>
            </a:r>
            <a:r>
              <a:rPr lang="en-GB" b="1" dirty="0">
                <a:solidFill>
                  <a:srgbClr val="C00000"/>
                </a:solidFill>
                <a:latin typeface="Times New Roman" panose="02020603050405020304" pitchFamily="18" charset="0"/>
                <a:cs typeface="Times New Roman" panose="02020603050405020304" pitchFamily="18" charset="0"/>
              </a:rPr>
              <a:t>policy</a:t>
            </a:r>
            <a:r>
              <a:rPr lang="en-GB" dirty="0">
                <a:latin typeface="Times New Roman" panose="02020603050405020304" pitchFamily="18" charset="0"/>
                <a:cs typeface="Times New Roman" panose="02020603050405020304" pitchFamily="18" charset="0"/>
              </a:rPr>
              <a:t> – what the interface commits to accomplish – from the </a:t>
            </a:r>
            <a:r>
              <a:rPr lang="en-GB" b="1" dirty="0">
                <a:solidFill>
                  <a:srgbClr val="C00000"/>
                </a:solidFill>
                <a:latin typeface="Times New Roman" panose="02020603050405020304" pitchFamily="18" charset="0"/>
                <a:cs typeface="Times New Roman" panose="02020603050405020304" pitchFamily="18" charset="0"/>
              </a:rPr>
              <a:t>mechanism</a:t>
            </a:r>
            <a:r>
              <a:rPr lang="en-GB" dirty="0">
                <a:latin typeface="Times New Roman" panose="02020603050405020304" pitchFamily="18" charset="0"/>
                <a:cs typeface="Times New Roman" panose="02020603050405020304" pitchFamily="18" charset="0"/>
              </a:rPr>
              <a:t> – how the interface is implemented.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0E2E-5D23-4322-B981-CBCEC77A9569}"/>
              </a:ext>
            </a:extLst>
          </p:cNvPr>
          <p:cNvSpPr txBox="1">
            <a:spLocks noGrp="1"/>
          </p:cNvSpPr>
          <p:nvPr>
            <p:ph type="title"/>
          </p:nvPr>
        </p:nvSpPr>
        <p:spPr>
          <a:xfrm>
            <a:off x="838200" y="98908"/>
            <a:ext cx="10515600" cy="896516"/>
          </a:xfrm>
        </p:spPr>
        <p:txBody>
          <a:bodyPr/>
          <a:lstStyle/>
          <a:p>
            <a:pPr lvl="0" algn="ctr"/>
            <a:r>
              <a:rPr lang="en-US" sz="3600" dirty="0">
                <a:latin typeface="Times New Roman" panose="02020603050405020304" pitchFamily="18" charset="0"/>
                <a:cs typeface="Times New Roman" panose="02020603050405020304" pitchFamily="18" charset="0"/>
              </a:rPr>
              <a:t>Segmentation 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C172BA8B-F701-4358-88CA-331EA76F6756}"/>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Shared advantage with base + bound</a:t>
            </a:r>
          </a:p>
          <a:p>
            <a:pPr lvl="1">
              <a:lnSpc>
                <a:spcPct val="80000"/>
              </a:lnSpc>
            </a:pPr>
            <a:r>
              <a:rPr lang="en-US" dirty="0">
                <a:latin typeface="Times New Roman" panose="02020603050405020304" pitchFamily="18" charset="0"/>
                <a:cs typeface="Times New Roman" panose="02020603050405020304" pitchFamily="18" charset="0"/>
              </a:rPr>
              <a:t>Small address space metadata (few segments, few information about those segments)</a:t>
            </a:r>
          </a:p>
          <a:p>
            <a:pPr lvl="1">
              <a:lnSpc>
                <a:spcPct val="80000"/>
              </a:lnSpc>
            </a:pPr>
            <a:r>
              <a:rPr lang="en-US" dirty="0">
                <a:latin typeface="Times New Roman" panose="02020603050405020304" pitchFamily="18" charset="0"/>
                <a:cs typeface="Times New Roman" panose="02020603050405020304" pitchFamily="18" charset="0"/>
              </a:rPr>
              <a:t>Isolation is easy just ensure there is no overlap</a:t>
            </a:r>
          </a:p>
          <a:p>
            <a:pPr lvl="1">
              <a:lnSpc>
                <a:spcPct val="80000"/>
              </a:lnSpc>
            </a:pPr>
            <a:r>
              <a:rPr lang="en-US" dirty="0">
                <a:latin typeface="Times New Roman" panose="02020603050405020304" pitchFamily="18" charset="0"/>
                <a:cs typeface="Times New Roman" panose="02020603050405020304" pitchFamily="18" charset="0"/>
              </a:rPr>
              <a:t>Can map segment in any large enough region of physical RAM</a:t>
            </a:r>
          </a:p>
          <a:p>
            <a:pPr lvl="0">
              <a:lnSpc>
                <a:spcPct val="80000"/>
              </a:lnSpc>
            </a:pPr>
            <a:r>
              <a:rPr lang="en-US" dirty="0">
                <a:latin typeface="Times New Roman" panose="02020603050405020304" pitchFamily="18" charset="0"/>
                <a:cs typeface="Times New Roman" panose="02020603050405020304" pitchFamily="18" charset="0"/>
              </a:rPr>
              <a:t>Advantage over base + bound</a:t>
            </a:r>
          </a:p>
          <a:p>
            <a:pPr lvl="1">
              <a:lnSpc>
                <a:spcPct val="80000"/>
              </a:lnSpc>
            </a:pPr>
            <a:r>
              <a:rPr lang="en-US" dirty="0">
                <a:latin typeface="Times New Roman" panose="02020603050405020304" pitchFamily="18" charset="0"/>
                <a:cs typeface="Times New Roman" panose="02020603050405020304" pitchFamily="18" charset="0"/>
              </a:rPr>
              <a:t>Can share memory at the segment granularity</a:t>
            </a:r>
          </a:p>
          <a:p>
            <a:pPr lvl="1">
              <a:lnSpc>
                <a:spcPct val="80000"/>
              </a:lnSpc>
            </a:pPr>
            <a:r>
              <a:rPr lang="en-US" dirty="0">
                <a:latin typeface="Times New Roman" panose="02020603050405020304" pitchFamily="18" charset="0"/>
                <a:cs typeface="Times New Roman" panose="02020603050405020304" pitchFamily="18" charset="0"/>
              </a:rPr>
              <a:t>Waste less memory (i.e. hole between heap and stack doesn’t need to be mapped)</a:t>
            </a:r>
          </a:p>
          <a:p>
            <a:pPr lvl="1">
              <a:lnSpc>
                <a:spcPct val="80000"/>
              </a:lnSpc>
            </a:pPr>
            <a:r>
              <a:rPr lang="en-US" dirty="0">
                <a:latin typeface="Times New Roman" panose="02020603050405020304" pitchFamily="18" charset="0"/>
                <a:cs typeface="Times New Roman" panose="02020603050405020304" pitchFamily="18" charset="0"/>
              </a:rPr>
              <a:t>Enables segment granularity memory protection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CF5-2A8A-46AB-B8E1-733EDF56B29F}"/>
              </a:ext>
            </a:extLst>
          </p:cNvPr>
          <p:cNvSpPr txBox="1">
            <a:spLocks noGrp="1"/>
          </p:cNvSpPr>
          <p:nvPr>
            <p:ph type="title"/>
          </p:nvPr>
        </p:nvSpPr>
        <p:spPr>
          <a:xfrm>
            <a:off x="838200" y="145969"/>
            <a:ext cx="10515600" cy="884941"/>
          </a:xfrm>
        </p:spPr>
        <p:txBody>
          <a:bodyPr/>
          <a:lstStyle/>
          <a:p>
            <a:pPr algn="ctr"/>
            <a:r>
              <a:rPr lang="en-US" sz="3600" dirty="0">
                <a:latin typeface="Times New Roman" panose="02020603050405020304" pitchFamily="18" charset="0"/>
                <a:cs typeface="Times New Roman" panose="02020603050405020304" pitchFamily="18" charset="0"/>
              </a:rPr>
              <a:t>Segmentation Disadvantages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6AC68-48BA-439A-8BB8-A581D7C8D244}"/>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Segment may be large</a:t>
            </a:r>
          </a:p>
          <a:p>
            <a:pPr lvl="1">
              <a:lnSpc>
                <a:spcPct val="80000"/>
              </a:lnSpc>
            </a:pPr>
            <a:r>
              <a:rPr lang="en-US" dirty="0">
                <a:latin typeface="Times New Roman" panose="02020603050405020304" pitchFamily="18" charset="0"/>
                <a:cs typeface="Times New Roman" panose="02020603050405020304" pitchFamily="18" charset="0"/>
              </a:rPr>
              <a:t>Need to map the whole segment into memory even to access a single byte</a:t>
            </a:r>
          </a:p>
          <a:p>
            <a:pPr lvl="1">
              <a:lnSpc>
                <a:spcPct val="80000"/>
              </a:lnSpc>
            </a:pPr>
            <a:r>
              <a:rPr lang="en-US" dirty="0">
                <a:latin typeface="Times New Roman" panose="02020603050405020304" pitchFamily="18" charset="0"/>
                <a:cs typeface="Times New Roman" panose="02020603050405020304" pitchFamily="18" charset="0"/>
              </a:rPr>
              <a:t>Cannot map only the part of the segment that is utilized</a:t>
            </a:r>
          </a:p>
          <a:p>
            <a:pPr lvl="0">
              <a:lnSpc>
                <a:spcPct val="80000"/>
              </a:lnSpc>
            </a:pPr>
            <a:r>
              <a:rPr lang="en-GB" dirty="0">
                <a:latin typeface="Times New Roman" panose="02020603050405020304" pitchFamily="18" charset="0"/>
                <a:cs typeface="Times New Roman" panose="02020603050405020304" pitchFamily="18" charset="0"/>
              </a:rPr>
              <a:t>Need to find free physical memory large enough to accommodate a segment</a:t>
            </a:r>
          </a:p>
          <a:p>
            <a:pPr lvl="0">
              <a:lnSpc>
                <a:spcPct val="80000"/>
              </a:lnSpc>
            </a:pPr>
            <a:endParaRPr lang="en-GB" dirty="0">
              <a:latin typeface="Times New Roman" panose="02020603050405020304" pitchFamily="18" charset="0"/>
              <a:cs typeface="Times New Roman" panose="02020603050405020304" pitchFamily="18" charset="0"/>
            </a:endParaRPr>
          </a:p>
          <a:p>
            <a:pPr lvl="0">
              <a:lnSpc>
                <a:spcPct val="80000"/>
              </a:lnSpc>
            </a:pPr>
            <a:r>
              <a:rPr lang="en-GB" dirty="0">
                <a:latin typeface="Times New Roman" panose="02020603050405020304" pitchFamily="18" charset="0"/>
                <a:cs typeface="Times New Roman" panose="02020603050405020304" pitchFamily="18" charset="0"/>
              </a:rPr>
              <a:t>Explicit segment management is not very elegant (better with partitioned address)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C0A64EE-FC8F-40FC-A34A-9463851899A1}"/>
              </a:ext>
            </a:extLst>
          </p:cNvPr>
          <p:cNvSpPr txBox="1">
            <a:spLocks noGrp="1"/>
          </p:cNvSpPr>
          <p:nvPr>
            <p:ph type="title"/>
          </p:nvPr>
        </p:nvSpPr>
        <p:spPr>
          <a:xfrm>
            <a:off x="838200" y="157857"/>
            <a:ext cx="10515600" cy="931240"/>
          </a:xfrm>
        </p:spPr>
        <p:txBody>
          <a:bodyPr/>
          <a:lstStyle/>
          <a:p>
            <a:pPr lvl="0" algn="ctr"/>
            <a:r>
              <a:rPr lang="en-US" sz="3600" dirty="0">
                <a:latin typeface="Times New Roman" panose="02020603050405020304" pitchFamily="18" charset="0"/>
                <a:cs typeface="Times New Roman" panose="02020603050405020304" pitchFamily="18" charset="0"/>
              </a:rPr>
              <a:t>Paging</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F34D0F1D-D35B-42EA-A757-12602FA22A67}"/>
              </a:ext>
            </a:extLst>
          </p:cNvPr>
          <p:cNvSpPr txBox="1">
            <a:spLocks noGrp="1"/>
          </p:cNvSpPr>
          <p:nvPr>
            <p:ph idx="1"/>
          </p:nvPr>
        </p:nvSpPr>
        <p:spPr>
          <a:xfrm>
            <a:off x="838200" y="1407529"/>
            <a:ext cx="10515600" cy="4351338"/>
          </a:xfrm>
        </p:spPr>
        <p:txBody>
          <a:bodyPr>
            <a:normAutofit/>
          </a:bodyPr>
          <a:lstStyle/>
          <a:p>
            <a:pPr lvl="1">
              <a:lnSpc>
                <a:spcPct val="70000"/>
              </a:lnSpc>
            </a:pPr>
            <a:r>
              <a:rPr lang="en-US" dirty="0">
                <a:latin typeface="Times New Roman" panose="02020603050405020304" pitchFamily="18" charset="0"/>
                <a:cs typeface="Times New Roman" panose="02020603050405020304" pitchFamily="18" charset="0"/>
              </a:rPr>
              <a:t>Makes allocation problem trivial</a:t>
            </a:r>
          </a:p>
          <a:p>
            <a:pPr lvl="2">
              <a:lnSpc>
                <a:spcPct val="70000"/>
              </a:lnSpc>
            </a:pPr>
            <a:r>
              <a:rPr lang="en-US" sz="2400" dirty="0">
                <a:latin typeface="Times New Roman" panose="02020603050405020304" pitchFamily="18" charset="0"/>
                <a:cs typeface="Times New Roman" panose="02020603050405020304" pitchFamily="18" charset="0"/>
              </a:rPr>
              <a:t>Fixed sized units called pages</a:t>
            </a:r>
          </a:p>
          <a:p>
            <a:pPr lvl="2">
              <a:lnSpc>
                <a:spcPct val="70000"/>
              </a:lnSpc>
            </a:pPr>
            <a:r>
              <a:rPr lang="en-US" sz="2400" dirty="0">
                <a:latin typeface="Times New Roman" panose="02020603050405020304" pitchFamily="18" charset="0"/>
                <a:cs typeface="Times New Roman" panose="02020603050405020304" pitchFamily="18" charset="0"/>
              </a:rPr>
              <a:t>No more bounds !</a:t>
            </a:r>
          </a:p>
          <a:p>
            <a:pPr lvl="1">
              <a:lnSpc>
                <a:spcPct val="70000"/>
              </a:lnSpc>
            </a:pPr>
            <a:r>
              <a:rPr lang="en-US" dirty="0">
                <a:latin typeface="Times New Roman" panose="02020603050405020304" pitchFamily="18" charset="0"/>
                <a:cs typeface="Times New Roman" panose="02020603050405020304" pitchFamily="18" charset="0"/>
              </a:rPr>
              <a:t>Use space efficiently</a:t>
            </a:r>
          </a:p>
          <a:p>
            <a:pPr lvl="2">
              <a:lnSpc>
                <a:spcPct val="70000"/>
              </a:lnSpc>
            </a:pPr>
            <a:r>
              <a:rPr lang="en-US" sz="2400" dirty="0">
                <a:latin typeface="Times New Roman" panose="02020603050405020304" pitchFamily="18" charset="0"/>
                <a:cs typeface="Times New Roman" panose="02020603050405020304" pitchFamily="18" charset="0"/>
              </a:rPr>
              <a:t>Small fixed size  (no need to use large chunk of memory to access a single byte)</a:t>
            </a:r>
          </a:p>
          <a:p>
            <a:pPr lvl="2">
              <a:lnSpc>
                <a:spcPct val="70000"/>
              </a:lnSpc>
            </a:pPr>
            <a:r>
              <a:rPr lang="en-US" sz="2400" dirty="0">
                <a:latin typeface="Times New Roman" panose="02020603050405020304" pitchFamily="18" charset="0"/>
                <a:cs typeface="Times New Roman" panose="02020603050405020304" pitchFamily="18" charset="0"/>
              </a:rPr>
              <a:t>No more segment, address is divided in a collection of pages</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a:p>
            <a:pPr lvl="1">
              <a:lnSpc>
                <a:spcPct val="70000"/>
              </a:lnSpc>
            </a:pPr>
            <a:endParaRPr lang="en-GB" sz="2800" dirty="0">
              <a:latin typeface="Times New Roman" panose="02020603050405020304" pitchFamily="18" charset="0"/>
              <a:cs typeface="Times New Roman" panose="02020603050405020304" pitchFamily="18" charset="0"/>
            </a:endParaRPr>
          </a:p>
        </p:txBody>
      </p:sp>
      <p:sp>
        <p:nvSpPr>
          <p:cNvPr id="4" name="Flowchart: Summing Junction 6">
            <a:extLst>
              <a:ext uri="{FF2B5EF4-FFF2-40B4-BE49-F238E27FC236}">
                <a16:creationId xmlns:a16="http://schemas.microsoft.com/office/drawing/2014/main" id="{59C0972D-502E-466D-818A-56E1CEE02DF9}"/>
              </a:ext>
            </a:extLst>
          </p:cNvPr>
          <p:cNvSpPr/>
          <p:nvPr/>
        </p:nvSpPr>
        <p:spPr>
          <a:xfrm>
            <a:off x="5116947"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5" name="Straight Arrow Connector 12">
            <a:extLst>
              <a:ext uri="{FF2B5EF4-FFF2-40B4-BE49-F238E27FC236}">
                <a16:creationId xmlns:a16="http://schemas.microsoft.com/office/drawing/2014/main" id="{6EC703E1-AC67-40F5-9197-12F6525B92E3}"/>
              </a:ext>
            </a:extLst>
          </p:cNvPr>
          <p:cNvCxnSpPr/>
          <p:nvPr/>
        </p:nvCxnSpPr>
        <p:spPr>
          <a:xfrm>
            <a:off x="2574633" y="5758867"/>
            <a:ext cx="2542312" cy="0"/>
          </a:xfrm>
          <a:prstGeom prst="straightConnector1">
            <a:avLst/>
          </a:prstGeom>
          <a:noFill/>
          <a:ln w="19046" cap="flat">
            <a:solidFill>
              <a:srgbClr val="000000"/>
            </a:solidFill>
            <a:prstDash val="solid"/>
            <a:miter/>
            <a:tailEnd type="arrow"/>
          </a:ln>
        </p:spPr>
      </p:cxnSp>
      <p:cxnSp>
        <p:nvCxnSpPr>
          <p:cNvPr id="6" name="Straight Arrow Connector 15">
            <a:extLst>
              <a:ext uri="{FF2B5EF4-FFF2-40B4-BE49-F238E27FC236}">
                <a16:creationId xmlns:a16="http://schemas.microsoft.com/office/drawing/2014/main" id="{E18E471D-7E6D-4A16-9CD7-53BFEC86A8FE}"/>
              </a:ext>
            </a:extLst>
          </p:cNvPr>
          <p:cNvCxnSpPr>
            <a:stCxn id="4" idx="1"/>
          </p:cNvCxnSpPr>
          <p:nvPr/>
        </p:nvCxnSpPr>
        <p:spPr>
          <a:xfrm>
            <a:off x="6382329" y="5758867"/>
            <a:ext cx="3015667" cy="0"/>
          </a:xfrm>
          <a:prstGeom prst="straightConnector1">
            <a:avLst/>
          </a:prstGeom>
          <a:noFill/>
          <a:ln w="19046" cap="flat">
            <a:solidFill>
              <a:srgbClr val="000000"/>
            </a:solidFill>
            <a:prstDash val="solid"/>
            <a:miter/>
            <a:tailEnd type="arrow"/>
          </a:ln>
        </p:spPr>
      </p:cxnSp>
      <p:sp>
        <p:nvSpPr>
          <p:cNvPr id="7" name="TextBox 16">
            <a:extLst>
              <a:ext uri="{FF2B5EF4-FFF2-40B4-BE49-F238E27FC236}">
                <a16:creationId xmlns:a16="http://schemas.microsoft.com/office/drawing/2014/main" id="{FB8085FB-9343-4AA0-9198-DE340AD52423}"/>
              </a:ext>
            </a:extLst>
          </p:cNvPr>
          <p:cNvSpPr txBox="1"/>
          <p:nvPr/>
        </p:nvSpPr>
        <p:spPr>
          <a:xfrm>
            <a:off x="5265312"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8" name="Rectangle 12">
            <a:extLst>
              <a:ext uri="{FF2B5EF4-FFF2-40B4-BE49-F238E27FC236}">
                <a16:creationId xmlns:a16="http://schemas.microsoft.com/office/drawing/2014/main" id="{4E378B0D-16D2-45A5-AB81-FA3A9F7DCD6F}"/>
              </a:ext>
            </a:extLst>
          </p:cNvPr>
          <p:cNvSpPr/>
          <p:nvPr/>
        </p:nvSpPr>
        <p:spPr>
          <a:xfrm>
            <a:off x="2193635" y="4595092"/>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13">
            <a:extLst>
              <a:ext uri="{FF2B5EF4-FFF2-40B4-BE49-F238E27FC236}">
                <a16:creationId xmlns:a16="http://schemas.microsoft.com/office/drawing/2014/main" id="{0EFA8807-AB64-4207-AF34-591F26821B6E}"/>
              </a:ext>
            </a:extLst>
          </p:cNvPr>
          <p:cNvSpPr/>
          <p:nvPr/>
        </p:nvSpPr>
        <p:spPr>
          <a:xfrm>
            <a:off x="3630353"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9E43DC6B-33BE-4206-9D67-27E824607383}"/>
              </a:ext>
            </a:extLst>
          </p:cNvPr>
          <p:cNvSpPr/>
          <p:nvPr/>
        </p:nvSpPr>
        <p:spPr>
          <a:xfrm>
            <a:off x="6553202" y="4595092"/>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CBD762A5-2CAF-4BC9-A32C-8BE7EF361F65}"/>
              </a:ext>
            </a:extLst>
          </p:cNvPr>
          <p:cNvSpPr/>
          <p:nvPr/>
        </p:nvSpPr>
        <p:spPr>
          <a:xfrm>
            <a:off x="7989906"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2" name="Left Brace 17">
            <a:extLst>
              <a:ext uri="{FF2B5EF4-FFF2-40B4-BE49-F238E27FC236}">
                <a16:creationId xmlns:a16="http://schemas.microsoft.com/office/drawing/2014/main" id="{0FFE2620-B5A9-4BA8-9EE2-F50CF814603B}"/>
              </a:ext>
            </a:extLst>
          </p:cNvPr>
          <p:cNvSpPr/>
          <p:nvPr/>
        </p:nvSpPr>
        <p:spPr>
          <a:xfrm rot="5400013">
            <a:off x="3377855" y="3106085"/>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3" name="TextBox 18">
            <a:extLst>
              <a:ext uri="{FF2B5EF4-FFF2-40B4-BE49-F238E27FC236}">
                <a16:creationId xmlns:a16="http://schemas.microsoft.com/office/drawing/2014/main" id="{A8D85F32-B878-4D3C-83A2-C605AC32D4E6}"/>
              </a:ext>
            </a:extLst>
          </p:cNvPr>
          <p:cNvSpPr txBox="1"/>
          <p:nvPr/>
        </p:nvSpPr>
        <p:spPr>
          <a:xfrm>
            <a:off x="2540619" y="373038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4" name="Left Brace 19">
            <a:extLst>
              <a:ext uri="{FF2B5EF4-FFF2-40B4-BE49-F238E27FC236}">
                <a16:creationId xmlns:a16="http://schemas.microsoft.com/office/drawing/2014/main" id="{EA7CC49E-2CC8-4C3F-8600-C36CDF2392C6}"/>
              </a:ext>
            </a:extLst>
          </p:cNvPr>
          <p:cNvSpPr/>
          <p:nvPr/>
        </p:nvSpPr>
        <p:spPr>
          <a:xfrm rot="5400013">
            <a:off x="7749235" y="3080214"/>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5" name="TextBox 20">
            <a:extLst>
              <a:ext uri="{FF2B5EF4-FFF2-40B4-BE49-F238E27FC236}">
                <a16:creationId xmlns:a16="http://schemas.microsoft.com/office/drawing/2014/main" id="{AE610099-BE20-446C-876A-0D3F5CA844C5}"/>
              </a:ext>
            </a:extLst>
          </p:cNvPr>
          <p:cNvSpPr txBox="1"/>
          <p:nvPr/>
        </p:nvSpPr>
        <p:spPr>
          <a:xfrm>
            <a:off x="6737676" y="3664161"/>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E2F0-13A7-402F-8AE7-E04FEA3FF7F9}"/>
              </a:ext>
            </a:extLst>
          </p:cNvPr>
          <p:cNvSpPr txBox="1">
            <a:spLocks noGrp="1"/>
          </p:cNvSpPr>
          <p:nvPr>
            <p:ph type="title"/>
          </p:nvPr>
        </p:nvSpPr>
        <p:spPr>
          <a:xfrm>
            <a:off x="824810" y="154491"/>
            <a:ext cx="10515600" cy="770999"/>
          </a:xfrm>
        </p:spPr>
        <p:txBody>
          <a:bodyPr/>
          <a:lstStyle/>
          <a:p>
            <a:pPr algn="ctr"/>
            <a:r>
              <a:rPr lang="en-US" sz="3600" dirty="0">
                <a:latin typeface="Times New Roman" panose="02020603050405020304" pitchFamily="18" charset="0"/>
                <a:cs typeface="Times New Roman" panose="02020603050405020304" pitchFamily="18" charset="0"/>
              </a:rPr>
              <a:t>Single-level page table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DD57FC-AAFF-46FD-9325-A6FEE7D0FA3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Need to keep around a mapping between virtual page and physical page</a:t>
            </a:r>
          </a:p>
          <a:p>
            <a:pPr lvl="0"/>
            <a:r>
              <a:rPr lang="en-US" dirty="0">
                <a:latin typeface="Times New Roman" panose="02020603050405020304" pitchFamily="18" charset="0"/>
                <a:cs typeface="Times New Roman" panose="02020603050405020304" pitchFamily="18" charset="0"/>
              </a:rPr>
              <a:t>Suppose 32bits addresses</a:t>
            </a:r>
          </a:p>
          <a:p>
            <a:pPr lvl="1"/>
            <a:r>
              <a:rPr lang="en-US" dirty="0">
                <a:latin typeface="Times New Roman" panose="02020603050405020304" pitchFamily="18" charset="0"/>
                <a:cs typeface="Times New Roman" panose="02020603050405020304" pitchFamily="18" charset="0"/>
              </a:rPr>
              <a:t>12bits offset (4kb per page)</a:t>
            </a:r>
          </a:p>
          <a:p>
            <a:pPr lvl="1"/>
            <a:r>
              <a:rPr lang="en-US" dirty="0">
                <a:latin typeface="Times New Roman" panose="02020603050405020304" pitchFamily="18" charset="0"/>
                <a:cs typeface="Times New Roman" panose="02020603050405020304" pitchFamily="18" charset="0"/>
              </a:rPr>
              <a:t>20 bits for page number (~1millions entries)</a:t>
            </a:r>
          </a:p>
          <a:p>
            <a:pPr lvl="0"/>
            <a:r>
              <a:rPr lang="en-US" dirty="0">
                <a:latin typeface="Times New Roman" panose="02020603050405020304" pitchFamily="18" charset="0"/>
                <a:cs typeface="Times New Roman" panose="02020603050405020304" pitchFamily="18" charset="0"/>
              </a:rPr>
              <a:t>Each process associated with a mapping</a:t>
            </a:r>
          </a:p>
          <a:p>
            <a:pPr lvl="0"/>
            <a:r>
              <a:rPr lang="en-US" dirty="0">
                <a:latin typeface="Times New Roman" panose="02020603050405020304" pitchFamily="18" charset="0"/>
                <a:cs typeface="Times New Roman" panose="02020603050405020304" pitchFamily="18" charset="0"/>
              </a:rPr>
              <a:t>Need a table with 1 millions entries</a:t>
            </a:r>
            <a:endParaRPr lang="en-GB"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C54B5F4A-7F74-47E7-96B8-3F99304BC75E}"/>
              </a:ext>
            </a:extLst>
          </p:cNvPr>
          <p:cNvSpPr/>
          <p:nvPr/>
        </p:nvSpPr>
        <p:spPr>
          <a:xfrm>
            <a:off x="4068618" y="6022104"/>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5" name="Rectangle 5">
            <a:extLst>
              <a:ext uri="{FF2B5EF4-FFF2-40B4-BE49-F238E27FC236}">
                <a16:creationId xmlns:a16="http://schemas.microsoft.com/office/drawing/2014/main" id="{E3FBC1C6-A4EB-493D-BEDA-929BD91EAAD3}"/>
              </a:ext>
            </a:extLst>
          </p:cNvPr>
          <p:cNvSpPr/>
          <p:nvPr/>
        </p:nvSpPr>
        <p:spPr>
          <a:xfrm>
            <a:off x="5505336" y="6022104"/>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6" name="Left Brace 6">
            <a:extLst>
              <a:ext uri="{FF2B5EF4-FFF2-40B4-BE49-F238E27FC236}">
                <a16:creationId xmlns:a16="http://schemas.microsoft.com/office/drawing/2014/main" id="{CF1674F8-9599-44E8-AA3C-A2010D08215D}"/>
              </a:ext>
            </a:extLst>
          </p:cNvPr>
          <p:cNvSpPr/>
          <p:nvPr/>
        </p:nvSpPr>
        <p:spPr>
          <a:xfrm rot="5400013">
            <a:off x="5264651" y="4507226"/>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7" name="TextBox 7">
            <a:extLst>
              <a:ext uri="{FF2B5EF4-FFF2-40B4-BE49-F238E27FC236}">
                <a16:creationId xmlns:a16="http://schemas.microsoft.com/office/drawing/2014/main" id="{033C73C8-B243-4B19-8EB0-791FA9D56028}"/>
              </a:ext>
            </a:extLst>
          </p:cNvPr>
          <p:cNvSpPr txBox="1"/>
          <p:nvPr/>
        </p:nvSpPr>
        <p:spPr>
          <a:xfrm>
            <a:off x="4253095" y="5091173"/>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
        <p:nvSpPr>
          <p:cNvPr id="8" name="Rectangle 8">
            <a:extLst>
              <a:ext uri="{FF2B5EF4-FFF2-40B4-BE49-F238E27FC236}">
                <a16:creationId xmlns:a16="http://schemas.microsoft.com/office/drawing/2014/main" id="{1D8C12B6-7185-4464-8455-A8CDCB23C888}"/>
              </a:ext>
            </a:extLst>
          </p:cNvPr>
          <p:cNvSpPr/>
          <p:nvPr/>
        </p:nvSpPr>
        <p:spPr>
          <a:xfrm>
            <a:off x="8372759" y="3138051"/>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9">
            <a:extLst>
              <a:ext uri="{FF2B5EF4-FFF2-40B4-BE49-F238E27FC236}">
                <a16:creationId xmlns:a16="http://schemas.microsoft.com/office/drawing/2014/main" id="{DA9F1503-B5B9-4506-B37A-525EAD50AA2F}"/>
              </a:ext>
            </a:extLst>
          </p:cNvPr>
          <p:cNvSpPr/>
          <p:nvPr/>
        </p:nvSpPr>
        <p:spPr>
          <a:xfrm>
            <a:off x="9809477" y="3138051"/>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Left Brace 10">
            <a:extLst>
              <a:ext uri="{FF2B5EF4-FFF2-40B4-BE49-F238E27FC236}">
                <a16:creationId xmlns:a16="http://schemas.microsoft.com/office/drawing/2014/main" id="{9EAEB2F5-552F-4210-A46A-3E35E70DB1C3}"/>
              </a:ext>
            </a:extLst>
          </p:cNvPr>
          <p:cNvSpPr/>
          <p:nvPr/>
        </p:nvSpPr>
        <p:spPr>
          <a:xfrm rot="5400013">
            <a:off x="9556979" y="1649043"/>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1" name="TextBox 11">
            <a:extLst>
              <a:ext uri="{FF2B5EF4-FFF2-40B4-BE49-F238E27FC236}">
                <a16:creationId xmlns:a16="http://schemas.microsoft.com/office/drawing/2014/main" id="{A0CD1FE6-E5CF-4F3F-9899-06690EC442E3}"/>
              </a:ext>
            </a:extLst>
          </p:cNvPr>
          <p:cNvSpPr txBox="1"/>
          <p:nvPr/>
        </p:nvSpPr>
        <p:spPr>
          <a:xfrm>
            <a:off x="8719745" y="227334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2" name="Rectangle 12">
            <a:extLst>
              <a:ext uri="{FF2B5EF4-FFF2-40B4-BE49-F238E27FC236}">
                <a16:creationId xmlns:a16="http://schemas.microsoft.com/office/drawing/2014/main" id="{57103250-BD74-4279-BC6D-30B4742A60E8}"/>
              </a:ext>
            </a:extLst>
          </p:cNvPr>
          <p:cNvSpPr/>
          <p:nvPr/>
        </p:nvSpPr>
        <p:spPr>
          <a:xfrm>
            <a:off x="7652322" y="4216007"/>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3" name="Rectangle 13">
            <a:extLst>
              <a:ext uri="{FF2B5EF4-FFF2-40B4-BE49-F238E27FC236}">
                <a16:creationId xmlns:a16="http://schemas.microsoft.com/office/drawing/2014/main" id="{1C274357-2EE8-4346-B203-D4E7602F6A02}"/>
              </a:ext>
            </a:extLst>
          </p:cNvPr>
          <p:cNvSpPr/>
          <p:nvPr/>
        </p:nvSpPr>
        <p:spPr>
          <a:xfrm>
            <a:off x="7652322" y="4566222"/>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4" name="Rectangle 14">
            <a:extLst>
              <a:ext uri="{FF2B5EF4-FFF2-40B4-BE49-F238E27FC236}">
                <a16:creationId xmlns:a16="http://schemas.microsoft.com/office/drawing/2014/main" id="{B443E5B5-B2A8-4C70-988B-C530A91DBB1D}"/>
              </a:ext>
            </a:extLst>
          </p:cNvPr>
          <p:cNvSpPr/>
          <p:nvPr/>
        </p:nvSpPr>
        <p:spPr>
          <a:xfrm>
            <a:off x="7652322" y="4915682"/>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5" name="Rectangle 15">
            <a:extLst>
              <a:ext uri="{FF2B5EF4-FFF2-40B4-BE49-F238E27FC236}">
                <a16:creationId xmlns:a16="http://schemas.microsoft.com/office/drawing/2014/main" id="{9089212E-6A52-42F0-939A-3A09C54189F3}"/>
              </a:ext>
            </a:extLst>
          </p:cNvPr>
          <p:cNvSpPr/>
          <p:nvPr/>
        </p:nvSpPr>
        <p:spPr>
          <a:xfrm>
            <a:off x="7652322" y="526514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6" name="Rectangle 16">
            <a:extLst>
              <a:ext uri="{FF2B5EF4-FFF2-40B4-BE49-F238E27FC236}">
                <a16:creationId xmlns:a16="http://schemas.microsoft.com/office/drawing/2014/main" id="{379E13DD-B4A6-49CD-B0D3-7ED8699ED14D}"/>
              </a:ext>
            </a:extLst>
          </p:cNvPr>
          <p:cNvSpPr/>
          <p:nvPr/>
        </p:nvSpPr>
        <p:spPr>
          <a:xfrm>
            <a:off x="7652322" y="563179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sp>
        <p:nvSpPr>
          <p:cNvPr id="17" name="Rectangle 17">
            <a:extLst>
              <a:ext uri="{FF2B5EF4-FFF2-40B4-BE49-F238E27FC236}">
                <a16:creationId xmlns:a16="http://schemas.microsoft.com/office/drawing/2014/main" id="{38F374EF-13CC-4302-A5EC-13C860777ECD}"/>
              </a:ext>
            </a:extLst>
          </p:cNvPr>
          <p:cNvSpPr/>
          <p:nvPr/>
        </p:nvSpPr>
        <p:spPr>
          <a:xfrm>
            <a:off x="7652322" y="5997331"/>
            <a:ext cx="2157143" cy="350983"/>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physical page #</a:t>
            </a:r>
            <a:endParaRPr lang="en-GB" sz="2400">
              <a:solidFill>
                <a:srgbClr val="FFFFFF"/>
              </a:solidFill>
              <a:latin typeface="Calibri"/>
            </a:endParaRPr>
          </a:p>
        </p:txBody>
      </p:sp>
      <p:cxnSp>
        <p:nvCxnSpPr>
          <p:cNvPr id="18" name="Connector: Elbow 19">
            <a:extLst>
              <a:ext uri="{FF2B5EF4-FFF2-40B4-BE49-F238E27FC236}">
                <a16:creationId xmlns:a16="http://schemas.microsoft.com/office/drawing/2014/main" id="{3F81FD41-2508-4294-ABB2-6E6D4924129C}"/>
              </a:ext>
            </a:extLst>
          </p:cNvPr>
          <p:cNvCxnSpPr>
            <a:stCxn id="8" idx="2"/>
            <a:endCxn id="15" idx="3"/>
          </p:cNvCxnSpPr>
          <p:nvPr/>
        </p:nvCxnSpPr>
        <p:spPr>
          <a:xfrm rot="16200000" flipH="1">
            <a:off x="8440895" y="4072065"/>
            <a:ext cx="2011632" cy="725503"/>
          </a:xfrm>
          <a:prstGeom prst="bentConnector4">
            <a:avLst>
              <a:gd name="adj1" fmla="val 45638"/>
              <a:gd name="adj2" fmla="val 142012"/>
            </a:avLst>
          </a:prstGeom>
          <a:noFill/>
          <a:ln w="19046" cap="flat">
            <a:solidFill>
              <a:srgbClr val="4472C4"/>
            </a:solidFill>
            <a:prstDash val="solid"/>
            <a:miter/>
            <a:tailEnd type="arrow"/>
          </a:ln>
        </p:spPr>
      </p:cxnSp>
      <p:cxnSp>
        <p:nvCxnSpPr>
          <p:cNvPr id="19" name="Connector: Elbow 22">
            <a:extLst>
              <a:ext uri="{FF2B5EF4-FFF2-40B4-BE49-F238E27FC236}">
                <a16:creationId xmlns:a16="http://schemas.microsoft.com/office/drawing/2014/main" id="{EF5D7F00-C0B0-4D84-BA10-8A20DF80AC7D}"/>
              </a:ext>
            </a:extLst>
          </p:cNvPr>
          <p:cNvCxnSpPr>
            <a:stCxn id="15" idx="1"/>
            <a:endCxn id="4" idx="0"/>
          </p:cNvCxnSpPr>
          <p:nvPr/>
        </p:nvCxnSpPr>
        <p:spPr>
          <a:xfrm rot="10800000" flipV="1">
            <a:off x="4779820" y="5440632"/>
            <a:ext cx="2872501" cy="581473"/>
          </a:xfrm>
          <a:prstGeom prst="bentConnector2">
            <a:avLst/>
          </a:prstGeom>
          <a:noFill/>
          <a:ln w="19046" cap="flat">
            <a:solidFill>
              <a:srgbClr val="4472C4"/>
            </a:solidFill>
            <a:prstDash val="solid"/>
            <a:miter/>
            <a:tailEnd type="arrow"/>
          </a:ln>
        </p:spPr>
      </p:cxnSp>
      <p:cxnSp>
        <p:nvCxnSpPr>
          <p:cNvPr id="20" name="Connector: Elbow 24">
            <a:extLst>
              <a:ext uri="{FF2B5EF4-FFF2-40B4-BE49-F238E27FC236}">
                <a16:creationId xmlns:a16="http://schemas.microsoft.com/office/drawing/2014/main" id="{04FC7E1A-3DB9-4CA0-B3F0-19883C2DEB2A}"/>
              </a:ext>
            </a:extLst>
          </p:cNvPr>
          <p:cNvCxnSpPr>
            <a:stCxn id="9" idx="2"/>
            <a:endCxn id="5" idx="2"/>
          </p:cNvCxnSpPr>
          <p:nvPr/>
        </p:nvCxnSpPr>
        <p:spPr>
          <a:xfrm rot="5400000">
            <a:off x="6792653" y="2718956"/>
            <a:ext cx="2884055" cy="4304141"/>
          </a:xfrm>
          <a:prstGeom prst="bentConnector3">
            <a:avLst>
              <a:gd name="adj1" fmla="val 110568"/>
            </a:avLst>
          </a:prstGeom>
          <a:noFill/>
          <a:ln w="19046" cap="flat">
            <a:solidFill>
              <a:srgbClr val="ED7D31"/>
            </a:solidFill>
            <a:prstDash val="solid"/>
            <a:miter/>
            <a:tailEnd type="arrow"/>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0071-5932-4AC1-B8F5-FC54504BE0F8}"/>
              </a:ext>
            </a:extLst>
          </p:cNvPr>
          <p:cNvSpPr txBox="1">
            <a:spLocks noGrp="1"/>
          </p:cNvSpPr>
          <p:nvPr>
            <p:ph type="title"/>
          </p:nvPr>
        </p:nvSpPr>
        <p:spPr>
          <a:xfrm>
            <a:off x="838200" y="110821"/>
            <a:ext cx="10515600" cy="1087600"/>
          </a:xfrm>
        </p:spPr>
        <p:txBody>
          <a:bodyPr/>
          <a:lstStyle/>
          <a:p>
            <a:pPr lvl="0" algn="ctr"/>
            <a:r>
              <a:rPr lang="en-US" sz="3600" dirty="0">
                <a:latin typeface="Times New Roman" panose="02020603050405020304" pitchFamily="18" charset="0"/>
                <a:cs typeface="Times New Roman" panose="02020603050405020304" pitchFamily="18" charset="0"/>
              </a:rPr>
              <a:t>Two-level page table</a:t>
            </a:r>
            <a:endParaRPr lang="en-GB" sz="3600" dirty="0">
              <a:latin typeface="Times New Roman" panose="02020603050405020304" pitchFamily="18" charset="0"/>
              <a:cs typeface="Times New Roman" panose="02020603050405020304" pitchFamily="18" charset="0"/>
            </a:endParaRPr>
          </a:p>
        </p:txBody>
      </p:sp>
      <p:sp>
        <p:nvSpPr>
          <p:cNvPr id="3" name="Content Placeholder 8">
            <a:extLst>
              <a:ext uri="{FF2B5EF4-FFF2-40B4-BE49-F238E27FC236}">
                <a16:creationId xmlns:a16="http://schemas.microsoft.com/office/drawing/2014/main" id="{4011A02F-63C1-4D5E-837F-0AB58BF4D104}"/>
              </a:ext>
            </a:extLst>
          </p:cNvPr>
          <p:cNvSpPr txBox="1">
            <a:spLocks noGrp="1"/>
          </p:cNvSpPr>
          <p:nvPr>
            <p:ph sz="half" idx="1"/>
          </p:nvPr>
        </p:nvSpPr>
        <p:spPr>
          <a:xfrm>
            <a:off x="6172201" y="1825631"/>
            <a:ext cx="5525401" cy="3851269"/>
          </a:xfrm>
        </p:spPr>
        <p:txBody>
          <a:bodyPr/>
          <a:lstStyle/>
          <a:p>
            <a:pPr lvl="0"/>
            <a:r>
              <a:rPr lang="en-US" sz="1867" dirty="0"/>
              <a:t>Directory #</a:t>
            </a:r>
          </a:p>
          <a:p>
            <a:pPr lvl="1"/>
            <a:r>
              <a:rPr lang="en-US" sz="1867" dirty="0"/>
              <a:t>Index in page directory</a:t>
            </a:r>
          </a:p>
          <a:p>
            <a:pPr lvl="1"/>
            <a:r>
              <a:rPr lang="en-US" sz="1867" dirty="0"/>
              <a:t>Entry point to a page table</a:t>
            </a:r>
          </a:p>
          <a:p>
            <a:pPr lvl="0"/>
            <a:r>
              <a:rPr lang="en-US" sz="1867" dirty="0"/>
              <a:t>Page #</a:t>
            </a:r>
          </a:p>
          <a:p>
            <a:pPr lvl="1"/>
            <a:r>
              <a:rPr lang="en-US" sz="1867" dirty="0"/>
              <a:t>Index in the page table</a:t>
            </a:r>
          </a:p>
          <a:p>
            <a:pPr lvl="1"/>
            <a:r>
              <a:rPr lang="en-US" sz="1867" dirty="0"/>
              <a:t>Point to a physical address</a:t>
            </a:r>
          </a:p>
          <a:p>
            <a:pPr lvl="0"/>
            <a:r>
              <a:rPr lang="en-US" sz="1867" dirty="0"/>
              <a:t>Directory and page entry can be NULL</a:t>
            </a:r>
          </a:p>
          <a:p>
            <a:pPr lvl="0"/>
            <a:r>
              <a:rPr lang="en-US" sz="1867" dirty="0"/>
              <a:t>Do not materialize unneeded page tables</a:t>
            </a:r>
            <a:endParaRPr lang="en-GB" sz="1867" dirty="0"/>
          </a:p>
        </p:txBody>
      </p:sp>
      <p:sp>
        <p:nvSpPr>
          <p:cNvPr id="4" name="Rectangle 3">
            <a:extLst>
              <a:ext uri="{FF2B5EF4-FFF2-40B4-BE49-F238E27FC236}">
                <a16:creationId xmlns:a16="http://schemas.microsoft.com/office/drawing/2014/main" id="{43F425E8-F04B-4495-B7ED-6FE527C7E632}"/>
              </a:ext>
            </a:extLst>
          </p:cNvPr>
          <p:cNvSpPr/>
          <p:nvPr/>
        </p:nvSpPr>
        <p:spPr>
          <a:xfrm>
            <a:off x="267859" y="2690336"/>
            <a:ext cx="1648943"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a:t>
            </a:r>
            <a:endParaRPr lang="en-GB" sz="2400">
              <a:solidFill>
                <a:srgbClr val="FFFFFF"/>
              </a:solidFill>
              <a:latin typeface="Calibri"/>
            </a:endParaRPr>
          </a:p>
        </p:txBody>
      </p:sp>
      <p:sp>
        <p:nvSpPr>
          <p:cNvPr id="5" name="Rectangle 4">
            <a:extLst>
              <a:ext uri="{FF2B5EF4-FFF2-40B4-BE49-F238E27FC236}">
                <a16:creationId xmlns:a16="http://schemas.microsoft.com/office/drawing/2014/main" id="{2D28F273-E8EF-41C3-B0B2-D17BC301A0D3}"/>
              </a:ext>
            </a:extLst>
          </p:cNvPr>
          <p:cNvSpPr/>
          <p:nvPr/>
        </p:nvSpPr>
        <p:spPr>
          <a:xfrm>
            <a:off x="3569490" y="2690336"/>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6" name="Left Brace 5">
            <a:extLst>
              <a:ext uri="{FF2B5EF4-FFF2-40B4-BE49-F238E27FC236}">
                <a16:creationId xmlns:a16="http://schemas.microsoft.com/office/drawing/2014/main" id="{46E055D5-8E04-45CF-9796-0933FA361DD8}"/>
              </a:ext>
            </a:extLst>
          </p:cNvPr>
          <p:cNvSpPr/>
          <p:nvPr/>
        </p:nvSpPr>
        <p:spPr>
          <a:xfrm rot="5400013">
            <a:off x="2448191" y="447645"/>
            <a:ext cx="206909" cy="4114543"/>
          </a:xfrm>
          <a:custGeom>
            <a:avLst/>
            <a:gdLst>
              <a:gd name="f0" fmla="val 10800000"/>
              <a:gd name="f1" fmla="val 5400000"/>
              <a:gd name="f2" fmla="val 180"/>
              <a:gd name="f3" fmla="val w"/>
              <a:gd name="f4" fmla="val h"/>
              <a:gd name="f5" fmla="val ss"/>
              <a:gd name="f6" fmla="val 0"/>
              <a:gd name="f7" fmla="*/ 5419351 1 1725033"/>
              <a:gd name="f8" fmla="+- 0 0 5400000"/>
              <a:gd name="f9" fmla="val 50000"/>
              <a:gd name="f10" fmla="+- 0 0 -180"/>
              <a:gd name="f11" fmla="+- 0 0 -270"/>
              <a:gd name="f12" fmla="+- 0 0 -360"/>
              <a:gd name="f13" fmla="abs f3"/>
              <a:gd name="f14" fmla="abs f4"/>
              <a:gd name="f15" fmla="abs f5"/>
              <a:gd name="f16" fmla="+- 2700000 f1 0"/>
              <a:gd name="f17" fmla="*/ f10 f0 1"/>
              <a:gd name="f18" fmla="*/ f11 f0 1"/>
              <a:gd name="f19" fmla="*/ f12 f0 1"/>
              <a:gd name="f20" fmla="?: f13 f3 1"/>
              <a:gd name="f21" fmla="?: f14 f4 1"/>
              <a:gd name="f22" fmla="?: f15 f5 1"/>
              <a:gd name="f23" fmla="+- f16 0 f1"/>
              <a:gd name="f24" fmla="*/ f17 1 f2"/>
              <a:gd name="f25" fmla="*/ f18 1 f2"/>
              <a:gd name="f26" fmla="*/ f19 1 f2"/>
              <a:gd name="f27" fmla="*/ f20 1 21600"/>
              <a:gd name="f28" fmla="*/ f21 1 21600"/>
              <a:gd name="f29" fmla="*/ 21600 f20 1"/>
              <a:gd name="f30" fmla="*/ 21600 f21 1"/>
              <a:gd name="f31" fmla="+- f23 f1 0"/>
              <a:gd name="f32" fmla="+- f24 0 f1"/>
              <a:gd name="f33" fmla="+- f25 0 f1"/>
              <a:gd name="f34" fmla="+- f26 0 f1"/>
              <a:gd name="f35" fmla="min f28 f27"/>
              <a:gd name="f36" fmla="*/ f29 1 f22"/>
              <a:gd name="f37" fmla="*/ f30 1 f22"/>
              <a:gd name="f38" fmla="*/ f31 f7 1"/>
              <a:gd name="f39" fmla="val f36"/>
              <a:gd name="f40" fmla="val f37"/>
              <a:gd name="f41" fmla="*/ f38 1 f0"/>
              <a:gd name="f42" fmla="*/ f6 f35 1"/>
              <a:gd name="f43" fmla="+- f40 0 f6"/>
              <a:gd name="f44" fmla="+- f39 0 f6"/>
              <a:gd name="f45" fmla="+- 0 0 f41"/>
              <a:gd name="f46" fmla="*/ f39 f35 1"/>
              <a:gd name="f47" fmla="*/ f40 f35 1"/>
              <a:gd name="f48" fmla="*/ f44 1 2"/>
              <a:gd name="f49" fmla="min f44 f43"/>
              <a:gd name="f50" fmla="*/ f43 f9 1"/>
              <a:gd name="f51" fmla="+- 0 0 f45"/>
              <a:gd name="f52" fmla="+- f6 f48 0"/>
              <a:gd name="f53" fmla="*/ f49 f6 1"/>
              <a:gd name="f54" fmla="*/ f50 1 100000"/>
              <a:gd name="f55" fmla="*/ f51 f0 1"/>
              <a:gd name="f56" fmla="*/ f48 f35 1"/>
              <a:gd name="f57" fmla="*/ f53 1 100000"/>
              <a:gd name="f58" fmla="*/ f55 1 f7"/>
              <a:gd name="f59" fmla="*/ f52 f35 1"/>
              <a:gd name="f60" fmla="*/ f54 f35 1"/>
              <a:gd name="f61" fmla="+- f54 f57 0"/>
              <a:gd name="f62" fmla="+- f58 0 f1"/>
              <a:gd name="f63" fmla="*/ f57 f35 1"/>
              <a:gd name="f64" fmla="cos 1 f62"/>
              <a:gd name="f65" fmla="sin 1 f62"/>
              <a:gd name="f66" fmla="*/ f61 f35 1"/>
              <a:gd name="f67" fmla="+- 0 0 f64"/>
              <a:gd name="f68" fmla="+- 0 0 f65"/>
              <a:gd name="f69" fmla="+- 0 0 f67"/>
              <a:gd name="f70" fmla="+- 0 0 f68"/>
              <a:gd name="f71" fmla="val f69"/>
              <a:gd name="f72" fmla="val f70"/>
              <a:gd name="f73" fmla="*/ f71 f48 1"/>
              <a:gd name="f74" fmla="*/ f72 f57 1"/>
              <a:gd name="f75" fmla="+- f39 0 f73"/>
              <a:gd name="f76" fmla="+- f57 0 f74"/>
              <a:gd name="f77" fmla="+- f40 f74 0"/>
              <a:gd name="f78" fmla="+- f77 0 f57"/>
              <a:gd name="f79" fmla="*/ f75 f35 1"/>
              <a:gd name="f80" fmla="*/ f76 f35 1"/>
              <a:gd name="f81" fmla="*/ f78 f35 1"/>
            </a:gdLst>
            <a:ahLst/>
            <a:cxnLst>
              <a:cxn ang="3cd4">
                <a:pos x="hc" y="t"/>
              </a:cxn>
              <a:cxn ang="0">
                <a:pos x="r" y="vc"/>
              </a:cxn>
              <a:cxn ang="cd4">
                <a:pos x="hc" y="b"/>
              </a:cxn>
              <a:cxn ang="cd2">
                <a:pos x="l" y="vc"/>
              </a:cxn>
              <a:cxn ang="f32">
                <a:pos x="f46" y="f42"/>
              </a:cxn>
              <a:cxn ang="f33">
                <a:pos x="f42" y="f60"/>
              </a:cxn>
              <a:cxn ang="f34">
                <a:pos x="f46" y="f47"/>
              </a:cxn>
            </a:cxnLst>
            <a:rect l="f79" t="f80" r="f46" b="f81"/>
            <a:pathLst>
              <a:path stroke="0">
                <a:moveTo>
                  <a:pt x="f46" y="f47"/>
                </a:moveTo>
                <a:arcTo wR="f56" hR="f63" stAng="f1" swAng="f1"/>
                <a:lnTo>
                  <a:pt x="f59" y="f66"/>
                </a:lnTo>
                <a:arcTo wR="f56" hR="f63" stAng="f6" swAng="f8"/>
                <a:arcTo wR="f56" hR="f63" stAng="f1" swAng="f8"/>
                <a:lnTo>
                  <a:pt x="f59" y="f63"/>
                </a:lnTo>
                <a:arcTo wR="f56" hR="f63" stAng="f0" swAng="f1"/>
                <a:close/>
              </a:path>
              <a:path fill="none">
                <a:moveTo>
                  <a:pt x="f46" y="f47"/>
                </a:moveTo>
                <a:arcTo wR="f56" hR="f63" stAng="f1" swAng="f1"/>
                <a:lnTo>
                  <a:pt x="f59" y="f66"/>
                </a:lnTo>
                <a:arcTo wR="f56" hR="f63" stAng="f6" swAng="f8"/>
                <a:arcTo wR="f56" hR="f63" stAng="f1" swAng="f8"/>
                <a:lnTo>
                  <a:pt x="f59" y="f63"/>
                </a:lnTo>
                <a:arcTo wR="f56" hR="f63"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7" name="TextBox 6">
            <a:extLst>
              <a:ext uri="{FF2B5EF4-FFF2-40B4-BE49-F238E27FC236}">
                <a16:creationId xmlns:a16="http://schemas.microsoft.com/office/drawing/2014/main" id="{4007D651-8226-4AF3-9BED-CA514F347C79}"/>
              </a:ext>
            </a:extLst>
          </p:cNvPr>
          <p:cNvSpPr txBox="1"/>
          <p:nvPr/>
        </p:nvSpPr>
        <p:spPr>
          <a:xfrm>
            <a:off x="1534109" y="1825630"/>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8" name="Rectangle 9">
            <a:extLst>
              <a:ext uri="{FF2B5EF4-FFF2-40B4-BE49-F238E27FC236}">
                <a16:creationId xmlns:a16="http://schemas.microsoft.com/office/drawing/2014/main" id="{E62A3A74-4750-4C0A-B631-D0E0DD2D8143}"/>
              </a:ext>
            </a:extLst>
          </p:cNvPr>
          <p:cNvSpPr/>
          <p:nvPr/>
        </p:nvSpPr>
        <p:spPr>
          <a:xfrm>
            <a:off x="1920546" y="2690336"/>
            <a:ext cx="1648943"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a:t>
            </a:r>
            <a:endParaRPr lang="en-GB" sz="2400">
              <a:solidFill>
                <a:srgbClr val="000000"/>
              </a:solidFill>
              <a:latin typeface="Calibri"/>
            </a:endParaRPr>
          </a:p>
        </p:txBody>
      </p:sp>
      <p:sp>
        <p:nvSpPr>
          <p:cNvPr id="9" name="Rectangle 10">
            <a:extLst>
              <a:ext uri="{FF2B5EF4-FFF2-40B4-BE49-F238E27FC236}">
                <a16:creationId xmlns:a16="http://schemas.microsoft.com/office/drawing/2014/main" id="{D07CDE7A-FF53-431B-82A4-A3168BC97FA5}"/>
              </a:ext>
            </a:extLst>
          </p:cNvPr>
          <p:cNvSpPr/>
          <p:nvPr/>
        </p:nvSpPr>
        <p:spPr>
          <a:xfrm>
            <a:off x="6243781" y="5890736"/>
            <a:ext cx="3301641"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0" name="Rectangle 11">
            <a:extLst>
              <a:ext uri="{FF2B5EF4-FFF2-40B4-BE49-F238E27FC236}">
                <a16:creationId xmlns:a16="http://schemas.microsoft.com/office/drawing/2014/main" id="{07DB0E9B-5B28-496B-B676-D29EFF6EE30F}"/>
              </a:ext>
            </a:extLst>
          </p:cNvPr>
          <p:cNvSpPr/>
          <p:nvPr/>
        </p:nvSpPr>
        <p:spPr>
          <a:xfrm>
            <a:off x="9545424" y="5890736"/>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1" name="Left Brace 12">
            <a:extLst>
              <a:ext uri="{FF2B5EF4-FFF2-40B4-BE49-F238E27FC236}">
                <a16:creationId xmlns:a16="http://schemas.microsoft.com/office/drawing/2014/main" id="{594D20A3-A123-410E-B037-30BF34D8931B}"/>
              </a:ext>
            </a:extLst>
          </p:cNvPr>
          <p:cNvSpPr/>
          <p:nvPr/>
        </p:nvSpPr>
        <p:spPr>
          <a:xfrm rot="5400013">
            <a:off x="8424124" y="3648045"/>
            <a:ext cx="206909" cy="4114543"/>
          </a:xfrm>
          <a:custGeom>
            <a:avLst/>
            <a:gdLst>
              <a:gd name="f0" fmla="val 10800000"/>
              <a:gd name="f1" fmla="val 5400000"/>
              <a:gd name="f2" fmla="val 180"/>
              <a:gd name="f3" fmla="val w"/>
              <a:gd name="f4" fmla="val h"/>
              <a:gd name="f5" fmla="val ss"/>
              <a:gd name="f6" fmla="val 0"/>
              <a:gd name="f7" fmla="*/ 5419351 1 1725033"/>
              <a:gd name="f8" fmla="+- 0 0 5400000"/>
              <a:gd name="f9" fmla="val 50000"/>
              <a:gd name="f10" fmla="+- 0 0 -180"/>
              <a:gd name="f11" fmla="+- 0 0 -270"/>
              <a:gd name="f12" fmla="+- 0 0 -360"/>
              <a:gd name="f13" fmla="abs f3"/>
              <a:gd name="f14" fmla="abs f4"/>
              <a:gd name="f15" fmla="abs f5"/>
              <a:gd name="f16" fmla="+- 2700000 f1 0"/>
              <a:gd name="f17" fmla="*/ f10 f0 1"/>
              <a:gd name="f18" fmla="*/ f11 f0 1"/>
              <a:gd name="f19" fmla="*/ f12 f0 1"/>
              <a:gd name="f20" fmla="?: f13 f3 1"/>
              <a:gd name="f21" fmla="?: f14 f4 1"/>
              <a:gd name="f22" fmla="?: f15 f5 1"/>
              <a:gd name="f23" fmla="+- f16 0 f1"/>
              <a:gd name="f24" fmla="*/ f17 1 f2"/>
              <a:gd name="f25" fmla="*/ f18 1 f2"/>
              <a:gd name="f26" fmla="*/ f19 1 f2"/>
              <a:gd name="f27" fmla="*/ f20 1 21600"/>
              <a:gd name="f28" fmla="*/ f21 1 21600"/>
              <a:gd name="f29" fmla="*/ 21600 f20 1"/>
              <a:gd name="f30" fmla="*/ 21600 f21 1"/>
              <a:gd name="f31" fmla="+- f23 f1 0"/>
              <a:gd name="f32" fmla="+- f24 0 f1"/>
              <a:gd name="f33" fmla="+- f25 0 f1"/>
              <a:gd name="f34" fmla="+- f26 0 f1"/>
              <a:gd name="f35" fmla="min f28 f27"/>
              <a:gd name="f36" fmla="*/ f29 1 f22"/>
              <a:gd name="f37" fmla="*/ f30 1 f22"/>
              <a:gd name="f38" fmla="*/ f31 f7 1"/>
              <a:gd name="f39" fmla="val f36"/>
              <a:gd name="f40" fmla="val f37"/>
              <a:gd name="f41" fmla="*/ f38 1 f0"/>
              <a:gd name="f42" fmla="*/ f6 f35 1"/>
              <a:gd name="f43" fmla="+- f40 0 f6"/>
              <a:gd name="f44" fmla="+- f39 0 f6"/>
              <a:gd name="f45" fmla="+- 0 0 f41"/>
              <a:gd name="f46" fmla="*/ f39 f35 1"/>
              <a:gd name="f47" fmla="*/ f40 f35 1"/>
              <a:gd name="f48" fmla="*/ f44 1 2"/>
              <a:gd name="f49" fmla="min f44 f43"/>
              <a:gd name="f50" fmla="*/ f43 f9 1"/>
              <a:gd name="f51" fmla="+- 0 0 f45"/>
              <a:gd name="f52" fmla="+- f6 f48 0"/>
              <a:gd name="f53" fmla="*/ f49 f6 1"/>
              <a:gd name="f54" fmla="*/ f50 1 100000"/>
              <a:gd name="f55" fmla="*/ f51 f0 1"/>
              <a:gd name="f56" fmla="*/ f48 f35 1"/>
              <a:gd name="f57" fmla="*/ f53 1 100000"/>
              <a:gd name="f58" fmla="*/ f55 1 f7"/>
              <a:gd name="f59" fmla="*/ f52 f35 1"/>
              <a:gd name="f60" fmla="*/ f54 f35 1"/>
              <a:gd name="f61" fmla="+- f54 f57 0"/>
              <a:gd name="f62" fmla="+- f58 0 f1"/>
              <a:gd name="f63" fmla="*/ f57 f35 1"/>
              <a:gd name="f64" fmla="cos 1 f62"/>
              <a:gd name="f65" fmla="sin 1 f62"/>
              <a:gd name="f66" fmla="*/ f61 f35 1"/>
              <a:gd name="f67" fmla="+- 0 0 f64"/>
              <a:gd name="f68" fmla="+- 0 0 f65"/>
              <a:gd name="f69" fmla="+- 0 0 f67"/>
              <a:gd name="f70" fmla="+- 0 0 f68"/>
              <a:gd name="f71" fmla="val f69"/>
              <a:gd name="f72" fmla="val f70"/>
              <a:gd name="f73" fmla="*/ f71 f48 1"/>
              <a:gd name="f74" fmla="*/ f72 f57 1"/>
              <a:gd name="f75" fmla="+- f39 0 f73"/>
              <a:gd name="f76" fmla="+- f57 0 f74"/>
              <a:gd name="f77" fmla="+- f40 f74 0"/>
              <a:gd name="f78" fmla="+- f77 0 f57"/>
              <a:gd name="f79" fmla="*/ f75 f35 1"/>
              <a:gd name="f80" fmla="*/ f76 f35 1"/>
              <a:gd name="f81" fmla="*/ f78 f35 1"/>
            </a:gdLst>
            <a:ahLst/>
            <a:cxnLst>
              <a:cxn ang="3cd4">
                <a:pos x="hc" y="t"/>
              </a:cxn>
              <a:cxn ang="0">
                <a:pos x="r" y="vc"/>
              </a:cxn>
              <a:cxn ang="cd4">
                <a:pos x="hc" y="b"/>
              </a:cxn>
              <a:cxn ang="cd2">
                <a:pos x="l" y="vc"/>
              </a:cxn>
              <a:cxn ang="f32">
                <a:pos x="f46" y="f42"/>
              </a:cxn>
              <a:cxn ang="f33">
                <a:pos x="f42" y="f60"/>
              </a:cxn>
              <a:cxn ang="f34">
                <a:pos x="f46" y="f47"/>
              </a:cxn>
            </a:cxnLst>
            <a:rect l="f79" t="f80" r="f46" b="f81"/>
            <a:pathLst>
              <a:path stroke="0">
                <a:moveTo>
                  <a:pt x="f46" y="f47"/>
                </a:moveTo>
                <a:arcTo wR="f56" hR="f63" stAng="f1" swAng="f1"/>
                <a:lnTo>
                  <a:pt x="f59" y="f66"/>
                </a:lnTo>
                <a:arcTo wR="f56" hR="f63" stAng="f6" swAng="f8"/>
                <a:arcTo wR="f56" hR="f63" stAng="f1" swAng="f8"/>
                <a:lnTo>
                  <a:pt x="f59" y="f63"/>
                </a:lnTo>
                <a:arcTo wR="f56" hR="f63" stAng="f0" swAng="f1"/>
                <a:close/>
              </a:path>
              <a:path fill="none">
                <a:moveTo>
                  <a:pt x="f46" y="f47"/>
                </a:moveTo>
                <a:arcTo wR="f56" hR="f63" stAng="f1" swAng="f1"/>
                <a:lnTo>
                  <a:pt x="f59" y="f66"/>
                </a:lnTo>
                <a:arcTo wR="f56" hR="f63" stAng="f6" swAng="f8"/>
                <a:arcTo wR="f56" hR="f63" stAng="f1" swAng="f8"/>
                <a:lnTo>
                  <a:pt x="f59" y="f63"/>
                </a:lnTo>
                <a:arcTo wR="f56" hR="f63"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2" name="TextBox 13">
            <a:extLst>
              <a:ext uri="{FF2B5EF4-FFF2-40B4-BE49-F238E27FC236}">
                <a16:creationId xmlns:a16="http://schemas.microsoft.com/office/drawing/2014/main" id="{E8C12FCD-429D-4860-BB5B-620153378D6D}"/>
              </a:ext>
            </a:extLst>
          </p:cNvPr>
          <p:cNvSpPr txBox="1"/>
          <p:nvPr/>
        </p:nvSpPr>
        <p:spPr>
          <a:xfrm>
            <a:off x="7510028" y="5026030"/>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p>
        </p:txBody>
      </p:sp>
      <p:sp>
        <p:nvSpPr>
          <p:cNvPr id="13" name="Rectangle 18">
            <a:extLst>
              <a:ext uri="{FF2B5EF4-FFF2-40B4-BE49-F238E27FC236}">
                <a16:creationId xmlns:a16="http://schemas.microsoft.com/office/drawing/2014/main" id="{B07440D3-3C52-4AE2-8FA4-3A2FF62AAE3F}"/>
              </a:ext>
            </a:extLst>
          </p:cNvPr>
          <p:cNvSpPr/>
          <p:nvPr/>
        </p:nvSpPr>
        <p:spPr>
          <a:xfrm>
            <a:off x="267860" y="4038844"/>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4" name="Rectangle 19">
            <a:extLst>
              <a:ext uri="{FF2B5EF4-FFF2-40B4-BE49-F238E27FC236}">
                <a16:creationId xmlns:a16="http://schemas.microsoft.com/office/drawing/2014/main" id="{CB2D475C-3612-4F69-BA9A-37D558C2AB3D}"/>
              </a:ext>
            </a:extLst>
          </p:cNvPr>
          <p:cNvSpPr/>
          <p:nvPr/>
        </p:nvSpPr>
        <p:spPr>
          <a:xfrm>
            <a:off x="267860" y="3747895"/>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5" name="Rectangle 20">
            <a:extLst>
              <a:ext uri="{FF2B5EF4-FFF2-40B4-BE49-F238E27FC236}">
                <a16:creationId xmlns:a16="http://schemas.microsoft.com/office/drawing/2014/main" id="{1EAA0D12-2ED9-4CF6-92DC-865F711AAC2A}"/>
              </a:ext>
            </a:extLst>
          </p:cNvPr>
          <p:cNvSpPr/>
          <p:nvPr/>
        </p:nvSpPr>
        <p:spPr>
          <a:xfrm>
            <a:off x="267860" y="4329795"/>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6" name="Rectangle 21">
            <a:extLst>
              <a:ext uri="{FF2B5EF4-FFF2-40B4-BE49-F238E27FC236}">
                <a16:creationId xmlns:a16="http://schemas.microsoft.com/office/drawing/2014/main" id="{7BD60A8D-B94A-4597-BDBE-3C6DAD67EE8D}"/>
              </a:ext>
            </a:extLst>
          </p:cNvPr>
          <p:cNvSpPr/>
          <p:nvPr/>
        </p:nvSpPr>
        <p:spPr>
          <a:xfrm>
            <a:off x="267860" y="4620732"/>
            <a:ext cx="2221345"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directory entry</a:t>
            </a:r>
            <a:endParaRPr lang="en-GB" sz="2400">
              <a:solidFill>
                <a:srgbClr val="FFFFFF"/>
              </a:solidFill>
              <a:latin typeface="Calibri"/>
            </a:endParaRPr>
          </a:p>
        </p:txBody>
      </p:sp>
      <p:sp>
        <p:nvSpPr>
          <p:cNvPr id="17" name="Rectangle 22">
            <a:extLst>
              <a:ext uri="{FF2B5EF4-FFF2-40B4-BE49-F238E27FC236}">
                <a16:creationId xmlns:a16="http://schemas.microsoft.com/office/drawing/2014/main" id="{21461C7B-D311-46D7-9F31-00A3D03A1EB6}"/>
              </a:ext>
            </a:extLst>
          </p:cNvPr>
          <p:cNvSpPr/>
          <p:nvPr/>
        </p:nvSpPr>
        <p:spPr>
          <a:xfrm>
            <a:off x="2941785" y="3747895"/>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18" name="Rectangle 24">
            <a:extLst>
              <a:ext uri="{FF2B5EF4-FFF2-40B4-BE49-F238E27FC236}">
                <a16:creationId xmlns:a16="http://schemas.microsoft.com/office/drawing/2014/main" id="{6BE80F7F-2D52-4F90-91AD-DDD30736B237}"/>
              </a:ext>
            </a:extLst>
          </p:cNvPr>
          <p:cNvSpPr/>
          <p:nvPr/>
        </p:nvSpPr>
        <p:spPr>
          <a:xfrm>
            <a:off x="2941785" y="4038844"/>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19" name="Rectangle 25">
            <a:extLst>
              <a:ext uri="{FF2B5EF4-FFF2-40B4-BE49-F238E27FC236}">
                <a16:creationId xmlns:a16="http://schemas.microsoft.com/office/drawing/2014/main" id="{66575CCE-A66A-464C-A288-95148D8D66DE}"/>
              </a:ext>
            </a:extLst>
          </p:cNvPr>
          <p:cNvSpPr/>
          <p:nvPr/>
        </p:nvSpPr>
        <p:spPr>
          <a:xfrm>
            <a:off x="2941785" y="4329795"/>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sp>
        <p:nvSpPr>
          <p:cNvPr id="20" name="Rectangle 26">
            <a:extLst>
              <a:ext uri="{FF2B5EF4-FFF2-40B4-BE49-F238E27FC236}">
                <a16:creationId xmlns:a16="http://schemas.microsoft.com/office/drawing/2014/main" id="{8B1D7D3A-5E52-4AC8-B43D-8B75B10C8C44}"/>
              </a:ext>
            </a:extLst>
          </p:cNvPr>
          <p:cNvSpPr/>
          <p:nvPr/>
        </p:nvSpPr>
        <p:spPr>
          <a:xfrm>
            <a:off x="2941785" y="4620732"/>
            <a:ext cx="2221345" cy="290949"/>
          </a:xfrm>
          <a:prstGeom prst="rect">
            <a:avLst/>
          </a:prstGeom>
          <a:gradFill>
            <a:gsLst>
              <a:gs pos="0">
                <a:srgbClr val="B1CBE9"/>
              </a:gs>
              <a:gs pos="100000">
                <a:srgbClr val="A3C1E5"/>
              </a:gs>
            </a:gsLst>
            <a:lin ang="5400000"/>
          </a:gradFill>
          <a:ln w="6345" cap="flat">
            <a:solidFill>
              <a:srgbClr val="5B9BD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page entry</a:t>
            </a:r>
            <a:endParaRPr lang="en-GB" sz="2400">
              <a:solidFill>
                <a:srgbClr val="000000"/>
              </a:solidFill>
              <a:latin typeface="Calibri"/>
            </a:endParaRPr>
          </a:p>
        </p:txBody>
      </p:sp>
      <p:cxnSp>
        <p:nvCxnSpPr>
          <p:cNvPr id="21" name="Connector: Elbow 28">
            <a:extLst>
              <a:ext uri="{FF2B5EF4-FFF2-40B4-BE49-F238E27FC236}">
                <a16:creationId xmlns:a16="http://schemas.microsoft.com/office/drawing/2014/main" id="{FCA46EF9-2DA6-4487-94F1-B53ED9A777BD}"/>
              </a:ext>
            </a:extLst>
          </p:cNvPr>
          <p:cNvCxnSpPr>
            <a:stCxn id="4" idx="2"/>
            <a:endCxn id="13" idx="1"/>
          </p:cNvCxnSpPr>
          <p:nvPr/>
        </p:nvCxnSpPr>
        <p:spPr>
          <a:xfrm rot="5400000">
            <a:off x="78580" y="3170564"/>
            <a:ext cx="1203033" cy="824472"/>
          </a:xfrm>
          <a:prstGeom prst="bentConnector4">
            <a:avLst>
              <a:gd name="adj1" fmla="val 43954"/>
              <a:gd name="adj2" fmla="val 136969"/>
            </a:avLst>
          </a:prstGeom>
          <a:noFill/>
          <a:ln w="19046" cap="flat">
            <a:solidFill>
              <a:srgbClr val="000000"/>
            </a:solidFill>
            <a:prstDash val="solid"/>
            <a:miter/>
            <a:tailEnd type="arrow"/>
          </a:ln>
        </p:spPr>
      </p:cxnSp>
      <p:cxnSp>
        <p:nvCxnSpPr>
          <p:cNvPr id="22" name="Connector: Elbow 31">
            <a:extLst>
              <a:ext uri="{FF2B5EF4-FFF2-40B4-BE49-F238E27FC236}">
                <a16:creationId xmlns:a16="http://schemas.microsoft.com/office/drawing/2014/main" id="{9740F935-D545-4532-9DDB-3BEB7843B39B}"/>
              </a:ext>
            </a:extLst>
          </p:cNvPr>
          <p:cNvCxnSpPr>
            <a:stCxn id="13" idx="3"/>
            <a:endCxn id="20" idx="1"/>
          </p:cNvCxnSpPr>
          <p:nvPr/>
        </p:nvCxnSpPr>
        <p:spPr>
          <a:xfrm>
            <a:off x="2489203" y="4184317"/>
            <a:ext cx="452580" cy="581888"/>
          </a:xfrm>
          <a:prstGeom prst="bentConnector3">
            <a:avLst>
              <a:gd name="adj1" fmla="val 50000"/>
            </a:avLst>
          </a:prstGeom>
          <a:noFill/>
          <a:ln w="19046" cap="flat">
            <a:solidFill>
              <a:srgbClr val="000000"/>
            </a:solidFill>
            <a:prstDash val="solid"/>
            <a:miter/>
            <a:tailEnd type="arrow"/>
          </a:ln>
        </p:spPr>
      </p:cxnSp>
      <p:cxnSp>
        <p:nvCxnSpPr>
          <p:cNvPr id="23" name="Connector: Elbow 33">
            <a:extLst>
              <a:ext uri="{FF2B5EF4-FFF2-40B4-BE49-F238E27FC236}">
                <a16:creationId xmlns:a16="http://schemas.microsoft.com/office/drawing/2014/main" id="{F1567EED-F99E-4445-8149-AD9F81CC3EA1}"/>
              </a:ext>
            </a:extLst>
          </p:cNvPr>
          <p:cNvCxnSpPr>
            <a:stCxn id="8" idx="2"/>
            <a:endCxn id="18" idx="1"/>
          </p:cNvCxnSpPr>
          <p:nvPr/>
        </p:nvCxnSpPr>
        <p:spPr>
          <a:xfrm rot="16200000" flipH="1">
            <a:off x="2241885" y="3484418"/>
            <a:ext cx="1203033" cy="196767"/>
          </a:xfrm>
          <a:prstGeom prst="bentConnector2">
            <a:avLst/>
          </a:prstGeom>
          <a:noFill/>
          <a:ln w="19046" cap="flat">
            <a:solidFill>
              <a:srgbClr val="000000"/>
            </a:solidFill>
            <a:prstDash val="solid"/>
            <a:miter/>
            <a:tailEnd type="arrow"/>
          </a:ln>
        </p:spPr>
      </p:cxnSp>
      <p:sp>
        <p:nvSpPr>
          <p:cNvPr id="24" name="TextBox 35">
            <a:extLst>
              <a:ext uri="{FF2B5EF4-FFF2-40B4-BE49-F238E27FC236}">
                <a16:creationId xmlns:a16="http://schemas.microsoft.com/office/drawing/2014/main" id="{05E2A140-7EAD-49AB-B624-0E8E24629400}"/>
              </a:ext>
            </a:extLst>
          </p:cNvPr>
          <p:cNvSpPr txBox="1"/>
          <p:nvPr/>
        </p:nvSpPr>
        <p:spPr>
          <a:xfrm>
            <a:off x="357569" y="5109413"/>
            <a:ext cx="2054409"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Page directory</a:t>
            </a:r>
            <a:endParaRPr lang="en-GB" sz="2400">
              <a:solidFill>
                <a:srgbClr val="000000"/>
              </a:solidFill>
              <a:latin typeface="Calibri"/>
            </a:endParaRPr>
          </a:p>
        </p:txBody>
      </p:sp>
      <p:sp>
        <p:nvSpPr>
          <p:cNvPr id="25" name="TextBox 36">
            <a:extLst>
              <a:ext uri="{FF2B5EF4-FFF2-40B4-BE49-F238E27FC236}">
                <a16:creationId xmlns:a16="http://schemas.microsoft.com/office/drawing/2014/main" id="{D51D1BEC-A30A-4B84-8657-470FA0A5CA3C}"/>
              </a:ext>
            </a:extLst>
          </p:cNvPr>
          <p:cNvSpPr txBox="1"/>
          <p:nvPr/>
        </p:nvSpPr>
        <p:spPr>
          <a:xfrm>
            <a:off x="3279636" y="5109413"/>
            <a:ext cx="155587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Page table</a:t>
            </a:r>
            <a:endParaRPr lang="en-GB" sz="2400">
              <a:solidFill>
                <a:srgbClr val="000000"/>
              </a:solidFill>
              <a:latin typeface="Calibri"/>
            </a:endParaRPr>
          </a:p>
        </p:txBody>
      </p:sp>
      <p:cxnSp>
        <p:nvCxnSpPr>
          <p:cNvPr id="26" name="Connector: Elbow 38">
            <a:extLst>
              <a:ext uri="{FF2B5EF4-FFF2-40B4-BE49-F238E27FC236}">
                <a16:creationId xmlns:a16="http://schemas.microsoft.com/office/drawing/2014/main" id="{B20ECE97-5BD6-4228-A6E1-A711194926FA}"/>
              </a:ext>
            </a:extLst>
          </p:cNvPr>
          <p:cNvCxnSpPr>
            <a:stCxn id="18" idx="3"/>
            <a:endCxn id="9" idx="1"/>
          </p:cNvCxnSpPr>
          <p:nvPr/>
        </p:nvCxnSpPr>
        <p:spPr>
          <a:xfrm>
            <a:off x="5163129" y="4184319"/>
            <a:ext cx="1080651" cy="1851892"/>
          </a:xfrm>
          <a:prstGeom prst="bentConnector3">
            <a:avLst>
              <a:gd name="adj1" fmla="val 50000"/>
            </a:avLst>
          </a:prstGeom>
          <a:noFill/>
          <a:ln w="19046" cap="flat">
            <a:solidFill>
              <a:srgbClr val="000000"/>
            </a:solidFill>
            <a:prstDash val="solid"/>
            <a:miter/>
            <a:tailEnd type="arrow"/>
          </a:ln>
        </p:spPr>
      </p:cxnSp>
      <p:cxnSp>
        <p:nvCxnSpPr>
          <p:cNvPr id="27" name="Connector: Elbow 40">
            <a:extLst>
              <a:ext uri="{FF2B5EF4-FFF2-40B4-BE49-F238E27FC236}">
                <a16:creationId xmlns:a16="http://schemas.microsoft.com/office/drawing/2014/main" id="{F618EACD-D12F-48A3-9B4D-42E7C03E5EE0}"/>
              </a:ext>
            </a:extLst>
          </p:cNvPr>
          <p:cNvCxnSpPr>
            <a:stCxn id="5" idx="3"/>
            <a:endCxn id="10" idx="2"/>
          </p:cNvCxnSpPr>
          <p:nvPr/>
        </p:nvCxnSpPr>
        <p:spPr>
          <a:xfrm>
            <a:off x="4724035" y="2835809"/>
            <a:ext cx="5398661" cy="3345875"/>
          </a:xfrm>
          <a:prstGeom prst="bentConnector4">
            <a:avLst>
              <a:gd name="adj1" fmla="val 44654"/>
              <a:gd name="adj2" fmla="val 109110"/>
            </a:avLst>
          </a:prstGeom>
          <a:noFill/>
          <a:ln w="19046" cap="flat">
            <a:solidFill>
              <a:srgbClr val="000000"/>
            </a:solidFill>
            <a:prstDash val="solid"/>
            <a:miter/>
            <a:tailEnd type="arrow"/>
          </a:ln>
        </p:spPr>
      </p:cxnSp>
      <p:sp>
        <p:nvSpPr>
          <p:cNvPr id="28" name="Rectangle: Rounded Corners 29">
            <a:extLst>
              <a:ext uri="{FF2B5EF4-FFF2-40B4-BE49-F238E27FC236}">
                <a16:creationId xmlns:a16="http://schemas.microsoft.com/office/drawing/2014/main" id="{24195D84-D1E4-44A2-8B84-D5267C298344}"/>
              </a:ext>
            </a:extLst>
          </p:cNvPr>
          <p:cNvSpPr/>
          <p:nvPr/>
        </p:nvSpPr>
        <p:spPr>
          <a:xfrm>
            <a:off x="290952" y="5705308"/>
            <a:ext cx="1279233" cy="35930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%cr3</a:t>
            </a:r>
            <a:endParaRPr lang="en-GB" sz="2400">
              <a:solidFill>
                <a:srgbClr val="FFFFFF"/>
              </a:solidFill>
              <a:latin typeface="Calibri"/>
            </a:endParaRPr>
          </a:p>
        </p:txBody>
      </p:sp>
      <p:cxnSp>
        <p:nvCxnSpPr>
          <p:cNvPr id="29" name="Connector: Elbow 31">
            <a:extLst>
              <a:ext uri="{FF2B5EF4-FFF2-40B4-BE49-F238E27FC236}">
                <a16:creationId xmlns:a16="http://schemas.microsoft.com/office/drawing/2014/main" id="{0D0E7D48-468C-440A-AFF6-B786F68BCB9A}"/>
              </a:ext>
            </a:extLst>
          </p:cNvPr>
          <p:cNvCxnSpPr>
            <a:stCxn id="28" idx="3"/>
            <a:endCxn id="16" idx="1"/>
          </p:cNvCxnSpPr>
          <p:nvPr/>
        </p:nvCxnSpPr>
        <p:spPr>
          <a:xfrm rot="10800000">
            <a:off x="267859" y="4766207"/>
            <a:ext cx="23092" cy="1118756"/>
          </a:xfrm>
          <a:prstGeom prst="bentConnector3">
            <a:avLst>
              <a:gd name="adj1" fmla="val 1419938"/>
            </a:avLst>
          </a:prstGeom>
          <a:noFill/>
          <a:ln w="19046" cap="flat">
            <a:solidFill>
              <a:srgbClr val="000000"/>
            </a:solidFill>
            <a:prstDash val="solid"/>
            <a:miter/>
            <a:tailEnd type="arrow"/>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6044-8851-473F-8A2C-2E69CC3680E9}"/>
              </a:ext>
            </a:extLst>
          </p:cNvPr>
          <p:cNvSpPr txBox="1">
            <a:spLocks noGrp="1"/>
          </p:cNvSpPr>
          <p:nvPr>
            <p:ph type="title"/>
          </p:nvPr>
        </p:nvSpPr>
        <p:spPr>
          <a:xfrm>
            <a:off x="838200" y="226992"/>
            <a:ext cx="10515600" cy="908090"/>
          </a:xfrm>
        </p:spPr>
        <p:txBody>
          <a:bodyPr/>
          <a:lstStyle/>
          <a:p>
            <a:pPr lvl="0" algn="ctr"/>
            <a:r>
              <a:rPr lang="en-US" sz="3600" dirty="0">
                <a:latin typeface="Times New Roman" panose="02020603050405020304" pitchFamily="18" charset="0"/>
                <a:cs typeface="Times New Roman" panose="02020603050405020304" pitchFamily="18" charset="0"/>
              </a:rPr>
              <a:t>Paging Pros and Cons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071C0-C0A6-42A2-96F4-0D0F5C19B0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Good</a:t>
            </a:r>
          </a:p>
          <a:p>
            <a:pPr lvl="1"/>
            <a:r>
              <a:rPr lang="en-US" dirty="0">
                <a:latin typeface="Times New Roman" panose="02020603050405020304" pitchFamily="18" charset="0"/>
                <a:cs typeface="Times New Roman" panose="02020603050405020304" pitchFamily="18" charset="0"/>
              </a:rPr>
              <a:t>Can allocate virtual address space with fine granularity</a:t>
            </a:r>
          </a:p>
          <a:p>
            <a:pPr lvl="1"/>
            <a:r>
              <a:rPr lang="en-US" dirty="0">
                <a:latin typeface="Times New Roman" panose="02020603050405020304" pitchFamily="18" charset="0"/>
                <a:cs typeface="Times New Roman" panose="02020603050405020304" pitchFamily="18" charset="0"/>
              </a:rPr>
              <a:t>Only need to bring small pages that the process needs into the RAM</a:t>
            </a:r>
          </a:p>
          <a:p>
            <a:pPr lvl="0"/>
            <a:r>
              <a:rPr lang="en-US" dirty="0">
                <a:latin typeface="Times New Roman" panose="02020603050405020304" pitchFamily="18" charset="0"/>
                <a:cs typeface="Times New Roman" panose="02020603050405020304" pitchFamily="18" charset="0"/>
              </a:rPr>
              <a:t>Bad</a:t>
            </a:r>
          </a:p>
          <a:p>
            <a:pPr lvl="1"/>
            <a:r>
              <a:rPr lang="en-US" dirty="0" err="1">
                <a:latin typeface="Times New Roman" panose="02020603050405020304" pitchFamily="18" charset="0"/>
                <a:cs typeface="Times New Roman" panose="02020603050405020304" pitchFamily="18" charset="0"/>
              </a:rPr>
              <a:t>Bookeeping</a:t>
            </a:r>
            <a:r>
              <a:rPr lang="en-US" dirty="0">
                <a:latin typeface="Times New Roman" panose="02020603050405020304" pitchFamily="18" charset="0"/>
                <a:cs typeface="Times New Roman" panose="02020603050405020304" pitchFamily="18" charset="0"/>
              </a:rPr>
              <a:t> becomes more complex</a:t>
            </a:r>
          </a:p>
          <a:p>
            <a:pPr lvl="1"/>
            <a:r>
              <a:rPr lang="en-US" dirty="0">
                <a:latin typeface="Times New Roman" panose="02020603050405020304" pitchFamily="18" charset="0"/>
                <a:cs typeface="Times New Roman" panose="02020603050405020304" pitchFamily="18" charset="0"/>
              </a:rPr>
              <a:t>Lots of small pages to keep track of</a:t>
            </a: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F1A7-699F-483A-B975-56B67BB21690}"/>
              </a:ext>
            </a:extLst>
          </p:cNvPr>
          <p:cNvSpPr txBox="1">
            <a:spLocks noGrp="1"/>
          </p:cNvSpPr>
          <p:nvPr>
            <p:ph type="title"/>
          </p:nvPr>
        </p:nvSpPr>
        <p:spPr>
          <a:xfrm>
            <a:off x="838200" y="238566"/>
            <a:ext cx="10515600" cy="884941"/>
          </a:xfrm>
        </p:spPr>
        <p:txBody>
          <a:bodyPr/>
          <a:lstStyle/>
          <a:p>
            <a:pPr algn="ctr"/>
            <a:r>
              <a:rPr lang="en-US" sz="3600" dirty="0">
                <a:latin typeface="Times New Roman" panose="02020603050405020304" pitchFamily="18" charset="0"/>
                <a:cs typeface="Times New Roman" panose="02020603050405020304" pitchFamily="18" charset="0"/>
              </a:rPr>
              <a:t>Swapping pages out</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E44EC-43B1-4423-A445-E9DF2275EF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Physical RAM may be oversubscribed</a:t>
            </a:r>
          </a:p>
          <a:p>
            <a:pPr lvl="1"/>
            <a:r>
              <a:rPr lang="en-US" dirty="0">
                <a:latin typeface="Times New Roman" panose="02020603050405020304" pitchFamily="18" charset="0"/>
                <a:cs typeface="Times New Roman" panose="02020603050405020304" pitchFamily="18" charset="0"/>
              </a:rPr>
              <a:t>Total virtual pages greater than the number of physical pages</a:t>
            </a:r>
          </a:p>
          <a:p>
            <a:pPr lvl="0"/>
            <a:r>
              <a:rPr lang="en-US" dirty="0">
                <a:latin typeface="Times New Roman" panose="02020603050405020304" pitchFamily="18" charset="0"/>
                <a:cs typeface="Times New Roman" panose="02020603050405020304" pitchFamily="18" charset="0"/>
              </a:rPr>
              <a:t>Swapping is moving virtual pages from physical RAM to a swap device</a:t>
            </a:r>
          </a:p>
          <a:p>
            <a:pPr lvl="1"/>
            <a:r>
              <a:rPr lang="en-US" dirty="0">
                <a:latin typeface="Times New Roman" panose="02020603050405020304" pitchFamily="18" charset="0"/>
                <a:cs typeface="Times New Roman" panose="02020603050405020304" pitchFamily="18" charset="0"/>
              </a:rPr>
              <a:t>SSD</a:t>
            </a:r>
          </a:p>
          <a:p>
            <a:pPr lvl="1"/>
            <a:r>
              <a:rPr lang="en-US" dirty="0">
                <a:latin typeface="Times New Roman" panose="02020603050405020304" pitchFamily="18" charset="0"/>
                <a:cs typeface="Times New Roman" panose="02020603050405020304" pitchFamily="18" charset="0"/>
              </a:rPr>
              <a:t>Hard Drive</a:t>
            </a:r>
          </a:p>
          <a:p>
            <a:pPr lvl="1"/>
            <a:r>
              <a:rPr lang="en-US" dirty="0">
                <a:latin typeface="Times New Roman" panose="02020603050405020304" pitchFamily="18" charset="0"/>
                <a:cs typeface="Times New Roman" panose="02020603050405020304" pitchFamily="18" charset="0"/>
              </a:rPr>
              <a:t>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99D7-0A47-4A4F-B2D7-1AA7C356E8FD}"/>
              </a:ext>
            </a:extLst>
          </p:cNvPr>
          <p:cNvSpPr txBox="1">
            <a:spLocks noGrp="1"/>
          </p:cNvSpPr>
          <p:nvPr>
            <p:ph type="title"/>
          </p:nvPr>
        </p:nvSpPr>
        <p:spPr>
          <a:xfrm>
            <a:off x="838200" y="122820"/>
            <a:ext cx="10515600" cy="1011499"/>
          </a:xfrm>
        </p:spPr>
        <p:txBody>
          <a:bodyPr/>
          <a:lstStyle/>
          <a:p>
            <a:pPr lvl="0" algn="ctr"/>
            <a:r>
              <a:rPr lang="en-US" sz="3600" dirty="0">
                <a:latin typeface="Times New Roman" panose="02020603050405020304" pitchFamily="18" charset="0"/>
                <a:cs typeface="Times New Roman" panose="02020603050405020304" pitchFamily="18" charset="0"/>
              </a:rPr>
              <a:t>Page Faults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631F1-58C6-4609-B6B2-20099EAA9412}"/>
              </a:ext>
            </a:extLst>
          </p:cNvPr>
          <p:cNvSpPr txBox="1">
            <a:spLocks noGrp="1"/>
          </p:cNvSpPr>
          <p:nvPr>
            <p:ph idx="1"/>
          </p:nvPr>
        </p:nvSpPr>
        <p:spPr/>
        <p:txBody>
          <a:bodyPr/>
          <a:lstStyle/>
          <a:p>
            <a:pPr lvl="0">
              <a:lnSpc>
                <a:spcPct val="70000"/>
              </a:lnSpc>
            </a:pPr>
            <a:r>
              <a:rPr lang="en-US" sz="2533" dirty="0">
                <a:latin typeface="Times New Roman" panose="02020603050405020304" pitchFamily="18" charset="0"/>
                <a:cs typeface="Times New Roman" panose="02020603050405020304" pitchFamily="18" charset="0"/>
              </a:rPr>
              <a:t>When process try to access page not in memory</a:t>
            </a:r>
          </a:p>
          <a:p>
            <a:pPr lvl="1">
              <a:lnSpc>
                <a:spcPct val="70000"/>
              </a:lnSpc>
            </a:pPr>
            <a:r>
              <a:rPr lang="en-US" sz="2267" b="1" dirty="0">
                <a:solidFill>
                  <a:srgbClr val="C00000"/>
                </a:solidFill>
                <a:latin typeface="Times New Roman" panose="02020603050405020304" pitchFamily="18" charset="0"/>
                <a:cs typeface="Times New Roman" panose="02020603050405020304" pitchFamily="18" charset="0"/>
              </a:rPr>
              <a:t>MMU</a:t>
            </a:r>
            <a:r>
              <a:rPr lang="en-US" sz="2267" dirty="0">
                <a:latin typeface="Times New Roman" panose="02020603050405020304" pitchFamily="18" charset="0"/>
                <a:cs typeface="Times New Roman" panose="02020603050405020304" pitchFamily="18" charset="0"/>
              </a:rPr>
              <a:t> detect this and raise an exception</a:t>
            </a:r>
          </a:p>
          <a:p>
            <a:pPr lvl="0">
              <a:lnSpc>
                <a:spcPct val="70000"/>
              </a:lnSpc>
            </a:pPr>
            <a:r>
              <a:rPr lang="en-US" sz="2533" dirty="0">
                <a:latin typeface="Times New Roman" panose="02020603050405020304" pitchFamily="18" charset="0"/>
                <a:cs typeface="Times New Roman" panose="02020603050405020304" pitchFamily="18" charset="0"/>
              </a:rPr>
              <a:t>Attempting to access a page not in RAM is a </a:t>
            </a:r>
            <a:r>
              <a:rPr lang="en-US" sz="2533" b="1" dirty="0">
                <a:solidFill>
                  <a:srgbClr val="C00000"/>
                </a:solidFill>
                <a:latin typeface="Times New Roman" panose="02020603050405020304" pitchFamily="18" charset="0"/>
                <a:cs typeface="Times New Roman" panose="02020603050405020304" pitchFamily="18" charset="0"/>
              </a:rPr>
              <a:t>page fault</a:t>
            </a:r>
          </a:p>
          <a:p>
            <a:pPr lvl="0">
              <a:lnSpc>
                <a:spcPct val="70000"/>
              </a:lnSpc>
            </a:pPr>
            <a:r>
              <a:rPr lang="en-US" sz="2533" dirty="0">
                <a:latin typeface="Times New Roman" panose="02020603050405020304" pitchFamily="18" charset="0"/>
                <a:cs typeface="Times New Roman" panose="02020603050405020304" pitchFamily="18" charset="0"/>
              </a:rPr>
              <a:t>The kernel job on page fault is to:</a:t>
            </a:r>
          </a:p>
          <a:p>
            <a:pPr lvl="1">
              <a:lnSpc>
                <a:spcPct val="70000"/>
              </a:lnSpc>
            </a:pPr>
            <a:r>
              <a:rPr lang="en-US" sz="2267" dirty="0">
                <a:latin typeface="Times New Roman" panose="02020603050405020304" pitchFamily="18" charset="0"/>
                <a:cs typeface="Times New Roman" panose="02020603050405020304" pitchFamily="18" charset="0"/>
              </a:rPr>
              <a:t>Swap the page from secondary storage to memory, evicting another page if necessary</a:t>
            </a:r>
          </a:p>
          <a:p>
            <a:pPr lvl="1">
              <a:lnSpc>
                <a:spcPct val="70000"/>
              </a:lnSpc>
            </a:pPr>
            <a:r>
              <a:rPr lang="en-US" sz="2267" dirty="0">
                <a:latin typeface="Times New Roman" panose="02020603050405020304" pitchFamily="18" charset="0"/>
                <a:cs typeface="Times New Roman" panose="02020603050405020304" pitchFamily="18" charset="0"/>
              </a:rPr>
              <a:t>Update the Page Table Entry </a:t>
            </a:r>
          </a:p>
          <a:p>
            <a:pPr lvl="1">
              <a:lnSpc>
                <a:spcPct val="70000"/>
              </a:lnSpc>
            </a:pPr>
            <a:r>
              <a:rPr lang="en-US" sz="2267" dirty="0">
                <a:latin typeface="Times New Roman" panose="02020603050405020304" pitchFamily="18" charset="0"/>
                <a:cs typeface="Times New Roman" panose="02020603050405020304" pitchFamily="18" charset="0"/>
              </a:rPr>
              <a:t>Return from the exception so the application can try again</a:t>
            </a: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D487-2F17-431B-9BA0-D3A3DB131A08}"/>
              </a:ext>
            </a:extLst>
          </p:cNvPr>
          <p:cNvSpPr txBox="1">
            <a:spLocks noGrp="1"/>
          </p:cNvSpPr>
          <p:nvPr>
            <p:ph type="title"/>
          </p:nvPr>
        </p:nvSpPr>
        <p:spPr>
          <a:xfrm>
            <a:off x="838200" y="156781"/>
            <a:ext cx="10515600" cy="792344"/>
          </a:xfrm>
        </p:spPr>
        <p:txBody>
          <a:bodyPr/>
          <a:lstStyle/>
          <a:p>
            <a:pPr algn="ctr"/>
            <a:r>
              <a:rPr lang="en-US" sz="3600" dirty="0">
                <a:latin typeface="Times New Roman" panose="02020603050405020304" pitchFamily="18" charset="0"/>
                <a:cs typeface="Times New Roman" panose="02020603050405020304" pitchFamily="18" charset="0"/>
              </a:rPr>
              <a:t>Page Faults are slow!</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845DC-20D1-4D78-80CF-26DC1550EF35}"/>
              </a:ext>
            </a:extLst>
          </p:cNvPr>
          <p:cNvSpPr txBox="1">
            <a:spLocks noGrp="1"/>
          </p:cNvSpPr>
          <p:nvPr>
            <p:ph idx="1"/>
          </p:nvPr>
        </p:nvSpPr>
        <p:spPr/>
        <p:txBody>
          <a:bodyPr/>
          <a:lstStyle/>
          <a:p>
            <a:pPr lvl="0">
              <a:lnSpc>
                <a:spcPct val="70000"/>
              </a:lnSpc>
            </a:pPr>
            <a:r>
              <a:rPr lang="en-US" sz="2400" dirty="0">
                <a:latin typeface="Times New Roman" panose="02020603050405020304" pitchFamily="18" charset="0"/>
                <a:cs typeface="Times New Roman" panose="02020603050405020304" pitchFamily="18" charset="0"/>
              </a:rPr>
              <a:t>Accessing secondary storage is slow</a:t>
            </a:r>
          </a:p>
          <a:p>
            <a:pPr lvl="1">
              <a:lnSpc>
                <a:spcPct val="70000"/>
              </a:lnSpc>
            </a:pPr>
            <a:r>
              <a:rPr lang="en-US" sz="2000" dirty="0">
                <a:latin typeface="Times New Roman" panose="02020603050405020304" pitchFamily="18" charset="0"/>
                <a:cs typeface="Times New Roman" panose="02020603050405020304" pitchFamily="18" charset="0"/>
              </a:rPr>
              <a:t>Millisecond for </a:t>
            </a:r>
            <a:r>
              <a:rPr lang="en-US" sz="2000" dirty="0" err="1">
                <a:latin typeface="Times New Roman" panose="02020603050405020304" pitchFamily="18" charset="0"/>
                <a:cs typeface="Times New Roman" panose="02020603050405020304" pitchFamily="18" charset="0"/>
              </a:rPr>
              <a:t>harddrive</a:t>
            </a:r>
            <a:endParaRPr lang="en-US" sz="2000" dirty="0">
              <a:latin typeface="Times New Roman" panose="02020603050405020304" pitchFamily="18" charset="0"/>
              <a:cs typeface="Times New Roman" panose="02020603050405020304" pitchFamily="18" charset="0"/>
            </a:endParaRPr>
          </a:p>
          <a:p>
            <a:pPr lvl="1">
              <a:lnSpc>
                <a:spcPct val="70000"/>
              </a:lnSpc>
            </a:pPr>
            <a:r>
              <a:rPr lang="en-US" sz="2000" dirty="0">
                <a:latin typeface="Times New Roman" panose="02020603050405020304" pitchFamily="18" charset="0"/>
                <a:cs typeface="Times New Roman" panose="02020603050405020304" pitchFamily="18" charset="0"/>
              </a:rPr>
              <a:t>Microsecond for SSD</a:t>
            </a:r>
            <a:endParaRPr lang="en-GB" sz="2000" dirty="0">
              <a:latin typeface="Times New Roman" panose="02020603050405020304" pitchFamily="18" charset="0"/>
              <a:cs typeface="Times New Roman" panose="02020603050405020304" pitchFamily="18" charset="0"/>
            </a:endParaRPr>
          </a:p>
          <a:p>
            <a:pPr lvl="1">
              <a:lnSpc>
                <a:spcPct val="70000"/>
              </a:lnSpc>
            </a:pPr>
            <a:r>
              <a:rPr lang="en-GB" sz="2000" dirty="0">
                <a:latin typeface="Times New Roman" panose="02020603050405020304" pitchFamily="18" charset="0"/>
                <a:cs typeface="Times New Roman" panose="02020603050405020304" pitchFamily="18" charset="0"/>
              </a:rPr>
              <a:t>… comparing to nanoseconds for RAM</a:t>
            </a:r>
          </a:p>
          <a:p>
            <a:pPr lvl="0">
              <a:lnSpc>
                <a:spcPct val="70000"/>
              </a:lnSpc>
            </a:pPr>
            <a:r>
              <a:rPr lang="en-GB" sz="2400" dirty="0">
                <a:latin typeface="Times New Roman" panose="02020603050405020304" pitchFamily="18" charset="0"/>
                <a:cs typeface="Times New Roman" panose="02020603050405020304" pitchFamily="18" charset="0"/>
              </a:rPr>
              <a:t>Suppose secondary storage is 1000 time slower</a:t>
            </a:r>
          </a:p>
          <a:p>
            <a:pPr lvl="1">
              <a:lnSpc>
                <a:spcPct val="70000"/>
              </a:lnSpc>
            </a:pPr>
            <a:r>
              <a:rPr lang="en-GB" sz="2000" dirty="0">
                <a:latin typeface="Times New Roman" panose="02020603050405020304" pitchFamily="18" charset="0"/>
                <a:cs typeface="Times New Roman" panose="02020603050405020304" pitchFamily="18" charset="0"/>
              </a:rPr>
              <a:t>1 in 10 access results in page fault -&gt; Average access 100 times slower</a:t>
            </a:r>
          </a:p>
          <a:p>
            <a:pPr lvl="1">
              <a:lnSpc>
                <a:spcPct val="70000"/>
              </a:lnSpc>
            </a:pPr>
            <a:r>
              <a:rPr lang="en-GB" sz="2000" dirty="0">
                <a:latin typeface="Times New Roman" panose="02020603050405020304" pitchFamily="18" charset="0"/>
                <a:cs typeface="Times New Roman" panose="02020603050405020304" pitchFamily="18" charset="0"/>
              </a:rPr>
              <a:t>1 in 100 access results in page fault -&gt; Average access 10 times slower</a:t>
            </a:r>
          </a:p>
          <a:p>
            <a:pPr lvl="1">
              <a:lnSpc>
                <a:spcPct val="70000"/>
              </a:lnSpc>
            </a:pPr>
            <a:r>
              <a:rPr lang="en-GB" sz="2000" dirty="0">
                <a:latin typeface="Times New Roman" panose="02020603050405020304" pitchFamily="18" charset="0"/>
                <a:cs typeface="Times New Roman" panose="02020603050405020304" pitchFamily="18" charset="0"/>
              </a:rPr>
              <a:t>1 in 1000 access results in page fault -&gt; Average access 2 times slower</a:t>
            </a:r>
          </a:p>
          <a:p>
            <a:pPr lvl="0">
              <a:lnSpc>
                <a:spcPct val="70000"/>
              </a:lnSpc>
            </a:pPr>
            <a:r>
              <a:rPr lang="en-US" sz="2400" dirty="0">
                <a:latin typeface="Times New Roman" panose="02020603050405020304" pitchFamily="18" charset="0"/>
                <a:cs typeface="Times New Roman" panose="02020603050405020304" pitchFamily="18" charset="0"/>
              </a:rPr>
              <a:t>Goal is to reduce occurrence of page faults</a:t>
            </a:r>
          </a:p>
          <a:p>
            <a:pPr lvl="1">
              <a:lnSpc>
                <a:spcPct val="70000"/>
              </a:lnSpc>
            </a:pPr>
            <a:r>
              <a:rPr lang="en-US" sz="2000" dirty="0">
                <a:latin typeface="Times New Roman" panose="02020603050405020304" pitchFamily="18" charset="0"/>
                <a:cs typeface="Times New Roman" panose="02020603050405020304" pitchFamily="18" charset="0"/>
              </a:rPr>
              <a:t>Limit the number of processes, so that there is enough RAM</a:t>
            </a:r>
          </a:p>
          <a:p>
            <a:pPr lvl="1">
              <a:lnSpc>
                <a:spcPct val="70000"/>
              </a:lnSpc>
            </a:pPr>
            <a:r>
              <a:rPr lang="en-US" sz="2000" dirty="0">
                <a:latin typeface="Times New Roman" panose="02020603050405020304" pitchFamily="18" charset="0"/>
                <a:cs typeface="Times New Roman" panose="02020603050405020304" pitchFamily="18" charset="0"/>
              </a:rPr>
              <a:t>Hide latencies by prefetching a page before a process needs them</a:t>
            </a:r>
          </a:p>
          <a:p>
            <a:pPr lvl="1">
              <a:lnSpc>
                <a:spcPct val="70000"/>
              </a:lnSpc>
            </a:pPr>
            <a:r>
              <a:rPr lang="en-US" sz="2000" dirty="0">
                <a:latin typeface="Times New Roman" panose="02020603050405020304" pitchFamily="18" charset="0"/>
                <a:cs typeface="Times New Roman" panose="02020603050405020304" pitchFamily="18" charset="0"/>
              </a:rPr>
              <a:t>Be clever about which page is kept in physical memory and which page is evicted</a:t>
            </a:r>
          </a:p>
          <a:p>
            <a:pPr lvl="1">
              <a:lnSpc>
                <a:spcPct val="7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6A37-193F-47A9-9CF9-6481A9AC6C8C}"/>
              </a:ext>
            </a:extLst>
          </p:cNvPr>
          <p:cNvSpPr txBox="1">
            <a:spLocks noGrp="1"/>
          </p:cNvSpPr>
          <p:nvPr>
            <p:ph type="title"/>
          </p:nvPr>
        </p:nvSpPr>
        <p:spPr>
          <a:xfrm>
            <a:off x="838200" y="89200"/>
            <a:ext cx="10515600" cy="779462"/>
          </a:xfrm>
        </p:spPr>
        <p:txBody>
          <a:bodyPr/>
          <a:lstStyle/>
          <a:p>
            <a:pPr algn="ctr"/>
            <a:r>
              <a:rPr lang="en-US" sz="3600" dirty="0">
                <a:latin typeface="Times New Roman" panose="02020603050405020304" pitchFamily="18" charset="0"/>
                <a:cs typeface="Times New Roman" panose="02020603050405020304" pitchFamily="18" charset="0"/>
              </a:rPr>
              <a:t>Simplest replacement policy: FIFO</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FB9ED-AF0C-493C-B8CD-E2A07A26A447}"/>
              </a:ext>
            </a:extLst>
          </p:cNvPr>
          <p:cNvSpPr txBox="1">
            <a:spLocks noGrp="1"/>
          </p:cNvSpPr>
          <p:nvPr>
            <p:ph idx="1"/>
          </p:nvPr>
        </p:nvSpPr>
        <p:spPr>
          <a:xfrm>
            <a:off x="838200" y="1377387"/>
            <a:ext cx="10515600" cy="4799576"/>
          </a:xfrm>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First In First Out (FIFO): remove the page that has been in memory the longest</a:t>
            </a:r>
          </a:p>
          <a:p>
            <a:pPr marL="0" indent="0">
              <a:buNone/>
            </a:pPr>
            <a:endParaRPr lang="en-GB" dirty="0"/>
          </a:p>
        </p:txBody>
      </p:sp>
      <p:graphicFrame>
        <p:nvGraphicFramePr>
          <p:cNvPr id="4" name="Table 4">
            <a:extLst>
              <a:ext uri="{FF2B5EF4-FFF2-40B4-BE49-F238E27FC236}">
                <a16:creationId xmlns:a16="http://schemas.microsoft.com/office/drawing/2014/main" id="{A0565657-E770-407E-8E73-07AEC492D5B8}"/>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3654234528"/>
                    </a:ext>
                  </a:extLst>
                </a:gridCol>
                <a:gridCol w="624571">
                  <a:extLst>
                    <a:ext uri="{9D8B030D-6E8A-4147-A177-3AD203B41FA5}">
                      <a16:colId xmlns:a16="http://schemas.microsoft.com/office/drawing/2014/main" val="3104263715"/>
                    </a:ext>
                  </a:extLst>
                </a:gridCol>
                <a:gridCol w="812804">
                  <a:extLst>
                    <a:ext uri="{9D8B030D-6E8A-4147-A177-3AD203B41FA5}">
                      <a16:colId xmlns:a16="http://schemas.microsoft.com/office/drawing/2014/main" val="701718123"/>
                    </a:ext>
                  </a:extLst>
                </a:gridCol>
                <a:gridCol w="812804">
                  <a:extLst>
                    <a:ext uri="{9D8B030D-6E8A-4147-A177-3AD203B41FA5}">
                      <a16:colId xmlns:a16="http://schemas.microsoft.com/office/drawing/2014/main" val="184396966"/>
                    </a:ext>
                  </a:extLst>
                </a:gridCol>
                <a:gridCol w="812804">
                  <a:extLst>
                    <a:ext uri="{9D8B030D-6E8A-4147-A177-3AD203B41FA5}">
                      <a16:colId xmlns:a16="http://schemas.microsoft.com/office/drawing/2014/main" val="46713099"/>
                    </a:ext>
                  </a:extLst>
                </a:gridCol>
                <a:gridCol w="812804">
                  <a:extLst>
                    <a:ext uri="{9D8B030D-6E8A-4147-A177-3AD203B41FA5}">
                      <a16:colId xmlns:a16="http://schemas.microsoft.com/office/drawing/2014/main" val="553730257"/>
                    </a:ext>
                  </a:extLst>
                </a:gridCol>
                <a:gridCol w="812804">
                  <a:extLst>
                    <a:ext uri="{9D8B030D-6E8A-4147-A177-3AD203B41FA5}">
                      <a16:colId xmlns:a16="http://schemas.microsoft.com/office/drawing/2014/main" val="600376030"/>
                    </a:ext>
                  </a:extLst>
                </a:gridCol>
                <a:gridCol w="812804">
                  <a:extLst>
                    <a:ext uri="{9D8B030D-6E8A-4147-A177-3AD203B41FA5}">
                      <a16:colId xmlns:a16="http://schemas.microsoft.com/office/drawing/2014/main" val="3840437408"/>
                    </a:ext>
                  </a:extLst>
                </a:gridCol>
                <a:gridCol w="812804">
                  <a:extLst>
                    <a:ext uri="{9D8B030D-6E8A-4147-A177-3AD203B41FA5}">
                      <a16:colId xmlns:a16="http://schemas.microsoft.com/office/drawing/2014/main" val="571602475"/>
                    </a:ext>
                  </a:extLst>
                </a:gridCol>
                <a:gridCol w="812804">
                  <a:extLst>
                    <a:ext uri="{9D8B030D-6E8A-4147-A177-3AD203B41FA5}">
                      <a16:colId xmlns:a16="http://schemas.microsoft.com/office/drawing/2014/main" val="2338897310"/>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720560125"/>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extLst>
                  <a:ext uri="{0D108BD9-81ED-4DB2-BD59-A6C34878D82A}">
                    <a16:rowId xmlns:a16="http://schemas.microsoft.com/office/drawing/2014/main" val="551048908"/>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54453116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843031202"/>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1233571196"/>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149756794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3210"/>
    </mc:Choice>
    <mc:Fallback xmlns="">
      <p:transition spd="slow" advTm="3032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D911-5FB1-BF4C-C75C-83173A06BA34}"/>
              </a:ext>
            </a:extLst>
          </p:cNvPr>
          <p:cNvSpPr txBox="1">
            <a:spLocks noGrp="1"/>
          </p:cNvSpPr>
          <p:nvPr>
            <p:ph type="title"/>
          </p:nvPr>
        </p:nvSpPr>
        <p:spPr>
          <a:xfrm>
            <a:off x="838200" y="87332"/>
            <a:ext cx="10515600" cy="954389"/>
          </a:xfrm>
        </p:spPr>
        <p:txBody>
          <a:bodyPr/>
          <a:lstStyle/>
          <a:p>
            <a:pPr algn="ctr"/>
            <a:r>
              <a:rPr lang="en-US" sz="3600" dirty="0">
                <a:latin typeface="Times New Roman" panose="02020603050405020304" pitchFamily="18" charset="0"/>
                <a:cs typeface="Times New Roman" panose="02020603050405020304" pitchFamily="18" charset="0"/>
              </a:rPr>
              <a:t>Abstractions </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684AB-8BEC-C1B6-94A4-2FB701DA0E9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Threads</a:t>
            </a:r>
          </a:p>
          <a:p>
            <a:pPr lvl="1"/>
            <a:r>
              <a:rPr lang="en-US" dirty="0">
                <a:latin typeface="Times New Roman" panose="02020603050405020304" pitchFamily="18" charset="0"/>
                <a:cs typeface="Times New Roman" panose="02020603050405020304" pitchFamily="18" charset="0"/>
              </a:rPr>
              <a:t>Abstract the CPU</a:t>
            </a:r>
          </a:p>
          <a:p>
            <a:pPr lvl="0"/>
            <a:r>
              <a:rPr lang="en-US" dirty="0">
                <a:latin typeface="Times New Roman" panose="02020603050405020304" pitchFamily="18" charset="0"/>
                <a:cs typeface="Times New Roman" panose="02020603050405020304" pitchFamily="18" charset="0"/>
              </a:rPr>
              <a:t>Address space</a:t>
            </a:r>
          </a:p>
          <a:p>
            <a:pPr lvl="1"/>
            <a:r>
              <a:rPr lang="en-US" dirty="0">
                <a:latin typeface="Times New Roman" panose="02020603050405020304" pitchFamily="18" charset="0"/>
                <a:cs typeface="Times New Roman" panose="02020603050405020304" pitchFamily="18" charset="0"/>
              </a:rPr>
              <a:t>Abstract the memory</a:t>
            </a:r>
          </a:p>
          <a:p>
            <a:pPr lvl="0"/>
            <a:r>
              <a:rPr lang="en-US" dirty="0">
                <a:latin typeface="Times New Roman" panose="02020603050405020304" pitchFamily="18" charset="0"/>
                <a:cs typeface="Times New Roman" panose="02020603050405020304" pitchFamily="18" charset="0"/>
              </a:rPr>
              <a:t>Files</a:t>
            </a:r>
          </a:p>
          <a:p>
            <a:pPr lvl="1"/>
            <a:r>
              <a:rPr lang="en-US" dirty="0">
                <a:latin typeface="Times New Roman" panose="02020603050405020304" pitchFamily="18" charset="0"/>
                <a:cs typeface="Times New Roman" panose="02020603050405020304" pitchFamily="18" charset="0"/>
              </a:rPr>
              <a:t>Abstract the disk</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574-A24E-4D4C-88C9-A9ECACB435CC}"/>
              </a:ext>
            </a:extLst>
          </p:cNvPr>
          <p:cNvSpPr txBox="1">
            <a:spLocks noGrp="1"/>
          </p:cNvSpPr>
          <p:nvPr>
            <p:ph type="title"/>
          </p:nvPr>
        </p:nvSpPr>
        <p:spPr>
          <a:xfrm>
            <a:off x="846667" y="126324"/>
            <a:ext cx="10515600" cy="952799"/>
          </a:xfrm>
        </p:spPr>
        <p:txBody>
          <a:bodyPr/>
          <a:lstStyle/>
          <a:p>
            <a:pPr lvl="0" algn="ctr"/>
            <a:r>
              <a:rPr lang="en-US" sz="3600" dirty="0">
                <a:latin typeface="Times New Roman" panose="02020603050405020304" pitchFamily="18" charset="0"/>
                <a:cs typeface="Times New Roman" panose="02020603050405020304" pitchFamily="18" charset="0"/>
              </a:rPr>
              <a:t>Optimum replacement policy: MIN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AF9A6-E466-47F0-BCF7-18897F77540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MIN: replace the page that will not be referenced for the longest</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BF39D9-8D7B-4120-895E-86E977A05260}"/>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1912876410"/>
                    </a:ext>
                  </a:extLst>
                </a:gridCol>
                <a:gridCol w="624571">
                  <a:extLst>
                    <a:ext uri="{9D8B030D-6E8A-4147-A177-3AD203B41FA5}">
                      <a16:colId xmlns:a16="http://schemas.microsoft.com/office/drawing/2014/main" val="2844156372"/>
                    </a:ext>
                  </a:extLst>
                </a:gridCol>
                <a:gridCol w="812804">
                  <a:extLst>
                    <a:ext uri="{9D8B030D-6E8A-4147-A177-3AD203B41FA5}">
                      <a16:colId xmlns:a16="http://schemas.microsoft.com/office/drawing/2014/main" val="1038499413"/>
                    </a:ext>
                  </a:extLst>
                </a:gridCol>
                <a:gridCol w="812804">
                  <a:extLst>
                    <a:ext uri="{9D8B030D-6E8A-4147-A177-3AD203B41FA5}">
                      <a16:colId xmlns:a16="http://schemas.microsoft.com/office/drawing/2014/main" val="3398022777"/>
                    </a:ext>
                  </a:extLst>
                </a:gridCol>
                <a:gridCol w="812804">
                  <a:extLst>
                    <a:ext uri="{9D8B030D-6E8A-4147-A177-3AD203B41FA5}">
                      <a16:colId xmlns:a16="http://schemas.microsoft.com/office/drawing/2014/main" val="1274973238"/>
                    </a:ext>
                  </a:extLst>
                </a:gridCol>
                <a:gridCol w="812804">
                  <a:extLst>
                    <a:ext uri="{9D8B030D-6E8A-4147-A177-3AD203B41FA5}">
                      <a16:colId xmlns:a16="http://schemas.microsoft.com/office/drawing/2014/main" val="3370025390"/>
                    </a:ext>
                  </a:extLst>
                </a:gridCol>
                <a:gridCol w="812804">
                  <a:extLst>
                    <a:ext uri="{9D8B030D-6E8A-4147-A177-3AD203B41FA5}">
                      <a16:colId xmlns:a16="http://schemas.microsoft.com/office/drawing/2014/main" val="2388899301"/>
                    </a:ext>
                  </a:extLst>
                </a:gridCol>
                <a:gridCol w="812804">
                  <a:extLst>
                    <a:ext uri="{9D8B030D-6E8A-4147-A177-3AD203B41FA5}">
                      <a16:colId xmlns:a16="http://schemas.microsoft.com/office/drawing/2014/main" val="3817600591"/>
                    </a:ext>
                  </a:extLst>
                </a:gridCol>
                <a:gridCol w="812804">
                  <a:extLst>
                    <a:ext uri="{9D8B030D-6E8A-4147-A177-3AD203B41FA5}">
                      <a16:colId xmlns:a16="http://schemas.microsoft.com/office/drawing/2014/main" val="1628949873"/>
                    </a:ext>
                  </a:extLst>
                </a:gridCol>
                <a:gridCol w="812804">
                  <a:extLst>
                    <a:ext uri="{9D8B030D-6E8A-4147-A177-3AD203B41FA5}">
                      <a16:colId xmlns:a16="http://schemas.microsoft.com/office/drawing/2014/main" val="822209648"/>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818542436"/>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277681805"/>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112895579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3530954613"/>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dirty="0"/>
                        <a:t>e</a:t>
                      </a:r>
                      <a:endParaRPr lang="en-GB" sz="2400" dirty="0"/>
                    </a:p>
                  </a:txBody>
                  <a:tcPr marL="121920" marR="121920" marT="60960" marB="60960"/>
                </a:tc>
                <a:extLst>
                  <a:ext uri="{0D108BD9-81ED-4DB2-BD59-A6C34878D82A}">
                    <a16:rowId xmlns:a16="http://schemas.microsoft.com/office/drawing/2014/main" val="2823634015"/>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264412603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5199"/>
    </mc:Choice>
    <mc:Fallback xmlns="">
      <p:transition spd="slow" advTm="15519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54CC-DAFF-4429-966E-3848CADECBE0}"/>
              </a:ext>
            </a:extLst>
          </p:cNvPr>
          <p:cNvSpPr txBox="1">
            <a:spLocks noGrp="1"/>
          </p:cNvSpPr>
          <p:nvPr>
            <p:ph type="title"/>
          </p:nvPr>
        </p:nvSpPr>
        <p:spPr>
          <a:xfrm>
            <a:off x="861349" y="168356"/>
            <a:ext cx="10515600" cy="908090"/>
          </a:xfrm>
        </p:spPr>
        <p:txBody>
          <a:bodyPr/>
          <a:lstStyle/>
          <a:p>
            <a:pPr algn="ctr"/>
            <a:r>
              <a:rPr lang="en-US" sz="3600" dirty="0">
                <a:latin typeface="Times New Roman" panose="02020603050405020304" pitchFamily="18" charset="0"/>
                <a:cs typeface="Times New Roman" panose="02020603050405020304" pitchFamily="18" charset="0"/>
              </a:rPr>
              <a:t>Least Recently Used (LRU) replacement policy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15B2D-90AD-4297-8A01-78BE8E3BBBAD}"/>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LRU : remove the page that has been used the least recently (temporal locality)</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E2A8DF6-37AD-4041-9EED-AAB9268C9934}"/>
              </a:ext>
            </a:extLst>
          </p:cNvPr>
          <p:cNvGraphicFramePr>
            <a:graphicFrameLocks noGrp="1"/>
          </p:cNvGraphicFramePr>
          <p:nvPr/>
        </p:nvGraphicFramePr>
        <p:xfrm>
          <a:off x="2032005" y="3234269"/>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36984"/>
    </mc:Choice>
    <mc:Fallback xmlns="">
      <p:transition spd="slow" advTm="13698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3270634-C8D7-45EF-8B41-B821EB115A6B}"/>
              </a:ext>
            </a:extLst>
          </p:cNvPr>
          <p:cNvSpPr txBox="1">
            <a:spLocks noGrp="1"/>
          </p:cNvSpPr>
          <p:nvPr>
            <p:ph type="title"/>
          </p:nvPr>
        </p:nvSpPr>
        <p:spPr>
          <a:xfrm>
            <a:off x="838200" y="203842"/>
            <a:ext cx="10515600" cy="954389"/>
          </a:xfrm>
        </p:spPr>
        <p:txBody>
          <a:bodyPr/>
          <a:lstStyle/>
          <a:p>
            <a:pPr lvl="0"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E00E4E-59C0-4219-894E-C9D1EF5A20FD}"/>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What page to evict?</a:t>
            </a:r>
          </a:p>
          <a:p>
            <a:pPr lvl="0">
              <a:lnSpc>
                <a:spcPct val="80000"/>
              </a:lnSpc>
            </a:pPr>
            <a:r>
              <a:rPr lang="en-GB" dirty="0">
                <a:latin typeface="Times New Roman" panose="02020603050405020304" pitchFamily="18" charset="0"/>
                <a:cs typeface="Times New Roman" panose="02020603050405020304" pitchFamily="18" charset="0"/>
              </a:rPr>
              <a:t>Add a “used” bit to PTE</a:t>
            </a:r>
          </a:p>
          <a:p>
            <a:pPr lvl="1">
              <a:lnSpc>
                <a:spcPct val="80000"/>
              </a:lnSpc>
            </a:pPr>
            <a:r>
              <a:rPr lang="en-GB" dirty="0">
                <a:latin typeface="Times New Roman" panose="02020603050405020304" pitchFamily="18" charset="0"/>
                <a:cs typeface="Times New Roman" panose="02020603050405020304" pitchFamily="18" charset="0"/>
              </a:rPr>
              <a:t>Set by MMU when page accessed</a:t>
            </a:r>
          </a:p>
          <a:p>
            <a:pPr lvl="1">
              <a:lnSpc>
                <a:spcPct val="80000"/>
              </a:lnSpc>
            </a:pPr>
            <a:r>
              <a:rPr lang="en-GB" dirty="0">
                <a:latin typeface="Times New Roman" panose="02020603050405020304" pitchFamily="18" charset="0"/>
                <a:cs typeface="Times New Roman" panose="02020603050405020304" pitchFamily="18" charset="0"/>
              </a:rPr>
              <a:t>Can be cleared by kernel</a:t>
            </a:r>
          </a:p>
          <a:p>
            <a:pPr marL="0" indent="0">
              <a:lnSpc>
                <a:spcPct val="80000"/>
              </a:lnSpc>
              <a:buNone/>
            </a:pPr>
            <a:r>
              <a:rPr lang="en-GB" i="1" dirty="0"/>
              <a:t>victim = 0</a:t>
            </a:r>
          </a:p>
          <a:p>
            <a:pPr marL="0" indent="0">
              <a:lnSpc>
                <a:spcPct val="80000"/>
              </a:lnSpc>
              <a:buNone/>
            </a:pPr>
            <a:r>
              <a:rPr lang="en-GB" i="1" dirty="0"/>
              <a:t>while use bit of victim is set</a:t>
            </a:r>
          </a:p>
          <a:p>
            <a:pPr marL="457178" lvl="1" indent="0">
              <a:lnSpc>
                <a:spcPct val="80000"/>
              </a:lnSpc>
              <a:buNone/>
            </a:pPr>
            <a:r>
              <a:rPr lang="en-GB" i="1" dirty="0"/>
              <a:t>clear use bit of victim</a:t>
            </a:r>
          </a:p>
          <a:p>
            <a:pPr marL="457178" lvl="1" indent="0">
              <a:lnSpc>
                <a:spcPct val="80000"/>
              </a:lnSpc>
              <a:buNone/>
            </a:pPr>
            <a:r>
              <a:rPr lang="en-GB" i="1" dirty="0"/>
              <a:t>victim = (victim + 1) % </a:t>
            </a:r>
            <a:r>
              <a:rPr lang="en-GB" i="1" dirty="0" err="1"/>
              <a:t>num_frames</a:t>
            </a:r>
            <a:endParaRPr lang="en-GB" i="1" dirty="0"/>
          </a:p>
          <a:p>
            <a:pPr marL="0" indent="0">
              <a:lnSpc>
                <a:spcPct val="80000"/>
              </a:lnSpc>
              <a:buNone/>
            </a:pPr>
            <a:r>
              <a:rPr lang="en-GB" i="1" dirty="0"/>
              <a:t>evict victim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5D62188-E53D-4451-99DF-A7B483E7DA9E}"/>
              </a:ext>
            </a:extLst>
          </p:cNvPr>
          <p:cNvSpPr txBox="1">
            <a:spLocks noGrp="1"/>
          </p:cNvSpPr>
          <p:nvPr>
            <p:ph type="title"/>
          </p:nvPr>
        </p:nvSpPr>
        <p:spPr>
          <a:xfrm>
            <a:off x="838200" y="215417"/>
            <a:ext cx="10515600" cy="931240"/>
          </a:xfrm>
        </p:spPr>
        <p:txBody>
          <a:bodyPr/>
          <a:lstStyle/>
          <a:p>
            <a:pPr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F48D1-D9FF-4481-A8FF-DE28321EB6C9}"/>
              </a:ext>
            </a:extLst>
          </p:cNvPr>
          <p:cNvSpPr>
            <a:spLocks noGrp="1"/>
          </p:cNvSpPr>
          <p:nvPr>
            <p:ph idx="1"/>
          </p:nvPr>
        </p:nvSpPr>
        <p:spPr/>
        <p:txBody>
          <a:bodyPr/>
          <a:lstStyle/>
          <a:p>
            <a:endParaRPr lang="en-GB" dirty="0"/>
          </a:p>
        </p:txBody>
      </p:sp>
      <p:graphicFrame>
        <p:nvGraphicFramePr>
          <p:cNvPr id="4" name="Table 4">
            <a:extLst>
              <a:ext uri="{FF2B5EF4-FFF2-40B4-BE49-F238E27FC236}">
                <a16:creationId xmlns:a16="http://schemas.microsoft.com/office/drawing/2014/main" id="{3FEDDD09-89B9-42C1-8260-6B27746D5E6C}"/>
              </a:ext>
            </a:extLst>
          </p:cNvPr>
          <p:cNvGraphicFramePr>
            <a:graphicFrameLocks noGrp="1"/>
          </p:cNvGraphicFramePr>
          <p:nvPr/>
        </p:nvGraphicFramePr>
        <p:xfrm>
          <a:off x="1517655" y="2424644"/>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e</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extLst>
      <p:ext uri="{BB962C8B-B14F-4D97-AF65-F5344CB8AC3E}">
        <p14:creationId xmlns:p14="http://schemas.microsoft.com/office/powerpoint/2010/main" val="2714055917"/>
      </p:ext>
    </p:extLst>
  </p:cSld>
  <p:clrMapOvr>
    <a:masterClrMapping/>
  </p:clrMapOvr>
  <mc:AlternateContent xmlns:mc="http://schemas.openxmlformats.org/markup-compatibility/2006" xmlns:p14="http://schemas.microsoft.com/office/powerpoint/2010/main">
    <mc:Choice Requires="p14">
      <p:transition spd="slow" p14:dur="2000" advTm="56666"/>
    </mc:Choice>
    <mc:Fallback xmlns="">
      <p:transition spd="slow" advTm="566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9E14-2406-EA9D-8CE3-4D1BA837CFB7}"/>
              </a:ext>
            </a:extLst>
          </p:cNvPr>
          <p:cNvSpPr txBox="1">
            <a:spLocks noGrp="1"/>
          </p:cNvSpPr>
          <p:nvPr>
            <p:ph type="title"/>
          </p:nvPr>
        </p:nvSpPr>
        <p:spPr>
          <a:xfrm>
            <a:off x="838200" y="98907"/>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Abstraction example: File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F396D-ECCF-8D06-C774-584565F1E35E}"/>
              </a:ext>
            </a:extLst>
          </p:cNvPr>
          <p:cNvSpPr txBox="1">
            <a:spLocks noGrp="1"/>
          </p:cNvSpPr>
          <p:nvPr>
            <p:ph idx="1"/>
          </p:nvPr>
        </p:nvSpPr>
        <p:spPr>
          <a:xfrm>
            <a:off x="838200" y="1574157"/>
            <a:ext cx="10515600" cy="4602806"/>
          </a:xfrm>
        </p:spPr>
        <p:txBody>
          <a:bodyPr/>
          <a:lstStyle/>
          <a:p>
            <a:pPr lvl="0">
              <a:lnSpc>
                <a:spcPct val="80000"/>
              </a:lnSpc>
            </a:pPr>
            <a:r>
              <a:rPr lang="en-US" sz="2533" dirty="0">
                <a:latin typeface="Times New Roman" panose="02020603050405020304" pitchFamily="18" charset="0"/>
                <a:cs typeface="Times New Roman" panose="02020603050405020304" pitchFamily="18" charset="0"/>
              </a:rPr>
              <a:t>What </a:t>
            </a:r>
            <a:r>
              <a:rPr lang="en-US" sz="2533" b="1" dirty="0">
                <a:solidFill>
                  <a:srgbClr val="C00000"/>
                </a:solidFill>
                <a:latin typeface="Times New Roman" panose="02020603050405020304" pitchFamily="18" charset="0"/>
                <a:cs typeface="Times New Roman" panose="02020603050405020304" pitchFamily="18" charset="0"/>
              </a:rPr>
              <a:t>undesirable properties </a:t>
            </a:r>
            <a:r>
              <a:rPr lang="en-US" sz="2533" dirty="0">
                <a:latin typeface="Times New Roman" panose="02020603050405020304" pitchFamily="18" charset="0"/>
                <a:cs typeface="Times New Roman" panose="02020603050405020304" pitchFamily="18" charset="0"/>
              </a:rPr>
              <a:t>file systems hide?</a:t>
            </a:r>
          </a:p>
          <a:p>
            <a:pPr lvl="1">
              <a:lnSpc>
                <a:spcPct val="80000"/>
              </a:lnSpc>
            </a:pPr>
            <a:r>
              <a:rPr lang="en-US" sz="2267" dirty="0">
                <a:latin typeface="Times New Roman" panose="02020603050405020304" pitchFamily="18" charset="0"/>
                <a:cs typeface="Times New Roman" panose="02020603050405020304" pitchFamily="18" charset="0"/>
              </a:rPr>
              <a:t>Disk are slow!</a:t>
            </a:r>
          </a:p>
          <a:p>
            <a:pPr lvl="1">
              <a:lnSpc>
                <a:spcPct val="80000"/>
              </a:lnSpc>
            </a:pPr>
            <a:r>
              <a:rPr lang="en-US" sz="2267" dirty="0">
                <a:latin typeface="Times New Roman" panose="02020603050405020304" pitchFamily="18" charset="0"/>
                <a:cs typeface="Times New Roman" panose="02020603050405020304" pitchFamily="18" charset="0"/>
              </a:rPr>
              <a:t>Chunk of storage are distributed all over the disk.</a:t>
            </a:r>
          </a:p>
          <a:p>
            <a:pPr lvl="1">
              <a:lnSpc>
                <a:spcPct val="80000"/>
              </a:lnSpc>
            </a:pPr>
            <a:r>
              <a:rPr lang="en-US" sz="2267" dirty="0">
                <a:latin typeface="Times New Roman" panose="02020603050405020304" pitchFamily="18" charset="0"/>
                <a:cs typeface="Times New Roman" panose="02020603050405020304" pitchFamily="18" charset="0"/>
              </a:rPr>
              <a:t>Disk storage may fail.</a:t>
            </a:r>
          </a:p>
          <a:p>
            <a:pPr lvl="0">
              <a:lnSpc>
                <a:spcPct val="80000"/>
              </a:lnSpc>
            </a:pPr>
            <a:r>
              <a:rPr lang="en-US" sz="2533" dirty="0">
                <a:latin typeface="Times New Roman" panose="02020603050405020304" pitchFamily="18" charset="0"/>
                <a:cs typeface="Times New Roman" panose="02020603050405020304" pitchFamily="18" charset="0"/>
              </a:rPr>
              <a:t>What new </a:t>
            </a:r>
            <a:r>
              <a:rPr lang="en-US" sz="2533" b="1" dirty="0">
                <a:solidFill>
                  <a:srgbClr val="C00000"/>
                </a:solidFill>
                <a:latin typeface="Times New Roman" panose="02020603050405020304" pitchFamily="18" charset="0"/>
                <a:cs typeface="Times New Roman" panose="02020603050405020304" pitchFamily="18" charset="0"/>
              </a:rPr>
              <a:t>capabilities</a:t>
            </a:r>
            <a:r>
              <a:rPr lang="en-US" sz="2533" dirty="0">
                <a:latin typeface="Times New Roman" panose="02020603050405020304" pitchFamily="18" charset="0"/>
                <a:cs typeface="Times New Roman" panose="02020603050405020304" pitchFamily="18" charset="0"/>
              </a:rPr>
              <a:t> do files add?</a:t>
            </a:r>
          </a:p>
          <a:p>
            <a:pPr lvl="1">
              <a:lnSpc>
                <a:spcPct val="80000"/>
              </a:lnSpc>
            </a:pPr>
            <a:r>
              <a:rPr lang="en-GB" sz="2267" dirty="0">
                <a:latin typeface="Times New Roman" panose="02020603050405020304" pitchFamily="18" charset="0"/>
                <a:cs typeface="Times New Roman" panose="02020603050405020304" pitchFamily="18" charset="0"/>
              </a:rPr>
              <a:t>Growth and shrinking.</a:t>
            </a:r>
          </a:p>
          <a:p>
            <a:pPr lvl="1">
              <a:lnSpc>
                <a:spcPct val="80000"/>
              </a:lnSpc>
            </a:pPr>
            <a:r>
              <a:rPr lang="en-GB" sz="2267" dirty="0">
                <a:latin typeface="Times New Roman" panose="02020603050405020304" pitchFamily="18" charset="0"/>
                <a:cs typeface="Times New Roman" panose="02020603050405020304" pitchFamily="18" charset="0"/>
              </a:rPr>
              <a:t>Organization into directories.</a:t>
            </a:r>
          </a:p>
          <a:p>
            <a:pPr lvl="0">
              <a:lnSpc>
                <a:spcPct val="80000"/>
              </a:lnSpc>
            </a:pPr>
            <a:r>
              <a:rPr lang="en-GB" sz="2533" dirty="0">
                <a:latin typeface="Times New Roman" panose="02020603050405020304" pitchFamily="18" charset="0"/>
                <a:cs typeface="Times New Roman" panose="02020603050405020304" pitchFamily="18" charset="0"/>
              </a:rPr>
              <a:t>What </a:t>
            </a:r>
            <a:r>
              <a:rPr lang="en-GB" sz="2533" b="1" dirty="0">
                <a:solidFill>
                  <a:srgbClr val="C00000"/>
                </a:solidFill>
                <a:latin typeface="Times New Roman" panose="02020603050405020304" pitchFamily="18" charset="0"/>
                <a:cs typeface="Times New Roman" panose="02020603050405020304" pitchFamily="18" charset="0"/>
              </a:rPr>
              <a:t>information</a:t>
            </a:r>
            <a:r>
              <a:rPr lang="en-GB" sz="2533" dirty="0">
                <a:latin typeface="Times New Roman" panose="02020603050405020304" pitchFamily="18" charset="0"/>
                <a:cs typeface="Times New Roman" panose="02020603050405020304" pitchFamily="18" charset="0"/>
              </a:rPr>
              <a:t> files help to organize?</a:t>
            </a:r>
          </a:p>
          <a:p>
            <a:pPr lvl="1">
              <a:lnSpc>
                <a:spcPct val="80000"/>
              </a:lnSpc>
            </a:pPr>
            <a:r>
              <a:rPr lang="en-GB" sz="2267" dirty="0">
                <a:latin typeface="Times New Roman" panose="02020603050405020304" pitchFamily="18" charset="0"/>
                <a:cs typeface="Times New Roman" panose="02020603050405020304" pitchFamily="18" charset="0"/>
              </a:rPr>
              <a:t>Ownership and permission.</a:t>
            </a:r>
          </a:p>
          <a:p>
            <a:pPr lvl="1">
              <a:lnSpc>
                <a:spcPct val="80000"/>
              </a:lnSpc>
            </a:pPr>
            <a:r>
              <a:rPr lang="en-GB" sz="2267" dirty="0">
                <a:latin typeface="Times New Roman" panose="02020603050405020304" pitchFamily="18" charset="0"/>
                <a:cs typeface="Times New Roman" panose="02020603050405020304" pitchFamily="18" charset="0"/>
              </a:rPr>
              <a:t>Access time, modification time, type etc.</a:t>
            </a:r>
          </a:p>
          <a:p>
            <a:pPr lvl="1">
              <a:lnSpc>
                <a:spcPct val="80000"/>
              </a:lnSpc>
            </a:pP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16F0-FC59-E802-71B1-D24A8AA7FC1B}"/>
              </a:ext>
            </a:extLst>
          </p:cNvPr>
          <p:cNvSpPr txBox="1">
            <a:spLocks noGrp="1"/>
          </p:cNvSpPr>
          <p:nvPr>
            <p:ph type="title"/>
          </p:nvPr>
        </p:nvSpPr>
        <p:spPr>
          <a:xfrm>
            <a:off x="838200" y="145206"/>
            <a:ext cx="10515600" cy="815493"/>
          </a:xfrm>
        </p:spPr>
        <p:txBody>
          <a:bodyPr/>
          <a:lstStyle/>
          <a:p>
            <a:pPr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C9335-3C9B-920A-8B3C-661FD9612108}"/>
              </a:ext>
            </a:extLst>
          </p:cNvPr>
          <p:cNvSpPr txBox="1">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Processes are the most fundamental abstraction</a:t>
            </a:r>
          </a:p>
          <a:p>
            <a:pPr lvl="0"/>
            <a:r>
              <a:rPr lang="en-US" dirty="0">
                <a:latin typeface="Times New Roman" panose="02020603050405020304" pitchFamily="18" charset="0"/>
                <a:cs typeface="Times New Roman" panose="02020603050405020304" pitchFamily="18" charset="0"/>
              </a:rPr>
              <a:t>What the computer “is doing”.</a:t>
            </a:r>
          </a:p>
          <a:p>
            <a:pPr lvl="0"/>
            <a:r>
              <a:rPr lang="en-US" dirty="0">
                <a:latin typeface="Times New Roman" panose="02020603050405020304" pitchFamily="18" charset="0"/>
                <a:cs typeface="Times New Roman" panose="02020603050405020304" pitchFamily="18" charset="0"/>
              </a:rPr>
              <a:t>Help organize other abstractions.</a:t>
            </a:r>
          </a:p>
          <a:p>
            <a:pPr lvl="0"/>
            <a:r>
              <a:rPr lang="en-US" dirty="0">
                <a:latin typeface="Times New Roman" panose="02020603050405020304" pitchFamily="18" charset="0"/>
                <a:cs typeface="Times New Roman" panose="02020603050405020304" pitchFamily="18" charset="0"/>
              </a:rPr>
              <a:t>You know processes as “applications”.</a:t>
            </a:r>
          </a:p>
          <a:p>
            <a:pPr lvl="0"/>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70D4FB0-E219-5FFB-B3F9-5E4D4FF42DD8}"/>
              </a:ext>
            </a:extLst>
          </p:cNvPr>
          <p:cNvSpPr txBox="1">
            <a:spLocks noGrp="1"/>
          </p:cNvSpPr>
          <p:nvPr>
            <p:ph type="title"/>
          </p:nvPr>
        </p:nvSpPr>
        <p:spPr>
          <a:xfrm>
            <a:off x="838200" y="104173"/>
            <a:ext cx="10515600" cy="844951"/>
          </a:xfrm>
        </p:spPr>
        <p:txBody>
          <a:bodyPr/>
          <a:lstStyle/>
          <a:p>
            <a:pPr algn="ctr"/>
            <a:r>
              <a:rPr lang="en-US" sz="3600" dirty="0">
                <a:latin typeface="Times New Roman" panose="02020603050405020304" pitchFamily="18" charset="0"/>
                <a:cs typeface="Times New Roman" panose="02020603050405020304" pitchFamily="18" charset="0"/>
              </a:rPr>
              <a:t>Processes vs Threads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9A8675AF-CA9C-62E7-8F3B-013FA8B5AF88}"/>
              </a:ext>
            </a:extLst>
          </p:cNvPr>
          <p:cNvSpPr txBox="1">
            <a:spLocks noGrp="1"/>
          </p:cNvSpPr>
          <p:nvPr>
            <p:ph idx="1"/>
          </p:nvPr>
        </p:nvSpPr>
        <p:spPr>
          <a:xfrm>
            <a:off x="838200" y="1551008"/>
            <a:ext cx="10515600" cy="4625955"/>
          </a:xfrm>
        </p:spPr>
        <p:txBody>
          <a:bodyPr/>
          <a:lstStyle/>
          <a:p>
            <a:pPr lvl="0">
              <a:lnSpc>
                <a:spcPct val="80000"/>
              </a:lnSpc>
            </a:pPr>
            <a:r>
              <a:rPr lang="en-US" dirty="0">
                <a:latin typeface="Times New Roman" panose="02020603050405020304" pitchFamily="18" charset="0"/>
                <a:cs typeface="Times New Roman" panose="02020603050405020304" pitchFamily="18" charset="0"/>
              </a:rPr>
              <a:t>Potentially confusing due to terminology</a:t>
            </a:r>
          </a:p>
          <a:p>
            <a:pPr lvl="1">
              <a:lnSpc>
                <a:spcPct val="80000"/>
              </a:lnSpc>
            </a:pPr>
            <a:r>
              <a:rPr lang="en-US" dirty="0">
                <a:latin typeface="Times New Roman" panose="02020603050405020304" pitchFamily="18" charset="0"/>
                <a:cs typeface="Times New Roman" panose="02020603050405020304" pitchFamily="18" charset="0"/>
              </a:rPr>
              <a:t>both described as </a:t>
            </a:r>
            <a:r>
              <a:rPr lang="en-US" b="1" dirty="0">
                <a:solidFill>
                  <a:srgbClr val="C00000"/>
                </a:solidFill>
                <a:latin typeface="Times New Roman" panose="02020603050405020304" pitchFamily="18" charset="0"/>
                <a:cs typeface="Times New Roman" panose="02020603050405020304" pitchFamily="18" charset="0"/>
              </a:rPr>
              <a:t>running</a:t>
            </a:r>
          </a:p>
          <a:p>
            <a:pPr lvl="0">
              <a:lnSpc>
                <a:spcPct val="80000"/>
              </a:lnSpc>
            </a:pPr>
            <a:r>
              <a:rPr lang="en-US" dirty="0">
                <a:latin typeface="Times New Roman" panose="02020603050405020304" pitchFamily="18" charset="0"/>
                <a:cs typeface="Times New Roman" panose="02020603050405020304" pitchFamily="18" charset="0"/>
              </a:rPr>
              <a:t>Some terminology useful to remember the distinction</a:t>
            </a:r>
          </a:p>
          <a:p>
            <a:pPr lvl="1">
              <a:lnSpc>
                <a:spcPct val="80000"/>
              </a:lnSpc>
            </a:pPr>
            <a:r>
              <a:rPr lang="en-US" dirty="0">
                <a:latin typeface="Times New Roman" panose="02020603050405020304" pitchFamily="18" charset="0"/>
                <a:cs typeface="Times New Roman" panose="02020603050405020304" pitchFamily="18" charset="0"/>
              </a:rPr>
              <a:t>Processes require multiple resources: CPU, memory, files</a:t>
            </a:r>
          </a:p>
          <a:p>
            <a:pPr lvl="1">
              <a:lnSpc>
                <a:spcPct val="80000"/>
              </a:lnSpc>
            </a:pPr>
            <a:r>
              <a:rPr lang="en-US" dirty="0">
                <a:latin typeface="Times New Roman" panose="02020603050405020304" pitchFamily="18" charset="0"/>
                <a:cs typeface="Times New Roman" panose="02020603050405020304" pitchFamily="18" charset="0"/>
              </a:rPr>
              <a:t>Threads abstract the CPU</a:t>
            </a:r>
          </a:p>
          <a:p>
            <a:pPr lvl="0">
              <a:lnSpc>
                <a:spcPct val="80000"/>
              </a:lnSpc>
            </a:pPr>
            <a:r>
              <a:rPr lang="en-US" dirty="0">
                <a:latin typeface="Times New Roman" panose="02020603050405020304" pitchFamily="18" charset="0"/>
                <a:cs typeface="Times New Roman" panose="02020603050405020304" pitchFamily="18" charset="0"/>
              </a:rPr>
              <a:t>A process contains threads, threads belong to a process</a:t>
            </a:r>
          </a:p>
          <a:p>
            <a:pPr lvl="1">
              <a:lnSpc>
                <a:spcPct val="80000"/>
              </a:lnSpc>
            </a:pPr>
            <a:r>
              <a:rPr lang="en-US" dirty="0">
                <a:latin typeface="Times New Roman" panose="02020603050405020304" pitchFamily="18" charset="0"/>
                <a:cs typeface="Times New Roman" panose="02020603050405020304" pitchFamily="18" charset="0"/>
              </a:rPr>
              <a:t>Except kernel threads who do not belong to a user space process</a:t>
            </a:r>
          </a:p>
          <a:p>
            <a:pPr lvl="0">
              <a:lnSpc>
                <a:spcPct val="80000"/>
              </a:lnSpc>
            </a:pPr>
            <a:r>
              <a:rPr lang="en-US" dirty="0">
                <a:latin typeface="Times New Roman" panose="02020603050405020304" pitchFamily="18" charset="0"/>
                <a:cs typeface="Times New Roman" panose="02020603050405020304" pitchFamily="18" charset="0"/>
              </a:rPr>
              <a:t>A process is running when one or more of its threads are running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670-0405-844C-1AE3-F75A79687CD6}"/>
              </a:ext>
            </a:extLst>
          </p:cNvPr>
          <p:cNvSpPr txBox="1">
            <a:spLocks noGrp="1"/>
          </p:cNvSpPr>
          <p:nvPr>
            <p:ph type="title"/>
          </p:nvPr>
        </p:nvSpPr>
        <p:spPr>
          <a:xfrm>
            <a:off x="838200" y="66755"/>
            <a:ext cx="10515600" cy="934566"/>
          </a:xfrm>
        </p:spPr>
        <p:txBody>
          <a:bodyPr/>
          <a:lstStyle/>
          <a:p>
            <a:pPr lvl="0"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923A02-9C03-7EE0-C00E-C8E9F3520350}"/>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Processes are </a:t>
            </a:r>
            <a:r>
              <a:rPr lang="en-US" b="1" dirty="0">
                <a:solidFill>
                  <a:srgbClr val="C00000"/>
                </a:solidFill>
                <a:latin typeface="Times New Roman" panose="02020603050405020304" pitchFamily="18" charset="0"/>
                <a:cs typeface="Times New Roman" panose="02020603050405020304" pitchFamily="18" charset="0"/>
              </a:rPr>
              <a:t>not tied to a hardware component</a:t>
            </a: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They contain and organize other abstractions.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2410843-38B3-2BB5-4E7D-75236DC84A37}"/>
              </a:ext>
            </a:extLst>
          </p:cNvPr>
          <p:cNvSpPr/>
          <p:nvPr/>
        </p:nvSpPr>
        <p:spPr>
          <a:xfrm>
            <a:off x="914401" y="3228978"/>
            <a:ext cx="9401177" cy="2447921"/>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4">
            <a:extLst>
              <a:ext uri="{FF2B5EF4-FFF2-40B4-BE49-F238E27FC236}">
                <a16:creationId xmlns:a16="http://schemas.microsoft.com/office/drawing/2014/main" id="{32F3A25E-3AC7-378E-C078-58790881A8F3}"/>
              </a:ext>
            </a:extLst>
          </p:cNvPr>
          <p:cNvSpPr/>
          <p:nvPr/>
        </p:nvSpPr>
        <p:spPr>
          <a:xfrm>
            <a:off x="1562100" y="3895722"/>
            <a:ext cx="6524621" cy="866777"/>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6" name="Rectangle 5">
            <a:extLst>
              <a:ext uri="{FF2B5EF4-FFF2-40B4-BE49-F238E27FC236}">
                <a16:creationId xmlns:a16="http://schemas.microsoft.com/office/drawing/2014/main" id="{74E29BA6-D644-DFEC-6808-F31F1C282055}"/>
              </a:ext>
            </a:extLst>
          </p:cNvPr>
          <p:cNvSpPr/>
          <p:nvPr/>
        </p:nvSpPr>
        <p:spPr>
          <a:xfrm>
            <a:off x="2028821" y="3895722"/>
            <a:ext cx="533400"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6">
            <a:extLst>
              <a:ext uri="{FF2B5EF4-FFF2-40B4-BE49-F238E27FC236}">
                <a16:creationId xmlns:a16="http://schemas.microsoft.com/office/drawing/2014/main" id="{5462852F-884F-6F87-E0CF-0E20F4230B8A}"/>
              </a:ext>
            </a:extLst>
          </p:cNvPr>
          <p:cNvSpPr/>
          <p:nvPr/>
        </p:nvSpPr>
        <p:spPr>
          <a:xfrm>
            <a:off x="4029078" y="3895722"/>
            <a:ext cx="16478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Rectangle 7">
            <a:extLst>
              <a:ext uri="{FF2B5EF4-FFF2-40B4-BE49-F238E27FC236}">
                <a16:creationId xmlns:a16="http://schemas.microsoft.com/office/drawing/2014/main" id="{76D299A3-F108-92BF-CB0A-33B37B777250}"/>
              </a:ext>
            </a:extLst>
          </p:cNvPr>
          <p:cNvSpPr/>
          <p:nvPr/>
        </p:nvSpPr>
        <p:spPr>
          <a:xfrm>
            <a:off x="6753222"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9" name="Rectangle 8">
            <a:extLst>
              <a:ext uri="{FF2B5EF4-FFF2-40B4-BE49-F238E27FC236}">
                <a16:creationId xmlns:a16="http://schemas.microsoft.com/office/drawing/2014/main" id="{6D5727E8-BAC3-4781-6D3A-B724F31BC93F}"/>
              </a:ext>
            </a:extLst>
          </p:cNvPr>
          <p:cNvSpPr/>
          <p:nvPr/>
        </p:nvSpPr>
        <p:spPr>
          <a:xfrm>
            <a:off x="7452177"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cxnSp>
        <p:nvCxnSpPr>
          <p:cNvPr id="10" name="Straight Arrow Connector 13">
            <a:extLst>
              <a:ext uri="{FF2B5EF4-FFF2-40B4-BE49-F238E27FC236}">
                <a16:creationId xmlns:a16="http://schemas.microsoft.com/office/drawing/2014/main" id="{F9FAE7DF-0CE1-6653-2D68-F72BB2FF6A4C}"/>
              </a:ext>
            </a:extLst>
          </p:cNvPr>
          <p:cNvCxnSpPr/>
          <p:nvPr/>
        </p:nvCxnSpPr>
        <p:spPr>
          <a:xfrm>
            <a:off x="1714500" y="3675217"/>
            <a:ext cx="1057277" cy="0"/>
          </a:xfrm>
          <a:prstGeom prst="straightConnector1">
            <a:avLst/>
          </a:prstGeom>
          <a:noFill/>
          <a:ln w="19046" cap="flat">
            <a:solidFill>
              <a:srgbClr val="000000"/>
            </a:solidFill>
            <a:prstDash val="solid"/>
            <a:miter/>
            <a:tailEnd type="arrow"/>
          </a:ln>
        </p:spPr>
      </p:cxnSp>
      <p:sp>
        <p:nvSpPr>
          <p:cNvPr id="11" name="TextBox 14">
            <a:extLst>
              <a:ext uri="{FF2B5EF4-FFF2-40B4-BE49-F238E27FC236}">
                <a16:creationId xmlns:a16="http://schemas.microsoft.com/office/drawing/2014/main" id="{DE8BE968-EB70-31BE-C9C8-B826A2ADEC08}"/>
              </a:ext>
            </a:extLst>
          </p:cNvPr>
          <p:cNvSpPr txBox="1"/>
          <p:nvPr/>
        </p:nvSpPr>
        <p:spPr>
          <a:xfrm>
            <a:off x="1562101"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2" name="Straight Arrow Connector 16">
            <a:extLst>
              <a:ext uri="{FF2B5EF4-FFF2-40B4-BE49-F238E27FC236}">
                <a16:creationId xmlns:a16="http://schemas.microsoft.com/office/drawing/2014/main" id="{A699AD2D-299A-ACCE-4F4F-EA13E8AD20AB}"/>
              </a:ext>
            </a:extLst>
          </p:cNvPr>
          <p:cNvCxnSpPr/>
          <p:nvPr/>
        </p:nvCxnSpPr>
        <p:spPr>
          <a:xfrm>
            <a:off x="2924178" y="3675217"/>
            <a:ext cx="1057279" cy="0"/>
          </a:xfrm>
          <a:prstGeom prst="straightConnector1">
            <a:avLst/>
          </a:prstGeom>
          <a:noFill/>
          <a:ln w="19046" cap="flat">
            <a:solidFill>
              <a:srgbClr val="000000"/>
            </a:solidFill>
            <a:prstDash val="solid"/>
            <a:miter/>
            <a:tailEnd type="arrow"/>
          </a:ln>
        </p:spPr>
      </p:cxnSp>
      <p:sp>
        <p:nvSpPr>
          <p:cNvPr id="13" name="TextBox 17">
            <a:extLst>
              <a:ext uri="{FF2B5EF4-FFF2-40B4-BE49-F238E27FC236}">
                <a16:creationId xmlns:a16="http://schemas.microsoft.com/office/drawing/2014/main" id="{EB5E5E48-4643-978D-3856-D8A19C1DD52B}"/>
              </a:ext>
            </a:extLst>
          </p:cNvPr>
          <p:cNvSpPr txBox="1"/>
          <p:nvPr/>
        </p:nvSpPr>
        <p:spPr>
          <a:xfrm>
            <a:off x="2771778"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4" name="Straight Arrow Connector 18">
            <a:extLst>
              <a:ext uri="{FF2B5EF4-FFF2-40B4-BE49-F238E27FC236}">
                <a16:creationId xmlns:a16="http://schemas.microsoft.com/office/drawing/2014/main" id="{E061FB2B-D0E3-D3F8-7086-AB2C64B857AF}"/>
              </a:ext>
            </a:extLst>
          </p:cNvPr>
          <p:cNvCxnSpPr/>
          <p:nvPr/>
        </p:nvCxnSpPr>
        <p:spPr>
          <a:xfrm>
            <a:off x="4133857" y="3678081"/>
            <a:ext cx="1057265" cy="0"/>
          </a:xfrm>
          <a:prstGeom prst="straightConnector1">
            <a:avLst/>
          </a:prstGeom>
          <a:noFill/>
          <a:ln w="19046" cap="flat">
            <a:solidFill>
              <a:srgbClr val="000000"/>
            </a:solidFill>
            <a:prstDash val="solid"/>
            <a:miter/>
            <a:tailEnd type="arrow"/>
          </a:ln>
        </p:spPr>
      </p:cxnSp>
      <p:sp>
        <p:nvSpPr>
          <p:cNvPr id="15" name="TextBox 19">
            <a:extLst>
              <a:ext uri="{FF2B5EF4-FFF2-40B4-BE49-F238E27FC236}">
                <a16:creationId xmlns:a16="http://schemas.microsoft.com/office/drawing/2014/main" id="{E3959D02-8044-693C-6EE2-8B1BC580417D}"/>
              </a:ext>
            </a:extLst>
          </p:cNvPr>
          <p:cNvSpPr txBox="1"/>
          <p:nvPr/>
        </p:nvSpPr>
        <p:spPr>
          <a:xfrm>
            <a:off x="3981457" y="3185636"/>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sp>
        <p:nvSpPr>
          <p:cNvPr id="16" name="TextBox 20">
            <a:extLst>
              <a:ext uri="{FF2B5EF4-FFF2-40B4-BE49-F238E27FC236}">
                <a16:creationId xmlns:a16="http://schemas.microsoft.com/office/drawing/2014/main" id="{AD9484B5-A71D-C3AA-F8B7-56BDBD03E8CE}"/>
              </a:ext>
            </a:extLst>
          </p:cNvPr>
          <p:cNvSpPr txBox="1"/>
          <p:nvPr/>
        </p:nvSpPr>
        <p:spPr>
          <a:xfrm>
            <a:off x="1547714" y="3892869"/>
            <a:ext cx="2031967"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Address space</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2F363256-EB85-8386-D170-1971139869F8}"/>
              </a:ext>
            </a:extLst>
          </p:cNvPr>
          <p:cNvSpPr/>
          <p:nvPr/>
        </p:nvSpPr>
        <p:spPr>
          <a:xfrm>
            <a:off x="2028822"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RW</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18" name="Connector: Elbow 22">
            <a:extLst>
              <a:ext uri="{FF2B5EF4-FFF2-40B4-BE49-F238E27FC236}">
                <a16:creationId xmlns:a16="http://schemas.microsoft.com/office/drawing/2014/main" id="{10DCCAE3-0238-97A9-5751-6D0B4CB60277}"/>
              </a:ext>
            </a:extLst>
          </p:cNvPr>
          <p:cNvCxnSpPr/>
          <p:nvPr/>
        </p:nvCxnSpPr>
        <p:spPr>
          <a:xfrm>
            <a:off x="2986089" y="5558309"/>
            <a:ext cx="442911" cy="409577"/>
          </a:xfrm>
          <a:prstGeom prst="bentConnector3">
            <a:avLst/>
          </a:prstGeom>
          <a:noFill/>
          <a:ln w="19046" cap="flat">
            <a:solidFill>
              <a:srgbClr val="000000"/>
            </a:solidFill>
            <a:prstDash val="solid"/>
            <a:miter/>
            <a:tailEnd type="arrow"/>
          </a:ln>
        </p:spPr>
      </p:cxnSp>
      <p:sp>
        <p:nvSpPr>
          <p:cNvPr id="19" name="Rectangle: Single Corner Snipped 23">
            <a:extLst>
              <a:ext uri="{FF2B5EF4-FFF2-40B4-BE49-F238E27FC236}">
                <a16:creationId xmlns:a16="http://schemas.microsoft.com/office/drawing/2014/main" id="{16CDCFC7-9452-D4F2-21DB-2328D40B773E}"/>
              </a:ext>
            </a:extLst>
          </p:cNvPr>
          <p:cNvSpPr/>
          <p:nvPr/>
        </p:nvSpPr>
        <p:spPr>
          <a:xfrm>
            <a:off x="3428999"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/tmp/note.txt</a:t>
            </a:r>
            <a:endParaRPr lang="en-GB" sz="1333">
              <a:solidFill>
                <a:srgbClr val="FFFFFF"/>
              </a:solidFill>
              <a:latin typeface="Calibri"/>
            </a:endParaRPr>
          </a:p>
        </p:txBody>
      </p:sp>
      <p:sp>
        <p:nvSpPr>
          <p:cNvPr id="20" name="Rectangle 24">
            <a:extLst>
              <a:ext uri="{FF2B5EF4-FFF2-40B4-BE49-F238E27FC236}">
                <a16:creationId xmlns:a16="http://schemas.microsoft.com/office/drawing/2014/main" id="{3E09046C-A14B-DFB4-B95C-44D1B2967271}"/>
              </a:ext>
            </a:extLst>
          </p:cNvPr>
          <p:cNvSpPr/>
          <p:nvPr/>
        </p:nvSpPr>
        <p:spPr>
          <a:xfrm>
            <a:off x="4777241"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21" name="Connector: Elbow 25">
            <a:extLst>
              <a:ext uri="{FF2B5EF4-FFF2-40B4-BE49-F238E27FC236}">
                <a16:creationId xmlns:a16="http://schemas.microsoft.com/office/drawing/2014/main" id="{179F4878-1E1D-3F30-2CBF-48FE0077405C}"/>
              </a:ext>
            </a:extLst>
          </p:cNvPr>
          <p:cNvCxnSpPr/>
          <p:nvPr/>
        </p:nvCxnSpPr>
        <p:spPr>
          <a:xfrm>
            <a:off x="5734507" y="5558309"/>
            <a:ext cx="442911" cy="409577"/>
          </a:xfrm>
          <a:prstGeom prst="bentConnector3">
            <a:avLst/>
          </a:prstGeom>
          <a:noFill/>
          <a:ln w="19046" cap="flat">
            <a:solidFill>
              <a:srgbClr val="000000"/>
            </a:solidFill>
            <a:prstDash val="solid"/>
            <a:miter/>
            <a:tailEnd type="arrow"/>
          </a:ln>
        </p:spPr>
      </p:cxnSp>
      <p:sp>
        <p:nvSpPr>
          <p:cNvPr id="22" name="Rectangle: Single Corner Snipped 26">
            <a:extLst>
              <a:ext uri="{FF2B5EF4-FFF2-40B4-BE49-F238E27FC236}">
                <a16:creationId xmlns:a16="http://schemas.microsoft.com/office/drawing/2014/main" id="{3864FB86-3539-BA24-C09E-59AEB6485F45}"/>
              </a:ext>
            </a:extLst>
          </p:cNvPr>
          <p:cNvSpPr/>
          <p:nvPr/>
        </p:nvSpPr>
        <p:spPr>
          <a:xfrm>
            <a:off x="6177417"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/home/bob/conf.ini</a:t>
            </a:r>
            <a:endParaRPr lang="en-GB" sz="1333">
              <a:solidFill>
                <a:srgbClr val="FFFFFF"/>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2C5-51DF-7648-759A-95EF772B9F99}"/>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Process Example: Firefox</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C534A-36F0-F5EC-94C9-AB79A113465D}"/>
              </a:ext>
            </a:extLst>
          </p:cNvPr>
          <p:cNvSpPr txBox="1">
            <a:spLocks noGrp="1"/>
          </p:cNvSpPr>
          <p:nvPr>
            <p:ph idx="1"/>
          </p:nvPr>
        </p:nvSpPr>
        <p:spPr>
          <a:xfrm>
            <a:off x="838200" y="1539433"/>
            <a:ext cx="10515600" cy="4637530"/>
          </a:xfrm>
        </p:spPr>
        <p:txBody>
          <a:bodyPr/>
          <a:lstStyle/>
          <a:p>
            <a:pPr lvl="0">
              <a:lnSpc>
                <a:spcPct val="70000"/>
              </a:lnSpc>
            </a:pPr>
            <a:r>
              <a:rPr lang="en-US" sz="2400" dirty="0">
                <a:latin typeface="Times New Roman" panose="02020603050405020304" pitchFamily="18" charset="0"/>
                <a:cs typeface="Times New Roman" panose="02020603050405020304" pitchFamily="18" charset="0"/>
              </a:rPr>
              <a:t>Firefox has multiple threads. What do they do?</a:t>
            </a:r>
          </a:p>
          <a:p>
            <a:pPr lvl="1">
              <a:lnSpc>
                <a:spcPct val="70000"/>
              </a:lnSpc>
            </a:pPr>
            <a:r>
              <a:rPr lang="en-GB" sz="2000" dirty="0">
                <a:latin typeface="Times New Roman" panose="02020603050405020304" pitchFamily="18" charset="0"/>
                <a:cs typeface="Times New Roman" panose="02020603050405020304" pitchFamily="18" charset="0"/>
              </a:rPr>
              <a:t>Waiting and processing interface events (e.g., mouse click)</a:t>
            </a:r>
          </a:p>
          <a:p>
            <a:pPr lvl="1">
              <a:lnSpc>
                <a:spcPct val="70000"/>
              </a:lnSpc>
            </a:pPr>
            <a:r>
              <a:rPr lang="en-GB" sz="2000" dirty="0">
                <a:latin typeface="Times New Roman" panose="02020603050405020304" pitchFamily="18" charset="0"/>
                <a:cs typeface="Times New Roman" panose="02020603050405020304" pitchFamily="18" charset="0"/>
              </a:rPr>
              <a:t>Redrawing the screen as necessary (responding to user inputs)</a:t>
            </a:r>
          </a:p>
          <a:p>
            <a:pPr lvl="1">
              <a:lnSpc>
                <a:spcPct val="70000"/>
              </a:lnSpc>
            </a:pPr>
            <a:r>
              <a:rPr lang="en-GB" sz="2000" dirty="0">
                <a:latin typeface="Times New Roman" panose="02020603050405020304" pitchFamily="18" charset="0"/>
                <a:cs typeface="Times New Roman" panose="02020603050405020304" pitchFamily="18" charset="0"/>
              </a:rPr>
              <a:t>Loading web pages (generally multiple elements in parallel)</a:t>
            </a:r>
          </a:p>
          <a:p>
            <a:pPr lvl="0">
              <a:lnSpc>
                <a:spcPct val="70000"/>
              </a:lnSpc>
            </a:pPr>
            <a:r>
              <a:rPr lang="en-GB" sz="2400" dirty="0">
                <a:latin typeface="Times New Roman" panose="02020603050405020304" pitchFamily="18" charset="0"/>
                <a:cs typeface="Times New Roman" panose="02020603050405020304" pitchFamily="18" charset="0"/>
              </a:rPr>
              <a:t>Firefox is using memory. For what?</a:t>
            </a:r>
          </a:p>
          <a:p>
            <a:pPr lvl="1">
              <a:lnSpc>
                <a:spcPct val="70000"/>
              </a:lnSpc>
            </a:pPr>
            <a:r>
              <a:rPr lang="en-GB" sz="2000" dirty="0">
                <a:latin typeface="Times New Roman" panose="02020603050405020304" pitchFamily="18" charset="0"/>
                <a:cs typeface="Times New Roman" panose="02020603050405020304" pitchFamily="18" charset="0"/>
              </a:rPr>
              <a:t>The executable code itself</a:t>
            </a:r>
          </a:p>
          <a:p>
            <a:pPr lvl="1">
              <a:lnSpc>
                <a:spcPct val="70000"/>
              </a:lnSpc>
            </a:pPr>
            <a:r>
              <a:rPr lang="en-GB" sz="2000" dirty="0">
                <a:latin typeface="Times New Roman" panose="02020603050405020304" pitchFamily="18" charset="0"/>
                <a:cs typeface="Times New Roman" panose="02020603050405020304" pitchFamily="18" charset="0"/>
              </a:rPr>
              <a:t>Shared library: web page parsing, TLS/SSL etc.</a:t>
            </a:r>
          </a:p>
          <a:p>
            <a:pPr lvl="1">
              <a:lnSpc>
                <a:spcPct val="70000"/>
              </a:lnSpc>
            </a:pPr>
            <a:r>
              <a:rPr lang="en-GB" sz="2000" dirty="0">
                <a:latin typeface="Times New Roman" panose="02020603050405020304" pitchFamily="18" charset="0"/>
                <a:cs typeface="Times New Roman" panose="02020603050405020304" pitchFamily="18" charset="0"/>
              </a:rPr>
              <a:t>Stacks storing local variables for running threads</a:t>
            </a:r>
          </a:p>
          <a:p>
            <a:pPr lvl="1">
              <a:lnSpc>
                <a:spcPct val="70000"/>
              </a:lnSpc>
            </a:pPr>
            <a:r>
              <a:rPr lang="en-GB" sz="2000" dirty="0">
                <a:latin typeface="Times New Roman" panose="02020603050405020304" pitchFamily="18" charset="0"/>
                <a:cs typeface="Times New Roman" panose="02020603050405020304" pitchFamily="18" charset="0"/>
              </a:rPr>
              <a:t>A heap storing dynamically allocated memory</a:t>
            </a:r>
          </a:p>
          <a:p>
            <a:pPr lvl="0">
              <a:lnSpc>
                <a:spcPct val="70000"/>
              </a:lnSpc>
            </a:pPr>
            <a:r>
              <a:rPr lang="en-GB" sz="2400" dirty="0">
                <a:latin typeface="Times New Roman" panose="02020603050405020304" pitchFamily="18" charset="0"/>
                <a:cs typeface="Times New Roman" panose="02020603050405020304" pitchFamily="18" charset="0"/>
              </a:rPr>
              <a:t>Firefox has files open. Why?</a:t>
            </a:r>
          </a:p>
          <a:p>
            <a:pPr lvl="1">
              <a:lnSpc>
                <a:spcPct val="70000"/>
              </a:lnSpc>
            </a:pPr>
            <a:r>
              <a:rPr lang="en-GB" sz="2000" dirty="0">
                <a:latin typeface="Times New Roman" panose="02020603050405020304" pitchFamily="18" charset="0"/>
                <a:cs typeface="Times New Roman" panose="02020603050405020304" pitchFamily="18" charset="0"/>
              </a:rPr>
              <a:t>Fonts</a:t>
            </a:r>
          </a:p>
          <a:p>
            <a:pPr lvl="1">
              <a:lnSpc>
                <a:spcPct val="70000"/>
              </a:lnSpc>
            </a:pPr>
            <a:r>
              <a:rPr lang="en-GB" sz="2000" dirty="0">
                <a:latin typeface="Times New Roman" panose="02020603050405020304" pitchFamily="18" charset="0"/>
                <a:cs typeface="Times New Roman" panose="02020603050405020304" pitchFamily="18" charset="0"/>
              </a:rPr>
              <a:t>Configuration files</a:t>
            </a:r>
          </a:p>
          <a:p>
            <a:pPr lvl="1">
              <a:lnSpc>
                <a:spcPct val="70000"/>
              </a:lnSpc>
            </a:pP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E5FC4-1362-F25C-9721-D80B350EB676}"/>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Memory Layout: Refresher</a:t>
            </a:r>
            <a:endParaRPr lang="en-GB" sz="3600"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8FB01BCD-E137-C9A6-A549-2F64FEB64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88962"/>
            <a:ext cx="5695271" cy="4351338"/>
          </a:xfrm>
        </p:spPr>
      </p:pic>
      <p:sp>
        <p:nvSpPr>
          <p:cNvPr id="9" name="TextBox 8">
            <a:extLst>
              <a:ext uri="{FF2B5EF4-FFF2-40B4-BE49-F238E27FC236}">
                <a16:creationId xmlns:a16="http://schemas.microsoft.com/office/drawing/2014/main" id="{1EDF31FD-99B9-9C3C-1C2D-22C0A747D95F}"/>
              </a:ext>
            </a:extLst>
          </p:cNvPr>
          <p:cNvSpPr txBox="1"/>
          <p:nvPr/>
        </p:nvSpPr>
        <p:spPr>
          <a:xfrm>
            <a:off x="292262" y="1388962"/>
            <a:ext cx="5610828"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stack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a:t>
            </a:r>
          </a:p>
          <a:p>
            <a:pPr marL="285750" indent="-285750" algn="l" fontAlgn="base">
              <a:buFont typeface="Arial" panose="020B0604020202020204" pitchFamily="34" charset="0"/>
              <a:buChar char="•"/>
            </a:pPr>
            <a:endParaRPr lang="en-US" b="0" i="0" dirty="0">
              <a:solidFill>
                <a:srgbClr val="23262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heap is memory set aside for dynamic allocation</a:t>
            </a:r>
            <a:r>
              <a:rPr lang="en-US" dirty="0">
                <a:solidFill>
                  <a:srgbClr val="232629"/>
                </a:solidFill>
                <a:latin typeface="Times New Roman" panose="02020603050405020304" pitchFamily="18" charset="0"/>
                <a:cs typeface="Times New Roman" panose="02020603050405020304" pitchFamily="18" charset="0"/>
              </a:rPr>
              <a:t>. </a:t>
            </a:r>
            <a:r>
              <a:rPr lang="en-US" b="0" i="0" dirty="0">
                <a:solidFill>
                  <a:srgbClr val="232629"/>
                </a:solidFill>
                <a:effectLst/>
                <a:latin typeface="Times New Roman" panose="02020603050405020304" pitchFamily="18" charset="0"/>
                <a:cs typeface="Times New Roman" panose="02020603050405020304" pitchFamily="18" charset="0"/>
              </a:rPr>
              <a:t>Each thread gets a stack, while there's typically only one heap for the application.</a:t>
            </a:r>
          </a:p>
        </p:txBody>
      </p:sp>
    </p:spTree>
    <p:extLst>
      <p:ext uri="{BB962C8B-B14F-4D97-AF65-F5344CB8AC3E}">
        <p14:creationId xmlns:p14="http://schemas.microsoft.com/office/powerpoint/2010/main" val="352271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1999</Words>
  <Application>Microsoft Office PowerPoint</Application>
  <PresentationFormat>Widescreen</PresentationFormat>
  <Paragraphs>544</Paragraphs>
  <Slides>33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Memory Management and Operating Systems </vt:lpstr>
      <vt:lpstr>Operating System Abstractions</vt:lpstr>
      <vt:lpstr>Abstractions </vt:lpstr>
      <vt:lpstr>Abstraction example: File</vt:lpstr>
      <vt:lpstr>The process abstraction</vt:lpstr>
      <vt:lpstr>Processes vs Threads</vt:lpstr>
      <vt:lpstr>The process abstraction</vt:lpstr>
      <vt:lpstr>Process Example: Firefox</vt:lpstr>
      <vt:lpstr>Memory Layout: Refresher</vt:lpstr>
      <vt:lpstr>Process as a protection boundary</vt:lpstr>
      <vt:lpstr>Physical Memory</vt:lpstr>
      <vt:lpstr>Physical Memory</vt:lpstr>
      <vt:lpstr>Virtual Memory</vt:lpstr>
      <vt:lpstr>Why virtual memory?</vt:lpstr>
      <vt:lpstr>Memory-Mapping Unit (MMU)</vt:lpstr>
      <vt:lpstr>Early attempt: base + bound</vt:lpstr>
      <vt:lpstr>Base + Bound pros and cons</vt:lpstr>
      <vt:lpstr>Segmentation</vt:lpstr>
      <vt:lpstr>Segmentation</vt:lpstr>
      <vt:lpstr>Segmentation Advantages</vt:lpstr>
      <vt:lpstr>Segmentation Disadvantages</vt:lpstr>
      <vt:lpstr>Paging</vt:lpstr>
      <vt:lpstr>Single-level page table</vt:lpstr>
      <vt:lpstr>Two-level page table</vt:lpstr>
      <vt:lpstr>Paging Pros and Cons</vt:lpstr>
      <vt:lpstr>Swapping pages out</vt:lpstr>
      <vt:lpstr>Page Faults</vt:lpstr>
      <vt:lpstr>Page Faults are slow!</vt:lpstr>
      <vt:lpstr>Simplest replacement policy: FIFO</vt:lpstr>
      <vt:lpstr>Optimum replacement policy: MIN</vt:lpstr>
      <vt:lpstr>Least Recently Used (LRU) replacement policy</vt:lpstr>
      <vt:lpstr>Practical replacement policy: Clock</vt:lpstr>
      <vt:lpstr>Practical replacement policy: Clock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 </dc:title>
  <dc:creator>Sana Belguith</dc:creator>
  <cp:lastModifiedBy>Sana Belguith</cp:lastModifiedBy>
  <cp:revision>1</cp:revision>
  <dcterms:created xsi:type="dcterms:W3CDTF">2023-03-06T16:12:11Z</dcterms:created>
  <dcterms:modified xsi:type="dcterms:W3CDTF">2023-03-23T09:29:33Z</dcterms:modified>
</cp:coreProperties>
</file>