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60" r:id="rId3"/>
    <p:sldId id="361" r:id="rId4"/>
    <p:sldId id="364" r:id="rId5"/>
    <p:sldId id="365" r:id="rId6"/>
    <p:sldId id="366" r:id="rId7"/>
    <p:sldId id="367" r:id="rId8"/>
    <p:sldId id="368" r:id="rId9"/>
    <p:sldId id="36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AD134-6858-4DEB-87AC-B46525A15A76}" v="29" dt="2022-03-18T11:15:28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F8CAD134-6858-4DEB-87AC-B46525A15A76}"/>
    <pc:docChg chg="addSld delSld modSld">
      <pc:chgData name="Sana Belguith" userId="edaa0afb-4621-4165-af1d-05ed505f7999" providerId="ADAL" clId="{F8CAD134-6858-4DEB-87AC-B46525A15A76}" dt="2022-03-18T11:15:28.196" v="12"/>
      <pc:docMkLst>
        <pc:docMk/>
      </pc:docMkLst>
      <pc:sldChg chg="addSp delSp modSp add del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257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257"/>
            <ac:picMk id="4" creationId="{F180E5FE-F11F-4DEB-8D1E-8D99024EC393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359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359"/>
            <ac:picMk id="3" creationId="{DD4C1953-CC85-4935-8873-AC405B52180A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0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0"/>
            <ac:picMk id="3" creationId="{511DBFFB-C60E-4503-ABC1-CEE53C9F6524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1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1"/>
            <ac:picMk id="23" creationId="{CC304DBF-4B79-4DB5-A8A0-4DFD779A2960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2:33.171" v="10" actId="47"/>
        <pc:sldMkLst>
          <pc:docMk/>
          <pc:sldMk cId="0" sldId="363"/>
        </pc:sldMkLst>
        <pc:picChg chg="add mod">
          <ac:chgData name="Sana Belguith" userId="edaa0afb-4621-4165-af1d-05ed505f7999" providerId="ADAL" clId="{F8CAD134-6858-4DEB-87AC-B46525A15A76}" dt="2022-03-11T11:00:09.823" v="0"/>
          <ac:picMkLst>
            <pc:docMk/>
            <pc:sldMk cId="0" sldId="363"/>
            <ac:picMk id="4" creationId="{84E73BD2-678F-4CA3-847E-BDF33B621350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4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4"/>
            <ac:picMk id="4" creationId="{CF2A1F25-F5A3-4775-A908-7C450887C024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5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5"/>
            <ac:picMk id="3" creationId="{1437FEE6-272E-463F-AD9F-C895C8E41348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6"/>
        </pc:sldMkLst>
        <pc:picChg chg="add del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66"/>
            <ac:picMk id="4" creationId="{2A629D52-9467-47F2-9E79-211B7E53ABD0}"/>
          </ac:picMkLst>
        </pc:picChg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6"/>
            <ac:picMk id="5" creationId="{0E88011C-F98E-4700-8836-CE024AA65D59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7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7"/>
            <ac:picMk id="4" creationId="{83148B21-39CD-4E37-8D00-32F6B131E3B6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8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8"/>
            <ac:picMk id="4" creationId="{D5DD6CD9-61A8-40D9-AD7A-2921630709F2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9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9"/>
            <ac:picMk id="4" creationId="{2CE0BB42-B89F-4C46-BA27-52E41DFF1CAC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0"/>
            <ac:picMk id="3" creationId="{CEC86FD8-5999-411E-8697-D597AEF72F9A}"/>
          </ac:picMkLst>
        </pc:picChg>
      </pc:sldChg>
      <pc:sldChg chg="addSp modSp del modNotes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1"/>
            <ac:picMk id="13" creationId="{F5B7B11D-F41B-44EF-A243-DECEE5A65160}"/>
          </ac:picMkLst>
        </pc:picChg>
      </pc:sldChg>
      <pc:sldChg chg="addSp modSp del modNotes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2"/>
            <ac:picMk id="20" creationId="{CE25F042-B5A7-4833-9B29-B2ADD4D199C7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3"/>
            <ac:picMk id="5" creationId="{6ECD4F10-A403-4446-8C66-A3A07EFD4F40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4"/>
            <ac:picMk id="4" creationId="{EA6002B6-CA5E-411C-A941-F5F41EDA5F50}"/>
          </ac:picMkLst>
        </pc:picChg>
      </pc:sldChg>
      <pc:sldChg chg="addSp modSp del modNotes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5"/>
            <ac:picMk id="32" creationId="{347A3456-A2FD-41A0-B173-814D0943A7B0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6"/>
            <ac:picMk id="4" creationId="{2B7B39CD-A404-48BB-8BE2-93713DC17946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3:46.974" v="11" actId="2696"/>
        <pc:sldMkLst>
          <pc:docMk/>
          <pc:sldMk cId="0" sldId="37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7"/>
            <ac:picMk id="4" creationId="{9FAD31F3-1585-4A36-8408-BF6237D52230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7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8"/>
            <ac:picMk id="3" creationId="{7AB8252F-676D-473E-B344-03F0C59A492C}"/>
          </ac:picMkLst>
        </pc:picChg>
      </pc:sldChg>
      <pc:sldChg chg="addSp modSp del modNotes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7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9"/>
            <ac:picMk id="16" creationId="{CED5892B-0F47-4831-B7E6-0ADC6A548474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0"/>
            <ac:picMk id="4" creationId="{CD2345BA-2919-404B-AF31-B50E9E822862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1"/>
            <ac:picMk id="4" creationId="{D5DCE3AB-C4BC-4C50-9435-4D36AB832CD2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2"/>
            <ac:picMk id="21" creationId="{62CEF0B7-FF9B-4BFA-97F7-3181BC0CCB6D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3"/>
            <ac:picMk id="4" creationId="{3C7A46EC-D0DE-4692-AC54-F7AAB9260A13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4"/>
            <ac:picMk id="4" creationId="{52C134A4-809C-4C28-A78A-DC6B8041BBCB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5"/>
            <ac:picMk id="4" creationId="{B3E0EA51-A044-4D1E-B417-8CCD1D7935B9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6"/>
            <ac:picMk id="30" creationId="{98F7C431-DBBB-406D-AAB9-8C1ADEE8AD04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1:15.096" v="9" actId="2696"/>
        <pc:sldMkLst>
          <pc:docMk/>
          <pc:sldMk cId="0" sldId="38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7"/>
            <ac:picMk id="4" creationId="{88681D25-7463-41D8-A4D8-FC9BEE753810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8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8"/>
            <ac:picMk id="3" creationId="{A1C9EF6F-4845-4676-BA1F-62E632202337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8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9"/>
            <ac:picMk id="30" creationId="{B0CFAFEB-D368-4DF1-AF5D-F25FE7C66BA0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0"/>
            <ac:picMk id="30" creationId="{1186BB6B-CA2D-41DD-9626-87678324C44B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1"/>
            <ac:picMk id="30" creationId="{844DA6C7-636C-40F3-A650-C3C2C7F9B1B4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2"/>
            <ac:picMk id="5" creationId="{2FFCBED2-DF29-412D-B184-15DA17035533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3"/>
            <ac:picMk id="18" creationId="{5895898F-0475-4EDD-9C2A-6DAF9CD413CF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4"/>
            <ac:picMk id="4" creationId="{08465CAC-F9C1-4262-B14B-CE2F4F159C4B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5"/>
            <ac:picMk id="24" creationId="{1A2DC691-C444-4155-B1BB-E75FD0EB4C92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6"/>
            <ac:picMk id="25" creationId="{9C3F4A49-14F7-4B6F-B6DC-F244AB899C7A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7"/>
            <ac:picMk id="20" creationId="{B6777ECB-1B12-423E-B556-97AA098A952E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8:50.066" v="7" actId="2696"/>
        <pc:sldMkLst>
          <pc:docMk/>
          <pc:sldMk cId="0" sldId="39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8"/>
            <ac:picMk id="4" creationId="{849200FD-1F72-4E8E-9A82-6F84AD14F982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39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9"/>
            <ac:picMk id="3" creationId="{C4453DCE-3596-433B-81EB-355A6396A366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0"/>
            <ac:picMk id="4" creationId="{BBE932DC-928D-478E-ADB2-DFAA76B1D8D9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1"/>
            <ac:picMk id="6" creationId="{C815C271-95C1-44B5-86BC-419F7ABCF979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2"/>
            <ac:picMk id="8" creationId="{E92A95C2-7B52-49FB-80A1-AD3A71A1366B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3"/>
            <ac:picMk id="8" creationId="{D694CD39-EBB9-4F77-AEAF-47A82438964F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4"/>
            <ac:picMk id="8" creationId="{EA5F5996-4FE0-47B5-AFBD-762FEDA4C1E2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5"/>
            <ac:picMk id="4" creationId="{25FF29D1-46E1-4D8D-B28E-3791F101ACE0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6"/>
            <ac:picMk id="4" creationId="{1BA7F03D-68EF-447B-8EC7-B624FAD1FECE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7"/>
            <ac:picMk id="4" creationId="{EC464489-3A57-43B8-AD22-119AF89C88E1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8"/>
            <ac:picMk id="5" creationId="{4BD5C428-FBCC-48DA-9F6C-81DF399A55E8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0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9"/>
            <ac:picMk id="5" creationId="{D7F55DDA-2E58-4E3C-871C-B1D548D2F92A}"/>
          </ac:picMkLst>
        </pc:picChg>
      </pc:sldChg>
      <pc:sldChg chg="addSp modSp del">
        <pc:chgData name="Sana Belguith" userId="edaa0afb-4621-4165-af1d-05ed505f7999" providerId="ADAL" clId="{F8CAD134-6858-4DEB-87AC-B46525A15A76}" dt="2022-03-11T11:46:20.815" v="3" actId="47"/>
        <pc:sldMkLst>
          <pc:docMk/>
          <pc:sldMk cId="0" sldId="41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0"/>
            <ac:picMk id="4" creationId="{95931431-FD2A-420A-B4CA-F9C5E106B407}"/>
          </ac:picMkLst>
        </pc:picChg>
      </pc:sldChg>
      <pc:sldChg chg="addSp modSp del">
        <pc:chgData name="Sana Belguith" userId="edaa0afb-4621-4165-af1d-05ed505f7999" providerId="ADAL" clId="{F8CAD134-6858-4DEB-87AC-B46525A15A76}" dt="2022-03-11T11:46:20.815" v="3" actId="47"/>
        <pc:sldMkLst>
          <pc:docMk/>
          <pc:sldMk cId="0" sldId="41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1"/>
            <ac:picMk id="4" creationId="{DA2FFFF6-F6A0-4E9C-9D7E-FF206A8A3FFB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1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2"/>
            <ac:picMk id="5" creationId="{D473F79E-B5C5-478C-A004-488F82921102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1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3"/>
            <ac:picMk id="4" creationId="{38DD2C0D-D2A5-4C9F-ABFD-0CFE5D84B1C0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2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29"/>
            <ac:picMk id="3" creationId="{19F72A69-102E-4134-ADCC-38B26202ED8B}"/>
          </ac:picMkLst>
        </pc:picChg>
      </pc:sldChg>
      <pc:sldChg chg="addSp delSp modSp del mod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30"/>
        </pc:sldMkLst>
        <pc:spChg chg="mod">
          <ac:chgData name="Sana Belguith" userId="edaa0afb-4621-4165-af1d-05ed505f7999" providerId="ADAL" clId="{F8CAD134-6858-4DEB-87AC-B46525A15A76}" dt="2022-03-11T11:46:46.679" v="5" actId="20577"/>
          <ac:spMkLst>
            <pc:docMk/>
            <pc:sldMk cId="0" sldId="430"/>
            <ac:spMk id="3" creationId="{14B5E00B-6E98-4B01-BC15-A8525168464B}"/>
          </ac:spMkLst>
        </pc:spChg>
        <pc:picChg chg="add del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0"/>
            <ac:picMk id="4" creationId="{0C9D3A7A-7761-45A8-99D0-F22A42D3B2B5}"/>
          </ac:picMkLst>
        </pc:picChg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0"/>
            <ac:picMk id="5" creationId="{9523A295-1CDB-4627-828D-49F46909B744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31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1"/>
            <ac:picMk id="19" creationId="{1A50B91E-EFCF-4960-B2F7-BDE1A9DDCB02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32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2"/>
            <ac:picMk id="5" creationId="{9A3497D0-EA1A-47B2-8E4E-CDF2ECA1A99B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33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3"/>
            <ac:picMk id="4" creationId="{54432CAC-498B-43BD-B3AA-3952399C0BA5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34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4"/>
            <ac:picMk id="4" creationId="{63C2FFDD-608C-41DC-AD1D-89FE53C53A00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35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5"/>
            <ac:picMk id="4" creationId="{FD00AD3B-9D88-4C25-BD62-4E33E88E5EC8}"/>
          </ac:picMkLst>
        </pc:picChg>
      </pc:sldChg>
      <pc:sldChg chg="addSp modSp del">
        <pc:chgData name="Sana Belguith" userId="edaa0afb-4621-4165-af1d-05ed505f7999" providerId="ADAL" clId="{F8CAD134-6858-4DEB-87AC-B46525A15A76}" dt="2022-03-18T10:52:08.408" v="6" actId="2696"/>
        <pc:sldMkLst>
          <pc:docMk/>
          <pc:sldMk cId="0" sldId="436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6"/>
            <ac:picMk id="4" creationId="{809D1215-DFCC-4A84-93B1-D341E1EC0E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C45504-7FAE-43E9-B65F-FCB3B78E4D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13EE3-2A65-46C2-AF31-BF328A51E1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2140A81-BDAE-4E42-85B1-1A14C89AAC7F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5C337CB-DED9-422F-A72F-BB8F1C8C0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E2BDE4-74C0-46C5-A939-17CC14DA40B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FA8F-6838-4D0F-BDB0-8C7C73E871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1A8-7E3C-43A9-99CB-957F551A9C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7F8B21B-BEB2-44EC-8CB1-FD9A3C655A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4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342900" marR="0" lvl="1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685800" marR="0" lvl="2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028700" marR="0" lvl="3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371600" marR="0" lvl="4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and Colou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E89-89B9-4858-9170-4DBC5F5AC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1AF5-C662-45B6-9721-899BA728B5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D0F2-7EA6-4F47-AC14-C27502FE10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A4CC4A-BD4A-4434-88B0-E4191D4A96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5126-A98D-41B3-A295-047EDF6B2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79D5-4E72-42EB-81D5-41D77B0B6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65938D-199D-4CBF-8D8D-385D07D13D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462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BF2440-4ED3-4748-A6B2-4F0C650E2D95}"/>
              </a:ext>
            </a:extLst>
          </p:cNvPr>
          <p:cNvSpPr/>
          <p:nvPr/>
        </p:nvSpPr>
        <p:spPr>
          <a:xfrm>
            <a:off x="0" y="0"/>
            <a:ext cx="9144000" cy="4224354"/>
          </a:xfrm>
          <a:prstGeom prst="rect">
            <a:avLst/>
          </a:prstGeom>
          <a:solidFill>
            <a:srgbClr val="E3E6E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B52A837-8E4A-4C9A-A0C0-CDE1B692A5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0798" y="335676"/>
            <a:ext cx="8402403" cy="35530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1ABB657-5FD0-4F23-925C-61AE53C838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F91AC2-811A-4614-AA27-F3AB321E11E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491DFC-8D10-4BAB-83D1-C7625560D8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6B48E12-2E7D-42FB-BE0D-BDF8F744DB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220472-1AE2-4D91-A033-93E611A2CDF4}" type="slidenum"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C0C297-C81F-4FCE-8AA8-AAD77B14A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8826" y="4348118"/>
            <a:ext cx="3143250" cy="690298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16FBCCD-E528-429A-8667-C858BCD87A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56B315-55E2-4E6A-9CB3-E74C7ED0A215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E0E6224-C416-436B-9518-193BCBB518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106B57-F0D3-4F35-9E14-91425A7EC6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7BA37D-4E68-40DC-B3A2-8FB1BB453A85}" type="slidenum"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1B915-46BE-487E-8F73-188F2618A1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9144000" cy="42672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full bleed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BF047-266A-448B-BA97-A395128768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8826" y="4348118"/>
            <a:ext cx="3143250" cy="690298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0C9A-3C43-4D81-B626-E987B21AA5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74D83-96CA-4543-A79B-C2A82752D5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BA3947-B729-4D20-BC90-E993906B5228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6783C-5BE9-4729-A485-A4D37A0850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8A165-6D20-4EEF-9A6E-066E1479BC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93A3B2-F532-4BED-A6EA-54F2A3AA1E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2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4B18E-6011-4291-978A-E5922E4BED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F62EAF-671C-46B7-A084-5C8E8406C7E2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F1AD-36E2-4E98-A0EF-86529E9985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B00EB-34AA-45BA-9DFC-0F120BFF9B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1C5B35-F6F4-4928-A3D9-ECED8E4870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2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D407DC7-407C-410F-BD5C-0D47E3002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72" y="205017"/>
            <a:ext cx="8228758" cy="858758"/>
          </a:xfrm>
        </p:spPr>
        <p:txBody>
          <a:bodyPr lIns="0" tIns="0" rIns="0" bIns="0" anchorCtr="1"/>
          <a:lstStyle>
            <a:lvl1pPr algn="ctr">
              <a:defRPr sz="2994" b="1" spc="-1">
                <a:uFill>
                  <a:solidFill>
                    <a:srgbClr val="FFFFFF"/>
                  </a:solidFill>
                </a:uFill>
                <a:latin typeface="Open Sans Semibold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3B2047-FD3A-49F2-9413-F9513D4132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172" y="1203633"/>
            <a:ext cx="8228758" cy="2983111"/>
          </a:xfrm>
        </p:spPr>
        <p:txBody>
          <a:bodyPr lIns="0" tIns="0" rIns="0" bIns="0"/>
          <a:lstStyle>
            <a:lvl1pPr>
              <a:defRPr sz="2177" spc="-1">
                <a:uFill>
                  <a:solidFill>
                    <a:srgbClr val="FFFFFF"/>
                  </a:solidFill>
                </a:uFill>
                <a:latin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91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A85E-FD4D-4752-A65E-48750C7BAB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2F87-47D9-4902-91FB-D78CF1505C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798" y="1369222"/>
            <a:ext cx="8402403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0E13-AF5B-49D2-A641-B6CC8D1F8B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8B0A-E378-4394-8E04-F2B1183AFC24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037B-5529-4E27-AE04-835DC91AE3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113B-2395-485E-B765-8C1F9A2A54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BEA96C-DB92-4133-BA68-10EEDD159F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059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84B5DF5-D02E-4AF9-8361-5C241A77C9CA}"/>
              </a:ext>
            </a:extLst>
          </p:cNvPr>
          <p:cNvSpPr/>
          <p:nvPr/>
        </p:nvSpPr>
        <p:spPr>
          <a:xfrm>
            <a:off x="5708654" y="-3172"/>
            <a:ext cx="3435345" cy="51466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8192D9-53B1-4510-AA6C-EC94515FE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7834E8-5859-494D-8B7C-CAC7D2C9F16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E056C6-C669-4D9B-8D73-E206AECCAE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091466-6EA8-41FD-854B-E7ECFE341A71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6D04B1-3CEA-40AA-A970-0B313EE5C2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44FF8C-4DF9-47DF-9BAF-364A985DFC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D6E141-08CF-4EDA-938C-2451C2B163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(Insert Image)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8FA-F168-4CDC-B13E-169A2C395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E1089-296D-4E37-91F7-EB1DC402600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78C4A-6B05-41DE-983A-DB4EAB94DC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FF5078-9A6C-4891-970B-FDD8135F7C21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8FA2-41BE-4BC6-B921-68EA12B69B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5161-A699-4DD4-B6E9-0FF681041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580EC-6CDA-4C97-A139-11B0A5EC8B7B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65ADD4D-215D-4EE5-97B5-50C45BA9D0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2355" y="0"/>
            <a:ext cx="3461644" cy="51438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90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olour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B039152-55B3-45C8-87D7-F6B3BF3D1816}"/>
              </a:ext>
            </a:extLst>
          </p:cNvPr>
          <p:cNvSpPr/>
          <p:nvPr/>
        </p:nvSpPr>
        <p:spPr>
          <a:xfrm>
            <a:off x="5708654" y="-3172"/>
            <a:ext cx="3435345" cy="51466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C6FDE5-DFA8-47A8-B9BC-CD296D47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D259E0-31E5-47A2-B262-54C07D115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E1CCF-F1C2-45D3-AD7E-5A182B08C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72903FE-B2A0-4CA8-B558-C36E6F596616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8793BF-6E3A-48AE-8E8A-FC1D26B0F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E728FC-4DD1-4BBA-B642-DC7BA6377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D277E00-E822-4839-BF8F-DD2B81F514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925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olour (Insert Image)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CA76-D48B-464C-92B0-BEB1157AF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AF06-9D32-4D85-9069-3A06B46188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7270-7E14-4A00-BEFD-0E42969AAF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C60A6C3-E619-4613-B94C-0B65073B7145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325E-3C65-4ED2-AD33-29C02BFD3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796E-2192-4D77-BB07-14844F5200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26CBF38-B390-44C2-8B54-54EC4FFA0880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2559994-FF3F-428F-8663-B84F2592A97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2355" y="0"/>
            <a:ext cx="3461644" cy="51438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9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FD0-37A5-4D50-B166-EA04D0B83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680395"/>
            <a:ext cx="5259601" cy="1101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46E2-61AB-410F-A1B8-B78B4FA4293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70798" y="1825197"/>
            <a:ext cx="5259601" cy="2501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9966-ADDD-403B-B3C1-2EA190968F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1CF13B-3497-4F4F-A017-FFD6F9CF1629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B888-D340-4FE6-A15C-9A929C2717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9D7C-59DB-456E-97D7-654333268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3A6D67-A9D3-42E3-B42D-74200C55F0B9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4CFDF7C-4B55-49BC-8AA5-51154AB3AB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2355" y="0"/>
            <a:ext cx="3461644" cy="5143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528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A2BF-CAD6-4BFE-BB37-8D0CC3C80E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9AC8-24A8-40C7-9590-06FA27C074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798" y="1369222"/>
            <a:ext cx="4144051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DC6BE-6763-451F-9E1B-82610DAF8A9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369222"/>
            <a:ext cx="4144051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E060-77E9-4CBF-9BA3-74CD623E77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888F4A-5292-48C2-A7A6-B0C59719A4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B761A-0C7C-44A9-A102-967AF823C7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64EE0-9F5F-4DE2-8CEB-E1F38234F5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91119-A674-4DB5-B072-BAA004997C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D8EE-F017-4378-8C14-798582850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3F0E-7A74-4B54-9F1A-95E13EFA136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70798" y="1369222"/>
            <a:ext cx="4144051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A3AA3D4-D758-45F9-BE16-24299F4464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6F552-EAD2-4C8D-914A-2276FCCF3290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3299029-DC75-443F-B01B-FD63CCC7D9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E118511-5B6D-4E59-8108-647C84E550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510E0D-AA6E-482D-A73B-29F8F8B36A65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795EFCA-41B4-4E74-8186-FE9AEA0E686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29598" y="1369222"/>
            <a:ext cx="4143603" cy="28884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6925D-2141-4DB7-BADA-74F3DB2AF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273844"/>
            <a:ext cx="8402403" cy="9941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2FFE-91C9-4DD1-9AB9-BA49A49FC0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798" y="1369222"/>
            <a:ext cx="8402403" cy="28949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D3A8-0065-4F61-A384-D66B4A5E583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70798" y="43610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929BF735-EB99-438A-AE37-4C6988D4D639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D263-8747-4AAA-8D7A-1E150FDD47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15801" y="43610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1481-ACA6-4660-8C89-14A7E0C6E9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4321628" y="4771677"/>
            <a:ext cx="53999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5265075A-427B-4842-9FC2-B17C4A29EDA1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Sanchez Regular" pitchFamily="50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85000"/>
        <a:buFont typeface="Wingdings" pitchFamily="2"/>
        <a:buChar char="§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85000"/>
        <a:buFont typeface="Wingdings" pitchFamily="2"/>
        <a:buChar char="Ø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Courier New" pitchFamily="49"/>
        <a:buChar char="o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BC8-5AB3-4949-80DF-F2A03D34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Computer Systems B</a:t>
            </a:r>
            <a:br>
              <a:rPr lang="en-US" dirty="0"/>
            </a:br>
            <a:r>
              <a:rPr lang="en-US" sz="2800" dirty="0"/>
              <a:t>COMS20012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8223-1B42-4A31-B7CD-C366A909941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9" y="2701531"/>
            <a:ext cx="5259601" cy="13140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Introduction to Operating Systems and Security</a:t>
            </a:r>
            <a:endParaRPr lang="en-GB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1ADA070-BE23-48C8-8ECA-EDDF6D7F0C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/>
              <a:t>Previously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D0431DC-D52E-4C68-9884-BC98EC46FE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 is about abstractions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57D1860-5381-4859-9209-C66AF1F421A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There is four main abstractions that are core to an OS:</a:t>
            </a:r>
          </a:p>
          <a:p>
            <a:pPr lvl="1"/>
            <a:r>
              <a:rPr lang="en-US" sz="1100"/>
              <a:t>Threads – CPU</a:t>
            </a:r>
          </a:p>
          <a:p>
            <a:pPr lvl="1"/>
            <a:r>
              <a:rPr lang="en-US" sz="1100"/>
              <a:t>Virtual Memory – Memory</a:t>
            </a:r>
          </a:p>
          <a:p>
            <a:pPr lvl="1"/>
            <a:r>
              <a:rPr lang="en-US" sz="1100"/>
              <a:t>Files – Disk</a:t>
            </a:r>
          </a:p>
          <a:p>
            <a:pPr lvl="1"/>
            <a:r>
              <a:rPr lang="en-US" sz="1100"/>
              <a:t>Process – Encapsulate everything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F2EAC8-853B-4108-8132-02587257538E}"/>
              </a:ext>
            </a:extLst>
          </p:cNvPr>
          <p:cNvSpPr/>
          <p:nvPr/>
        </p:nvSpPr>
        <p:spPr>
          <a:xfrm>
            <a:off x="678420" y="2571749"/>
            <a:ext cx="7050883" cy="183594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3D724-64FA-4A21-BA91-16A7B65830FD}"/>
              </a:ext>
            </a:extLst>
          </p:cNvPr>
          <p:cNvSpPr/>
          <p:nvPr/>
        </p:nvSpPr>
        <p:spPr>
          <a:xfrm>
            <a:off x="1164195" y="3071807"/>
            <a:ext cx="4893466" cy="650083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F542E4A-7A22-43FE-B59F-A38E711845B2}"/>
              </a:ext>
            </a:extLst>
          </p:cNvPr>
          <p:cNvSpPr/>
          <p:nvPr/>
        </p:nvSpPr>
        <p:spPr>
          <a:xfrm>
            <a:off x="1514237" y="3071807"/>
            <a:ext cx="400050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8BDF7A5-2CAE-4F45-9933-23FDEDB50587}"/>
              </a:ext>
            </a:extLst>
          </p:cNvPr>
          <p:cNvSpPr/>
          <p:nvPr/>
        </p:nvSpPr>
        <p:spPr>
          <a:xfrm>
            <a:off x="3014429" y="3071807"/>
            <a:ext cx="1235866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6948739-8808-4FBC-8BF1-40E944C46AB8}"/>
              </a:ext>
            </a:extLst>
          </p:cNvPr>
          <p:cNvSpPr/>
          <p:nvPr/>
        </p:nvSpPr>
        <p:spPr>
          <a:xfrm>
            <a:off x="5057537" y="3071807"/>
            <a:ext cx="292891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B048CDE-3115-4854-9B71-CA3FDD8804B3}"/>
              </a:ext>
            </a:extLst>
          </p:cNvPr>
          <p:cNvSpPr/>
          <p:nvPr/>
        </p:nvSpPr>
        <p:spPr>
          <a:xfrm>
            <a:off x="5581753" y="3071807"/>
            <a:ext cx="292891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540BDE44-A84F-4EBE-BB55-C3FB4428096C}"/>
              </a:ext>
            </a:extLst>
          </p:cNvPr>
          <p:cNvCxnSpPr/>
          <p:nvPr/>
        </p:nvCxnSpPr>
        <p:spPr>
          <a:xfrm>
            <a:off x="1278495" y="2906429"/>
            <a:ext cx="792959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1" name="TextBox 14">
            <a:extLst>
              <a:ext uri="{FF2B5EF4-FFF2-40B4-BE49-F238E27FC236}">
                <a16:creationId xmlns:a16="http://schemas.microsoft.com/office/drawing/2014/main" id="{7E067CE3-043F-44CE-854A-17A8DF74B5B4}"/>
              </a:ext>
            </a:extLst>
          </p:cNvPr>
          <p:cNvSpPr txBox="1"/>
          <p:nvPr/>
        </p:nvSpPr>
        <p:spPr>
          <a:xfrm>
            <a:off x="1164195" y="2537103"/>
            <a:ext cx="843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2B4C0790-AC80-4DAB-A560-E5CB43B56D5A}"/>
              </a:ext>
            </a:extLst>
          </p:cNvPr>
          <p:cNvCxnSpPr/>
          <p:nvPr/>
        </p:nvCxnSpPr>
        <p:spPr>
          <a:xfrm>
            <a:off x="2185754" y="2906429"/>
            <a:ext cx="792958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3" name="TextBox 17">
            <a:extLst>
              <a:ext uri="{FF2B5EF4-FFF2-40B4-BE49-F238E27FC236}">
                <a16:creationId xmlns:a16="http://schemas.microsoft.com/office/drawing/2014/main" id="{BBE519F4-7B64-4E34-A8BD-2158AC2D856D}"/>
              </a:ext>
            </a:extLst>
          </p:cNvPr>
          <p:cNvSpPr txBox="1"/>
          <p:nvPr/>
        </p:nvSpPr>
        <p:spPr>
          <a:xfrm>
            <a:off x="2071454" y="2537103"/>
            <a:ext cx="843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" name="Straight Arrow Connector 18">
            <a:extLst>
              <a:ext uri="{FF2B5EF4-FFF2-40B4-BE49-F238E27FC236}">
                <a16:creationId xmlns:a16="http://schemas.microsoft.com/office/drawing/2014/main" id="{05AC6527-7F4F-4E9C-8817-0722737C1883}"/>
              </a:ext>
            </a:extLst>
          </p:cNvPr>
          <p:cNvCxnSpPr/>
          <p:nvPr/>
        </p:nvCxnSpPr>
        <p:spPr>
          <a:xfrm>
            <a:off x="3093012" y="2908578"/>
            <a:ext cx="792950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8B0578CF-7EE4-4A1A-AC86-7675483F4677}"/>
              </a:ext>
            </a:extLst>
          </p:cNvPr>
          <p:cNvSpPr txBox="1"/>
          <p:nvPr/>
        </p:nvSpPr>
        <p:spPr>
          <a:xfrm>
            <a:off x="2978712" y="2539243"/>
            <a:ext cx="843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572F2AC5-D5DA-4E09-9B5C-99E0ED5C58C5}"/>
              </a:ext>
            </a:extLst>
          </p:cNvPr>
          <p:cNvSpPr txBox="1"/>
          <p:nvPr/>
        </p:nvSpPr>
        <p:spPr>
          <a:xfrm>
            <a:off x="1153405" y="3069668"/>
            <a:ext cx="152176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Address space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8F828634-DAE1-4471-A5F1-6A91543A25B0}"/>
              </a:ext>
            </a:extLst>
          </p:cNvPr>
          <p:cNvSpPr/>
          <p:nvPr/>
        </p:nvSpPr>
        <p:spPr>
          <a:xfrm>
            <a:off x="1514237" y="3775822"/>
            <a:ext cx="1571625" cy="542925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File handle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Mode = RW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Offset</a:t>
            </a:r>
            <a:endParaRPr lang="en-GB" sz="9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8" name="Connector: Elbow 22">
            <a:extLst>
              <a:ext uri="{FF2B5EF4-FFF2-40B4-BE49-F238E27FC236}">
                <a16:creationId xmlns:a16="http://schemas.microsoft.com/office/drawing/2014/main" id="{E26D91E2-7482-4463-9E4E-07E02B6F1B04}"/>
              </a:ext>
            </a:extLst>
          </p:cNvPr>
          <p:cNvCxnSpPr/>
          <p:nvPr/>
        </p:nvCxnSpPr>
        <p:spPr>
          <a:xfrm>
            <a:off x="2232187" y="4318747"/>
            <a:ext cx="332183" cy="307184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9" name="Rectangle: Single Corner Snipped 23">
            <a:extLst>
              <a:ext uri="{FF2B5EF4-FFF2-40B4-BE49-F238E27FC236}">
                <a16:creationId xmlns:a16="http://schemas.microsoft.com/office/drawing/2014/main" id="{6F9C50AC-C1DB-4056-B8F8-38991E47CFC8}"/>
              </a:ext>
            </a:extLst>
          </p:cNvPr>
          <p:cNvSpPr/>
          <p:nvPr/>
        </p:nvSpPr>
        <p:spPr>
          <a:xfrm>
            <a:off x="2564370" y="4472339"/>
            <a:ext cx="1271582" cy="54292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/tmp/note.txt</a:t>
            </a:r>
            <a:endParaRPr lang="en-GB" sz="1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F76590E-AD6E-4D09-9060-0BB9DA8B431B}"/>
              </a:ext>
            </a:extLst>
          </p:cNvPr>
          <p:cNvSpPr/>
          <p:nvPr/>
        </p:nvSpPr>
        <p:spPr>
          <a:xfrm>
            <a:off x="3575550" y="3775822"/>
            <a:ext cx="1571625" cy="542925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File handle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Mode = 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Offset</a:t>
            </a:r>
            <a:endParaRPr lang="en-GB" sz="9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1" name="Connector: Elbow 25">
            <a:extLst>
              <a:ext uri="{FF2B5EF4-FFF2-40B4-BE49-F238E27FC236}">
                <a16:creationId xmlns:a16="http://schemas.microsoft.com/office/drawing/2014/main" id="{0C608365-6EE0-4861-AF22-20F95DE4D187}"/>
              </a:ext>
            </a:extLst>
          </p:cNvPr>
          <p:cNvCxnSpPr/>
          <p:nvPr/>
        </p:nvCxnSpPr>
        <p:spPr>
          <a:xfrm>
            <a:off x="4293501" y="4318747"/>
            <a:ext cx="332183" cy="307184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2" name="Rectangle: Single Corner Snipped 26">
            <a:extLst>
              <a:ext uri="{FF2B5EF4-FFF2-40B4-BE49-F238E27FC236}">
                <a16:creationId xmlns:a16="http://schemas.microsoft.com/office/drawing/2014/main" id="{AC4902F5-DAED-40D1-B3A4-D2C2272B01A6}"/>
              </a:ext>
            </a:extLst>
          </p:cNvPr>
          <p:cNvSpPr/>
          <p:nvPr/>
        </p:nvSpPr>
        <p:spPr>
          <a:xfrm>
            <a:off x="4625684" y="4472339"/>
            <a:ext cx="1271582" cy="54292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/home/bob/conf.ini</a:t>
            </a:r>
            <a:endParaRPr lang="en-GB" sz="1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63B5-4D36-4291-964F-FC5E757AE5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Schedule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A6AA-32FF-4F51-80D8-23FB23FB94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AFABAB"/>
                </a:solidFill>
              </a:rPr>
              <a:t>Week 6 – Process</a:t>
            </a:r>
          </a:p>
          <a:p>
            <a:pPr lvl="0"/>
            <a:r>
              <a:rPr lang="en-US">
                <a:solidFill>
                  <a:srgbClr val="AFABAB"/>
                </a:solidFill>
              </a:rPr>
              <a:t>Week 7 – Threads and in particular scheduling</a:t>
            </a:r>
          </a:p>
          <a:p>
            <a:pPr lvl="0"/>
            <a:r>
              <a:rPr lang="en-US"/>
              <a:t>Week 8 – Virtual address space</a:t>
            </a:r>
          </a:p>
          <a:p>
            <a:pPr lvl="0"/>
            <a:r>
              <a:rPr lang="en-US"/>
              <a:t>Week 9 – File Systems</a:t>
            </a:r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 b="1">
                <a:solidFill>
                  <a:srgbClr val="C00000"/>
                </a:solidFill>
              </a:rPr>
              <a:t>Keep in mind this is an introduction course, there is a lot more complexity in practice than what we have time to see.</a:t>
            </a:r>
            <a:endParaRPr lang="en-GB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D1291B5-B19B-4499-AA85-E6FB363B27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/>
              <a:t>Why virtual memory?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362E73B-D5DF-4222-BCE8-80D5BD1636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Physical Memory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3F9E405-8B22-48B4-A4CA-A565C296E8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900"/>
              <a:t>Physical addresses are P bits long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Maximum amount of addressable physical memory is 2</a:t>
            </a:r>
            <a:r>
              <a:rPr lang="en-US" sz="1700" baseline="30000"/>
              <a:t>P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OS161’s MIPS is 32 bits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2</a:t>
            </a:r>
            <a:r>
              <a:rPr lang="en-US" sz="1700" baseline="30000"/>
              <a:t>32 </a:t>
            </a:r>
            <a:r>
              <a:rPr lang="en-US" sz="1700"/>
              <a:t>physical addresses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Maximum of 4GB memory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Modern CPU support large amount of addressable memory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X86_64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Physical 52 bits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Virtual 48 bits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Far exceed current RAM technology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This won’t be true forever ;)</a:t>
            </a:r>
            <a:endParaRPr lang="en-GB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DC45-3024-417D-9D5A-426269BC2E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Physical Memory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DAB6-61A4-4839-8785-48DFEEE12FE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 finite</a:t>
            </a:r>
          </a:p>
          <a:p>
            <a:pPr lvl="0"/>
            <a:r>
              <a:rPr lang="en-US" dirty="0"/>
              <a:t>Need to be shared between all processes</a:t>
            </a:r>
          </a:p>
          <a:p>
            <a:pPr lvl="0"/>
            <a:r>
              <a:rPr lang="en-US" dirty="0"/>
              <a:t>Need to be carefully managed to avoid processes stepping on each other toes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Classic OS solution: </a:t>
            </a:r>
            <a:r>
              <a:rPr lang="en-US" b="1" dirty="0">
                <a:solidFill>
                  <a:srgbClr val="C00000"/>
                </a:solidFill>
              </a:rPr>
              <a:t>hide complexity through an abstraction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A891-557F-445E-8F61-CDA6D8ED8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Virtual Memory the basic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4CF0-66FA-4DF1-B577-B79FB5AEF6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900" dirty="0"/>
              <a:t>The kernel provide a virtual memory for each process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Virtual memory hold code, data and stack(s) for a process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If virtual memory addresses are V bits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Amount of addressable virtual is 2</a:t>
            </a:r>
            <a:r>
              <a:rPr lang="en-US" sz="1700" baseline="30000" dirty="0"/>
              <a:t>V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On OS161/MIPS V=32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Running processes see </a:t>
            </a:r>
            <a:r>
              <a:rPr lang="en-US" sz="1900" b="1" dirty="0">
                <a:solidFill>
                  <a:srgbClr val="C00000"/>
                </a:solidFill>
              </a:rPr>
              <a:t>only</a:t>
            </a:r>
            <a:r>
              <a:rPr lang="en-US" sz="1900" dirty="0"/>
              <a:t> virtual memory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Program counter and stack pointer hold </a:t>
            </a:r>
            <a:r>
              <a:rPr lang="en-US" sz="1700" b="1" dirty="0">
                <a:solidFill>
                  <a:srgbClr val="C00000"/>
                </a:solidFill>
              </a:rPr>
              <a:t>virtual addresses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Pointers to variable are </a:t>
            </a:r>
            <a:r>
              <a:rPr lang="en-US" sz="1700" b="1" dirty="0">
                <a:solidFill>
                  <a:srgbClr val="C00000"/>
                </a:solidFill>
              </a:rPr>
              <a:t>virtual addresses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Jumps/branches refers to </a:t>
            </a:r>
            <a:r>
              <a:rPr lang="en-US" sz="1700" b="1" dirty="0">
                <a:solidFill>
                  <a:srgbClr val="C00000"/>
                </a:solidFill>
              </a:rPr>
              <a:t>virtual addresses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Each process is </a:t>
            </a:r>
            <a:r>
              <a:rPr lang="en-US" sz="1900" b="1" dirty="0">
                <a:solidFill>
                  <a:srgbClr val="C00000"/>
                </a:solidFill>
              </a:rPr>
              <a:t>isolated</a:t>
            </a:r>
            <a:r>
              <a:rPr lang="en-US" sz="1900" dirty="0"/>
              <a:t> in its virtual memory and </a:t>
            </a:r>
            <a:r>
              <a:rPr lang="en-US" sz="1900" b="1" dirty="0">
                <a:solidFill>
                  <a:srgbClr val="C00000"/>
                </a:solidFill>
              </a:rPr>
              <a:t>cannot address </a:t>
            </a:r>
            <a:r>
              <a:rPr lang="en-US" sz="1900" dirty="0"/>
              <a:t>other processes virtual memory</a:t>
            </a:r>
            <a:endParaRPr lang="en-GB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0B5D-B2BD-4B25-9EE5-7A39D1BA33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Why virtual memory?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052B-1C76-4C1E-B056-54FCCA352CE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Isolate processes from each other</a:t>
            </a:r>
          </a:p>
          <a:p>
            <a:pPr lvl="0"/>
            <a:r>
              <a:rPr lang="en-US"/>
              <a:t>Potentially to support virtual memory larger than physical memory</a:t>
            </a:r>
          </a:p>
          <a:p>
            <a:pPr lvl="0"/>
            <a:r>
              <a:rPr lang="en-US"/>
              <a:t>Total size of virtual memories can be greater than the physical memory</a:t>
            </a:r>
          </a:p>
          <a:p>
            <a:pPr lvl="1"/>
            <a:r>
              <a:rPr lang="en-US"/>
              <a:t>Provide greater support for multiprocessing 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password1</Template>
  <TotalTime>0</TotalTime>
  <Words>337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Open Sans Light</vt:lpstr>
      <vt:lpstr>Open Sans Semibold</vt:lpstr>
      <vt:lpstr>Sanchez Regular</vt:lpstr>
      <vt:lpstr>Wingdings</vt:lpstr>
      <vt:lpstr>University of Bristol (Main URL)</vt:lpstr>
      <vt:lpstr>Computer Systems B COMS20012</vt:lpstr>
      <vt:lpstr>Previously</vt:lpstr>
      <vt:lpstr>OS is about abstractions</vt:lpstr>
      <vt:lpstr>Schedule</vt:lpstr>
      <vt:lpstr>Why virtual memory?</vt:lpstr>
      <vt:lpstr>Physical Memory</vt:lpstr>
      <vt:lpstr>Physical Memory</vt:lpstr>
      <vt:lpstr>Virtual Memory the basic</vt:lpstr>
      <vt:lpstr>Why virtual memory?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COMSM1500</dc:title>
  <dc:creator>Thomas Pasquier</dc:creator>
  <cp:lastModifiedBy>Sana Belguith</cp:lastModifiedBy>
  <cp:revision>30</cp:revision>
  <dcterms:created xsi:type="dcterms:W3CDTF">2021-01-18T08:03:13Z</dcterms:created>
  <dcterms:modified xsi:type="dcterms:W3CDTF">2022-03-18T11:15:29Z</dcterms:modified>
</cp:coreProperties>
</file>