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2" r:id="rId14"/>
    <p:sldId id="4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B64E5C-45E3-4CCB-9519-6FBCACD43DC2}" v="1" dt="2022-03-18T11:16:19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Belguith" userId="edaa0afb-4621-4165-af1d-05ed505f7999" providerId="ADAL" clId="{84B64E5C-45E3-4CCB-9519-6FBCACD43DC2}"/>
    <pc:docChg chg="delSld modSld">
      <pc:chgData name="Sana Belguith" userId="edaa0afb-4621-4165-af1d-05ed505f7999" providerId="ADAL" clId="{84B64E5C-45E3-4CCB-9519-6FBCACD43DC2}" dt="2022-03-18T11:16:19.727" v="1"/>
      <pc:docMkLst>
        <pc:docMk/>
      </pc:docMkLst>
      <pc:sldChg chg="delSp modTransition modAnim">
        <pc:chgData name="Sana Belguith" userId="edaa0afb-4621-4165-af1d-05ed505f7999" providerId="ADAL" clId="{84B64E5C-45E3-4CCB-9519-6FBCACD43DC2}" dt="2022-03-18T11:16:19.727" v="1"/>
        <pc:sldMkLst>
          <pc:docMk/>
          <pc:sldMk cId="0" sldId="257"/>
        </pc:sldMkLst>
        <pc:picChg chg="del">
          <ac:chgData name="Sana Belguith" userId="edaa0afb-4621-4165-af1d-05ed505f7999" providerId="ADAL" clId="{84B64E5C-45E3-4CCB-9519-6FBCACD43DC2}" dt="2022-03-18T11:16:19.727" v="1"/>
          <ac:picMkLst>
            <pc:docMk/>
            <pc:sldMk cId="0" sldId="257"/>
            <ac:picMk id="4" creationId="{F180E5FE-F11F-4DEB-8D1E-8D99024EC393}"/>
          </ac:picMkLst>
        </pc:picChg>
      </pc:sldChg>
      <pc:sldChg chg="del">
        <pc:chgData name="Sana Belguith" userId="edaa0afb-4621-4165-af1d-05ed505f7999" providerId="ADAL" clId="{84B64E5C-45E3-4CCB-9519-6FBCACD43DC2}" dt="2022-03-18T10:56:45.331" v="0" actId="2696"/>
        <pc:sldMkLst>
          <pc:docMk/>
          <pc:sldMk cId="0" sldId="359"/>
        </pc:sldMkLst>
      </pc:sldChg>
      <pc:sldChg chg="delSp modTransition modAnim">
        <pc:chgData name="Sana Belguith" userId="edaa0afb-4621-4165-af1d-05ed505f7999" providerId="ADAL" clId="{84B64E5C-45E3-4CCB-9519-6FBCACD43DC2}" dt="2022-03-18T11:16:19.727" v="1"/>
        <pc:sldMkLst>
          <pc:docMk/>
          <pc:sldMk cId="0" sldId="399"/>
        </pc:sldMkLst>
        <pc:picChg chg="del">
          <ac:chgData name="Sana Belguith" userId="edaa0afb-4621-4165-af1d-05ed505f7999" providerId="ADAL" clId="{84B64E5C-45E3-4CCB-9519-6FBCACD43DC2}" dt="2022-03-18T11:16:19.727" v="1"/>
          <ac:picMkLst>
            <pc:docMk/>
            <pc:sldMk cId="0" sldId="399"/>
            <ac:picMk id="3" creationId="{C4453DCE-3596-433B-81EB-355A6396A366}"/>
          </ac:picMkLst>
        </pc:picChg>
      </pc:sldChg>
      <pc:sldChg chg="delSp modTransition modAnim">
        <pc:chgData name="Sana Belguith" userId="edaa0afb-4621-4165-af1d-05ed505f7999" providerId="ADAL" clId="{84B64E5C-45E3-4CCB-9519-6FBCACD43DC2}" dt="2022-03-18T11:16:19.727" v="1"/>
        <pc:sldMkLst>
          <pc:docMk/>
          <pc:sldMk cId="0" sldId="400"/>
        </pc:sldMkLst>
        <pc:picChg chg="del">
          <ac:chgData name="Sana Belguith" userId="edaa0afb-4621-4165-af1d-05ed505f7999" providerId="ADAL" clId="{84B64E5C-45E3-4CCB-9519-6FBCACD43DC2}" dt="2022-03-18T11:16:19.727" v="1"/>
          <ac:picMkLst>
            <pc:docMk/>
            <pc:sldMk cId="0" sldId="400"/>
            <ac:picMk id="4" creationId="{BBE932DC-928D-478E-ADB2-DFAA76B1D8D9}"/>
          </ac:picMkLst>
        </pc:picChg>
      </pc:sldChg>
      <pc:sldChg chg="delSp modTransition modAnim">
        <pc:chgData name="Sana Belguith" userId="edaa0afb-4621-4165-af1d-05ed505f7999" providerId="ADAL" clId="{84B64E5C-45E3-4CCB-9519-6FBCACD43DC2}" dt="2022-03-18T11:16:19.727" v="1"/>
        <pc:sldMkLst>
          <pc:docMk/>
          <pc:sldMk cId="0" sldId="401"/>
        </pc:sldMkLst>
        <pc:picChg chg="del">
          <ac:chgData name="Sana Belguith" userId="edaa0afb-4621-4165-af1d-05ed505f7999" providerId="ADAL" clId="{84B64E5C-45E3-4CCB-9519-6FBCACD43DC2}" dt="2022-03-18T11:16:19.727" v="1"/>
          <ac:picMkLst>
            <pc:docMk/>
            <pc:sldMk cId="0" sldId="401"/>
            <ac:picMk id="6" creationId="{C815C271-95C1-44B5-86BC-419F7ABCF979}"/>
          </ac:picMkLst>
        </pc:picChg>
      </pc:sldChg>
      <pc:sldChg chg="delSp modTransition modAnim">
        <pc:chgData name="Sana Belguith" userId="edaa0afb-4621-4165-af1d-05ed505f7999" providerId="ADAL" clId="{84B64E5C-45E3-4CCB-9519-6FBCACD43DC2}" dt="2022-03-18T11:16:19.727" v="1"/>
        <pc:sldMkLst>
          <pc:docMk/>
          <pc:sldMk cId="0" sldId="402"/>
        </pc:sldMkLst>
        <pc:picChg chg="del">
          <ac:chgData name="Sana Belguith" userId="edaa0afb-4621-4165-af1d-05ed505f7999" providerId="ADAL" clId="{84B64E5C-45E3-4CCB-9519-6FBCACD43DC2}" dt="2022-03-18T11:16:19.727" v="1"/>
          <ac:picMkLst>
            <pc:docMk/>
            <pc:sldMk cId="0" sldId="402"/>
            <ac:picMk id="8" creationId="{E92A95C2-7B52-49FB-80A1-AD3A71A1366B}"/>
          </ac:picMkLst>
        </pc:picChg>
      </pc:sldChg>
      <pc:sldChg chg="delSp modTransition modAnim">
        <pc:chgData name="Sana Belguith" userId="edaa0afb-4621-4165-af1d-05ed505f7999" providerId="ADAL" clId="{84B64E5C-45E3-4CCB-9519-6FBCACD43DC2}" dt="2022-03-18T11:16:19.727" v="1"/>
        <pc:sldMkLst>
          <pc:docMk/>
          <pc:sldMk cId="0" sldId="403"/>
        </pc:sldMkLst>
        <pc:picChg chg="del">
          <ac:chgData name="Sana Belguith" userId="edaa0afb-4621-4165-af1d-05ed505f7999" providerId="ADAL" clId="{84B64E5C-45E3-4CCB-9519-6FBCACD43DC2}" dt="2022-03-18T11:16:19.727" v="1"/>
          <ac:picMkLst>
            <pc:docMk/>
            <pc:sldMk cId="0" sldId="403"/>
            <ac:picMk id="8" creationId="{D694CD39-EBB9-4F77-AEAF-47A82438964F}"/>
          </ac:picMkLst>
        </pc:picChg>
      </pc:sldChg>
      <pc:sldChg chg="delSp modTransition modAnim">
        <pc:chgData name="Sana Belguith" userId="edaa0afb-4621-4165-af1d-05ed505f7999" providerId="ADAL" clId="{84B64E5C-45E3-4CCB-9519-6FBCACD43DC2}" dt="2022-03-18T11:16:19.727" v="1"/>
        <pc:sldMkLst>
          <pc:docMk/>
          <pc:sldMk cId="0" sldId="404"/>
        </pc:sldMkLst>
        <pc:picChg chg="del">
          <ac:chgData name="Sana Belguith" userId="edaa0afb-4621-4165-af1d-05ed505f7999" providerId="ADAL" clId="{84B64E5C-45E3-4CCB-9519-6FBCACD43DC2}" dt="2022-03-18T11:16:19.727" v="1"/>
          <ac:picMkLst>
            <pc:docMk/>
            <pc:sldMk cId="0" sldId="404"/>
            <ac:picMk id="8" creationId="{EA5F5996-4FE0-47B5-AFBD-762FEDA4C1E2}"/>
          </ac:picMkLst>
        </pc:picChg>
      </pc:sldChg>
      <pc:sldChg chg="delSp modTransition modAnim">
        <pc:chgData name="Sana Belguith" userId="edaa0afb-4621-4165-af1d-05ed505f7999" providerId="ADAL" clId="{84B64E5C-45E3-4CCB-9519-6FBCACD43DC2}" dt="2022-03-18T11:16:19.727" v="1"/>
        <pc:sldMkLst>
          <pc:docMk/>
          <pc:sldMk cId="0" sldId="405"/>
        </pc:sldMkLst>
        <pc:picChg chg="del">
          <ac:chgData name="Sana Belguith" userId="edaa0afb-4621-4165-af1d-05ed505f7999" providerId="ADAL" clId="{84B64E5C-45E3-4CCB-9519-6FBCACD43DC2}" dt="2022-03-18T11:16:19.727" v="1"/>
          <ac:picMkLst>
            <pc:docMk/>
            <pc:sldMk cId="0" sldId="405"/>
            <ac:picMk id="4" creationId="{25FF29D1-46E1-4D8D-B28E-3791F101ACE0}"/>
          </ac:picMkLst>
        </pc:picChg>
      </pc:sldChg>
      <pc:sldChg chg="delSp modTransition modAnim">
        <pc:chgData name="Sana Belguith" userId="edaa0afb-4621-4165-af1d-05ed505f7999" providerId="ADAL" clId="{84B64E5C-45E3-4CCB-9519-6FBCACD43DC2}" dt="2022-03-18T11:16:19.727" v="1"/>
        <pc:sldMkLst>
          <pc:docMk/>
          <pc:sldMk cId="0" sldId="406"/>
        </pc:sldMkLst>
        <pc:picChg chg="del">
          <ac:chgData name="Sana Belguith" userId="edaa0afb-4621-4165-af1d-05ed505f7999" providerId="ADAL" clId="{84B64E5C-45E3-4CCB-9519-6FBCACD43DC2}" dt="2022-03-18T11:16:19.727" v="1"/>
          <ac:picMkLst>
            <pc:docMk/>
            <pc:sldMk cId="0" sldId="406"/>
            <ac:picMk id="4" creationId="{1BA7F03D-68EF-447B-8EC7-B624FAD1FECE}"/>
          </ac:picMkLst>
        </pc:picChg>
      </pc:sldChg>
      <pc:sldChg chg="delSp modTransition modAnim">
        <pc:chgData name="Sana Belguith" userId="edaa0afb-4621-4165-af1d-05ed505f7999" providerId="ADAL" clId="{84B64E5C-45E3-4CCB-9519-6FBCACD43DC2}" dt="2022-03-18T11:16:19.727" v="1"/>
        <pc:sldMkLst>
          <pc:docMk/>
          <pc:sldMk cId="0" sldId="407"/>
        </pc:sldMkLst>
        <pc:picChg chg="del">
          <ac:chgData name="Sana Belguith" userId="edaa0afb-4621-4165-af1d-05ed505f7999" providerId="ADAL" clId="{84B64E5C-45E3-4CCB-9519-6FBCACD43DC2}" dt="2022-03-18T11:16:19.727" v="1"/>
          <ac:picMkLst>
            <pc:docMk/>
            <pc:sldMk cId="0" sldId="407"/>
            <ac:picMk id="4" creationId="{EC464489-3A57-43B8-AD22-119AF89C88E1}"/>
          </ac:picMkLst>
        </pc:picChg>
      </pc:sldChg>
      <pc:sldChg chg="delSp modTransition modAnim">
        <pc:chgData name="Sana Belguith" userId="edaa0afb-4621-4165-af1d-05ed505f7999" providerId="ADAL" clId="{84B64E5C-45E3-4CCB-9519-6FBCACD43DC2}" dt="2022-03-18T11:16:19.727" v="1"/>
        <pc:sldMkLst>
          <pc:docMk/>
          <pc:sldMk cId="0" sldId="408"/>
        </pc:sldMkLst>
        <pc:picChg chg="del">
          <ac:chgData name="Sana Belguith" userId="edaa0afb-4621-4165-af1d-05ed505f7999" providerId="ADAL" clId="{84B64E5C-45E3-4CCB-9519-6FBCACD43DC2}" dt="2022-03-18T11:16:19.727" v="1"/>
          <ac:picMkLst>
            <pc:docMk/>
            <pc:sldMk cId="0" sldId="408"/>
            <ac:picMk id="5" creationId="{4BD5C428-FBCC-48DA-9F6C-81DF399A55E8}"/>
          </ac:picMkLst>
        </pc:picChg>
      </pc:sldChg>
      <pc:sldChg chg="delSp modTransition modAnim">
        <pc:chgData name="Sana Belguith" userId="edaa0afb-4621-4165-af1d-05ed505f7999" providerId="ADAL" clId="{84B64E5C-45E3-4CCB-9519-6FBCACD43DC2}" dt="2022-03-18T11:16:19.727" v="1"/>
        <pc:sldMkLst>
          <pc:docMk/>
          <pc:sldMk cId="0" sldId="409"/>
        </pc:sldMkLst>
        <pc:picChg chg="del">
          <ac:chgData name="Sana Belguith" userId="edaa0afb-4621-4165-af1d-05ed505f7999" providerId="ADAL" clId="{84B64E5C-45E3-4CCB-9519-6FBCACD43DC2}" dt="2022-03-18T11:16:19.727" v="1"/>
          <ac:picMkLst>
            <pc:docMk/>
            <pc:sldMk cId="0" sldId="409"/>
            <ac:picMk id="5" creationId="{D7F55DDA-2E58-4E3C-871C-B1D548D2F92A}"/>
          </ac:picMkLst>
        </pc:picChg>
      </pc:sldChg>
      <pc:sldChg chg="delSp modTransition modAnim">
        <pc:chgData name="Sana Belguith" userId="edaa0afb-4621-4165-af1d-05ed505f7999" providerId="ADAL" clId="{84B64E5C-45E3-4CCB-9519-6FBCACD43DC2}" dt="2022-03-18T11:16:19.727" v="1"/>
        <pc:sldMkLst>
          <pc:docMk/>
          <pc:sldMk cId="0" sldId="412"/>
        </pc:sldMkLst>
        <pc:picChg chg="del">
          <ac:chgData name="Sana Belguith" userId="edaa0afb-4621-4165-af1d-05ed505f7999" providerId="ADAL" clId="{84B64E5C-45E3-4CCB-9519-6FBCACD43DC2}" dt="2022-03-18T11:16:19.727" v="1"/>
          <ac:picMkLst>
            <pc:docMk/>
            <pc:sldMk cId="0" sldId="412"/>
            <ac:picMk id="5" creationId="{D473F79E-B5C5-478C-A004-488F82921102}"/>
          </ac:picMkLst>
        </pc:picChg>
      </pc:sldChg>
      <pc:sldChg chg="delSp modTransition modAnim">
        <pc:chgData name="Sana Belguith" userId="edaa0afb-4621-4165-af1d-05ed505f7999" providerId="ADAL" clId="{84B64E5C-45E3-4CCB-9519-6FBCACD43DC2}" dt="2022-03-18T11:16:19.727" v="1"/>
        <pc:sldMkLst>
          <pc:docMk/>
          <pc:sldMk cId="0" sldId="413"/>
        </pc:sldMkLst>
        <pc:picChg chg="del">
          <ac:chgData name="Sana Belguith" userId="edaa0afb-4621-4165-af1d-05ed505f7999" providerId="ADAL" clId="{84B64E5C-45E3-4CCB-9519-6FBCACD43DC2}" dt="2022-03-18T11:16:19.727" v="1"/>
          <ac:picMkLst>
            <pc:docMk/>
            <pc:sldMk cId="0" sldId="413"/>
            <ac:picMk id="4" creationId="{38DD2C0D-D2A5-4C9F-ABFD-0CFE5D84B1C0}"/>
          </ac:picMkLst>
        </pc:picChg>
      </pc:sldChg>
      <pc:sldChg chg="del">
        <pc:chgData name="Sana Belguith" userId="edaa0afb-4621-4165-af1d-05ed505f7999" providerId="ADAL" clId="{84B64E5C-45E3-4CCB-9519-6FBCACD43DC2}" dt="2022-03-18T10:56:45.331" v="0" actId="2696"/>
        <pc:sldMkLst>
          <pc:docMk/>
          <pc:sldMk cId="0" sldId="429"/>
        </pc:sldMkLst>
      </pc:sldChg>
      <pc:sldChg chg="del">
        <pc:chgData name="Sana Belguith" userId="edaa0afb-4621-4165-af1d-05ed505f7999" providerId="ADAL" clId="{84B64E5C-45E3-4CCB-9519-6FBCACD43DC2}" dt="2022-03-18T10:56:45.331" v="0" actId="2696"/>
        <pc:sldMkLst>
          <pc:docMk/>
          <pc:sldMk cId="0" sldId="430"/>
        </pc:sldMkLst>
      </pc:sldChg>
      <pc:sldChg chg="del">
        <pc:chgData name="Sana Belguith" userId="edaa0afb-4621-4165-af1d-05ed505f7999" providerId="ADAL" clId="{84B64E5C-45E3-4CCB-9519-6FBCACD43DC2}" dt="2022-03-18T10:56:45.331" v="0" actId="2696"/>
        <pc:sldMkLst>
          <pc:docMk/>
          <pc:sldMk cId="0" sldId="431"/>
        </pc:sldMkLst>
      </pc:sldChg>
      <pc:sldChg chg="del">
        <pc:chgData name="Sana Belguith" userId="edaa0afb-4621-4165-af1d-05ed505f7999" providerId="ADAL" clId="{84B64E5C-45E3-4CCB-9519-6FBCACD43DC2}" dt="2022-03-18T10:56:45.331" v="0" actId="2696"/>
        <pc:sldMkLst>
          <pc:docMk/>
          <pc:sldMk cId="0" sldId="432"/>
        </pc:sldMkLst>
      </pc:sldChg>
      <pc:sldChg chg="del">
        <pc:chgData name="Sana Belguith" userId="edaa0afb-4621-4165-af1d-05ed505f7999" providerId="ADAL" clId="{84B64E5C-45E3-4CCB-9519-6FBCACD43DC2}" dt="2022-03-18T10:56:45.331" v="0" actId="2696"/>
        <pc:sldMkLst>
          <pc:docMk/>
          <pc:sldMk cId="0" sldId="433"/>
        </pc:sldMkLst>
      </pc:sldChg>
      <pc:sldChg chg="del">
        <pc:chgData name="Sana Belguith" userId="edaa0afb-4621-4165-af1d-05ed505f7999" providerId="ADAL" clId="{84B64E5C-45E3-4CCB-9519-6FBCACD43DC2}" dt="2022-03-18T10:56:45.331" v="0" actId="2696"/>
        <pc:sldMkLst>
          <pc:docMk/>
          <pc:sldMk cId="0" sldId="434"/>
        </pc:sldMkLst>
      </pc:sldChg>
      <pc:sldChg chg="del">
        <pc:chgData name="Sana Belguith" userId="edaa0afb-4621-4165-af1d-05ed505f7999" providerId="ADAL" clId="{84B64E5C-45E3-4CCB-9519-6FBCACD43DC2}" dt="2022-03-18T10:56:45.331" v="0" actId="2696"/>
        <pc:sldMkLst>
          <pc:docMk/>
          <pc:sldMk cId="0" sldId="435"/>
        </pc:sldMkLst>
      </pc:sldChg>
      <pc:sldChg chg="del">
        <pc:chgData name="Sana Belguith" userId="edaa0afb-4621-4165-af1d-05ed505f7999" providerId="ADAL" clId="{84B64E5C-45E3-4CCB-9519-6FBCACD43DC2}" dt="2022-03-18T10:56:45.331" v="0" actId="2696"/>
        <pc:sldMkLst>
          <pc:docMk/>
          <pc:sldMk cId="0" sldId="43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B2B8-552E-4D6F-8FD6-7A1D48F4A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CBA23-1B8C-4424-9390-3AD682D05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326D6-A84D-45E4-B89C-10DA5020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3860-2EF9-4EA7-B97F-0AFAB80C4BF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10008-1BB5-4EA0-9D84-641CC3D4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5E715-E495-4089-9E6A-32CAD364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A9F9-422E-4454-B183-F5B2D8F11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00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72F2-04C6-4766-81BD-AA2B5F0A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89A0D-B043-4557-BA6A-FB1091CE4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8075-80DB-417A-86CA-70B911F3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3860-2EF9-4EA7-B97F-0AFAB80C4BF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8DCF2-D18F-43CF-AA90-DFF60B66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427D2-EFF6-41EE-948D-32FC101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A9F9-422E-4454-B183-F5B2D8F11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3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CD07F-8AD9-4353-8B23-834A8DD68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1FD2B-4BD3-4C52-B5EA-91E0429EA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A5CDD-977B-496D-A9AF-4428B473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3860-2EF9-4EA7-B97F-0AFAB80C4BF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2762D-AFB5-4BF5-9B25-520550E0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78730-F77E-44BC-A2CA-CAD75DC8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A9F9-422E-4454-B183-F5B2D8F11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1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Colour and Imag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5B039152-55B3-45C8-87D7-F6B3BF3D1816}"/>
              </a:ext>
            </a:extLst>
          </p:cNvPr>
          <p:cNvSpPr/>
          <p:nvPr/>
        </p:nvSpPr>
        <p:spPr>
          <a:xfrm>
            <a:off x="7611539" y="-4229"/>
            <a:ext cx="4580460" cy="68622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35350"/>
              <a:gd name="f7" fmla="val 5146675"/>
              <a:gd name="f8" fmla="val 1190625"/>
              <a:gd name="f9" fmla="val 3175"/>
              <a:gd name="f10" fmla="+- 0 0 -90"/>
              <a:gd name="f11" fmla="*/ f3 1 3435350"/>
              <a:gd name="f12" fmla="*/ f4 1 5146675"/>
              <a:gd name="f13" fmla="+- f7 0 f5"/>
              <a:gd name="f14" fmla="+- f6 0 f5"/>
              <a:gd name="f15" fmla="*/ f10 f0 1"/>
              <a:gd name="f16" fmla="*/ f14 1 3435350"/>
              <a:gd name="f17" fmla="*/ f13 1 5146675"/>
              <a:gd name="f18" fmla="*/ 0 f14 1"/>
              <a:gd name="f19" fmla="*/ 3435350 f14 1"/>
              <a:gd name="f20" fmla="*/ 1190625 f14 1"/>
              <a:gd name="f21" fmla="*/ 0 f13 1"/>
              <a:gd name="f22" fmla="*/ 3175 f13 1"/>
              <a:gd name="f23" fmla="*/ 5146675 f13 1"/>
              <a:gd name="f24" fmla="*/ f15 1 f2"/>
              <a:gd name="f25" fmla="*/ f18 1 3435350"/>
              <a:gd name="f26" fmla="*/ f19 1 3435350"/>
              <a:gd name="f27" fmla="*/ f20 1 3435350"/>
              <a:gd name="f28" fmla="*/ f21 1 5146675"/>
              <a:gd name="f29" fmla="*/ f22 1 5146675"/>
              <a:gd name="f30" fmla="*/ f23 1 5146675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7 1 f16"/>
              <a:gd name="f37" fmla="*/ f28 1 f17"/>
              <a:gd name="f38" fmla="*/ f26 1 f16"/>
              <a:gd name="f39" fmla="*/ f29 1 f17"/>
              <a:gd name="f40" fmla="*/ f30 1 f17"/>
              <a:gd name="f41" fmla="*/ f25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8" y="f50"/>
              </a:cxn>
              <a:cxn ang="f35">
                <a:pos x="f51" y="f50"/>
              </a:cxn>
              <a:cxn ang="f35">
                <a:pos x="f46" y="f47"/>
              </a:cxn>
            </a:cxnLst>
            <a:rect l="f42" t="f45" r="f43" b="f44"/>
            <a:pathLst>
              <a:path w="3435350" h="5146675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5" y="f7"/>
                </a:lnTo>
                <a:lnTo>
                  <a:pt x="f8" y="f5"/>
                </a:lnTo>
                <a:close/>
              </a:path>
            </a:pathLst>
          </a:custGeom>
          <a:blipFill>
            <a:blip r:embed="rId3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marL="0" marR="0" lvl="0" indent="0" algn="ctr" defTabSz="914377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DC6FDE5-DFA8-47A8-B9BC-CD296D4749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398" y="2131198"/>
            <a:ext cx="7012801" cy="1468793"/>
          </a:xfrm>
        </p:spPr>
        <p:txBody>
          <a:bodyPr anchor="b"/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6D259E0-31E5-47A2-B262-54C07D115E1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4398" y="3602041"/>
            <a:ext cx="7012801" cy="1752001"/>
          </a:xfrm>
        </p:spPr>
        <p:txBody>
          <a:bodyPr/>
          <a:lstStyle>
            <a:lvl1pPr marL="0" indent="0">
              <a:buNone/>
              <a:defRPr sz="2667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0E1CCF-F1C2-45D3-AD7E-5A182B08CA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172903FE-B2A0-4CA8-B558-C36E6F596616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8793BF-6E3A-48AE-8E8A-FC1D26B0F1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CE728FC-4DD1-4BBA-B642-DC7BA63773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3D277E00-E822-4839-BF8F-DD2B81F5141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4007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hite and Colou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2E89-89B9-4858-9170-4DBC5F5AC9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398" y="2131198"/>
            <a:ext cx="7012801" cy="1468793"/>
          </a:xfrm>
        </p:spPr>
        <p:txBody>
          <a:bodyPr anchor="b"/>
          <a:lstStyle>
            <a:lvl1pPr>
              <a:defRPr sz="5867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B1AF5-C662-45B6-9721-899BA728B58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4398" y="3602041"/>
            <a:ext cx="7012801" cy="1752001"/>
          </a:xfr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D0F2-7EA6-4F47-AC14-C27502FE10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A4CC4A-BD4A-4434-88B0-E4191D4A966A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5126-A98D-41B3-A295-047EDF6B2F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C79D5-4E72-42EB-81D5-41D77B0B6C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65938D-199D-4CBF-8D8D-385D07D13D3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6351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D359-DC7B-4D91-8B54-7C6A5033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23DF3-3B02-4E73-8F10-9EEDB79B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BD9A4-AE5C-4709-8801-B7867912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3860-2EF9-4EA7-B97F-0AFAB80C4BF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61C54-8EE2-4FDC-ADE8-2AC6C0CD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AA346-64B1-486D-9520-C04D4437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A9F9-422E-4454-B183-F5B2D8F11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62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8268-8071-4007-BF0C-D0E1B049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F2349-B1EF-470F-A0BA-A4939ABD3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FC3F-6C76-4177-A33C-AD0746BE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3860-2EF9-4EA7-B97F-0AFAB80C4BF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1118-729D-4C57-9355-FC808F05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DB2CF-6DEB-4C38-B986-2F913D81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A9F9-422E-4454-B183-F5B2D8F11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52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C187-AE86-43A1-8B5E-3EDFD988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CE31-3349-47D8-A852-6037DFA76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B30D7-8BA8-4B2E-AF9D-A1A6A72A5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C7A21-4798-4D98-AD5F-4DF42E3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3860-2EF9-4EA7-B97F-0AFAB80C4BF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2AFC2-4DC3-44A3-8628-C1DAB4EE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7DC82-9F42-4F70-A7B9-B6607487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A9F9-422E-4454-B183-F5B2D8F11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37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ACF3-DE77-40DD-8F2D-AE3BBE87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4571D-A2CD-4E2A-A4B5-47BFCB039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20E17-715C-4C9C-87FE-73EAB2017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930A5-9718-489F-AFF9-E049D541F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12D61-0067-45E5-A876-48F16DF43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AA868-88B0-405F-9082-21D17EB9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3860-2EF9-4EA7-B97F-0AFAB80C4BF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596AC-F758-4E52-B002-B646A75B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6D74A-BCAB-4236-854D-EA98B107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A9F9-422E-4454-B183-F5B2D8F11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52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DFBC-09B2-49F4-8F99-ED333BD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CFF11-4A17-4644-BF81-ABA880E4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3860-2EF9-4EA7-B97F-0AFAB80C4BF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DB7F1-0198-46A7-8671-44F5CBDC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126D1-3A0E-4724-97CD-5616E3FE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A9F9-422E-4454-B183-F5B2D8F11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56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DFFE3-5A3B-49DF-9186-12E9DCA1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3860-2EF9-4EA7-B97F-0AFAB80C4BF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3F4CD-7204-4624-A95E-CAF82E60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382C8-EBF5-4A67-90D5-41EAB2BC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A9F9-422E-4454-B183-F5B2D8F11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7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F753-0385-4264-AEE2-0934B1A1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E00E-9E76-4191-B21D-3645F99E5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77667-7CDD-4DE9-BED3-FAA67E5A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DD84D-2D51-4797-8660-54910180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3860-2EF9-4EA7-B97F-0AFAB80C4BF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999DD-C2F2-4C39-B877-5155E041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3DD07-21EA-4052-A341-32969ACC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A9F9-422E-4454-B183-F5B2D8F11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53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165B-A8EA-4B3A-A058-93769413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DC4AC-8F8C-4967-A193-5FC64FC18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8152F-2D07-463A-84AD-07AD6B0F8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EE399-5B0D-4786-9B56-8EA1EC57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3860-2EF9-4EA7-B97F-0AFAB80C4BF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0BA2-3536-40DB-B825-B7776D73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EFD50-635C-41A6-8738-6B6FAB44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A9F9-422E-4454-B183-F5B2D8F11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7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6917B-A5BB-484E-BC87-2A05F293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A2D0B-67CD-4ACE-8BC8-7D2E763D2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452B4-BE1F-4D75-8E45-3A8A4C38D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3860-2EF9-4EA7-B97F-0AFAB80C4BF1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A0D58-556D-469C-88BA-C67F9C8B7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4EE1-0F13-401C-A72C-A9CDE84B7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A9F9-422E-4454-B183-F5B2D8F11A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84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gorman/html/understand/understand014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ABC8-5AB3-4949-80DF-F2A03D3409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Computer Systems B</a:t>
            </a:r>
            <a:br>
              <a:rPr lang="en-US" dirty="0"/>
            </a:br>
            <a:r>
              <a:rPr lang="en-US" sz="3733" dirty="0"/>
              <a:t>COMS20012</a:t>
            </a:r>
            <a:endParaRPr lang="en-GB" sz="3733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B8223-1B42-4A31-B7CD-C366A909941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4398" y="3602041"/>
            <a:ext cx="7012801" cy="175200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Introduction to Operating Systems and Security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0E74-B8EE-4C1B-81BD-26AEBC2E97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Page Faults are slow!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5C10-1E02-4CBA-B9A1-A5EC9C0563D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en-US" sz="2400"/>
              <a:t>Accessing secondary storage is slow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Millisecond for harddrive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Microsecond for SSD</a:t>
            </a:r>
            <a:endParaRPr lang="en-GB" sz="2000"/>
          </a:p>
          <a:p>
            <a:pPr lvl="1">
              <a:lnSpc>
                <a:spcPct val="70000"/>
              </a:lnSpc>
            </a:pPr>
            <a:r>
              <a:rPr lang="en-GB" sz="2000"/>
              <a:t>… comparing to nanoseconds for RAM</a:t>
            </a:r>
          </a:p>
          <a:p>
            <a:pPr lvl="0">
              <a:lnSpc>
                <a:spcPct val="70000"/>
              </a:lnSpc>
            </a:pPr>
            <a:r>
              <a:rPr lang="en-GB" sz="2400"/>
              <a:t>Suppose secondary storage is 1000 time slower</a:t>
            </a:r>
          </a:p>
          <a:p>
            <a:pPr lvl="1">
              <a:lnSpc>
                <a:spcPct val="70000"/>
              </a:lnSpc>
            </a:pPr>
            <a:r>
              <a:rPr lang="en-GB" sz="2000"/>
              <a:t>1 in 10 access results in page fault -&gt; Average access 100 times slower</a:t>
            </a:r>
          </a:p>
          <a:p>
            <a:pPr lvl="1">
              <a:lnSpc>
                <a:spcPct val="70000"/>
              </a:lnSpc>
            </a:pPr>
            <a:r>
              <a:rPr lang="en-GB" sz="2000"/>
              <a:t>1 in 100 access results in page fault -&gt; Average access 10 times slower</a:t>
            </a:r>
          </a:p>
          <a:p>
            <a:pPr lvl="1">
              <a:lnSpc>
                <a:spcPct val="70000"/>
              </a:lnSpc>
            </a:pPr>
            <a:r>
              <a:rPr lang="en-GB" sz="2000"/>
              <a:t>1 in 1000 access results in page fault -&gt; Average access 2 times slower</a:t>
            </a:r>
          </a:p>
          <a:p>
            <a:pPr lvl="0">
              <a:lnSpc>
                <a:spcPct val="70000"/>
              </a:lnSpc>
            </a:pPr>
            <a:r>
              <a:rPr lang="en-US" sz="2400"/>
              <a:t>Goal is to reduce occurrence of page faults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Limit the number of processes, so that there is enough RAM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Hide latencies by prefetching a page before a process needs them</a:t>
            </a:r>
          </a:p>
          <a:p>
            <a:pPr lvl="1">
              <a:lnSpc>
                <a:spcPct val="70000"/>
              </a:lnSpc>
            </a:pPr>
            <a:r>
              <a:rPr lang="en-US" sz="2000" b="1">
                <a:solidFill>
                  <a:srgbClr val="C00000"/>
                </a:solidFill>
              </a:rPr>
              <a:t>Be clever about which page is kept in physical memory and which page is evicted</a:t>
            </a:r>
          </a:p>
          <a:p>
            <a:pPr lvl="1">
              <a:lnSpc>
                <a:spcPct val="7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6A37-193F-47A9-9CF9-6481A9AC6C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Simplest replacement policy: FIFO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FB9ED-AF0C-493C-B8CD-E2A07A26A44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What page to evict?</a:t>
            </a:r>
          </a:p>
          <a:p>
            <a:pPr lvl="0"/>
            <a:r>
              <a:rPr lang="en-US"/>
              <a:t>FIFO: remove the page that has been in memory the longest</a:t>
            </a:r>
          </a:p>
          <a:p>
            <a:pPr marL="0" indent="0">
              <a:buNone/>
            </a:pPr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565657-E770-407E-8E73-07AEC492D5B8}"/>
              </a:ext>
            </a:extLst>
          </p:cNvPr>
          <p:cNvGraphicFramePr>
            <a:graphicFrameLocks noGrp="1"/>
          </p:cNvGraphicFramePr>
          <p:nvPr/>
        </p:nvGraphicFramePr>
        <p:xfrm>
          <a:off x="2032004" y="2996147"/>
          <a:ext cx="8128027" cy="2966752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1001024">
                  <a:extLst>
                    <a:ext uri="{9D8B030D-6E8A-4147-A177-3AD203B41FA5}">
                      <a16:colId xmlns:a16="http://schemas.microsoft.com/office/drawing/2014/main" val="3654234528"/>
                    </a:ext>
                  </a:extLst>
                </a:gridCol>
                <a:gridCol w="624571">
                  <a:extLst>
                    <a:ext uri="{9D8B030D-6E8A-4147-A177-3AD203B41FA5}">
                      <a16:colId xmlns:a16="http://schemas.microsoft.com/office/drawing/2014/main" val="3104263715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701718123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184396966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46713099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553730257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600376030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3840437408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571602475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2338897310"/>
                    </a:ext>
                  </a:extLst>
                </a:gridCol>
              </a:tblGrid>
              <a:tr h="494459"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Num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1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2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3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4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5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6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7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8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9</a:t>
                      </a:r>
                      <a:endParaRPr lang="en-GB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20560125"/>
                  </a:ext>
                </a:extLst>
              </a:tr>
              <a:tr h="494459"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Refs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a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b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c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d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a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b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e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a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b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51048908"/>
                  </a:ext>
                </a:extLst>
              </a:tr>
              <a:tr h="494459"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PP1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d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d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d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e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e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e</a:t>
                      </a:r>
                      <a:endParaRPr lang="en-GB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44531164"/>
                  </a:ext>
                </a:extLst>
              </a:tr>
              <a:tr h="494459"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PP2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b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b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b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843031202"/>
                  </a:ext>
                </a:extLst>
              </a:tr>
              <a:tr h="494459"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PP3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c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c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c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b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b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b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b</a:t>
                      </a:r>
                      <a:endParaRPr lang="en-GB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33571196"/>
                  </a:ext>
                </a:extLst>
              </a:tr>
              <a:tr h="494459"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Fault?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x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x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x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x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x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x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x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endParaRPr lang="en-GB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975679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9574-A24E-4D4C-88C9-A9ECACB435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Optimum replacement policy: MIN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F9A6-E466-47F0-BCF7-18897F77540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What page to evict?</a:t>
            </a:r>
          </a:p>
          <a:p>
            <a:pPr lvl="0"/>
            <a:r>
              <a:rPr lang="en-US"/>
              <a:t>MIN: replace the page that won’t be referenced for the longest</a:t>
            </a:r>
          </a:p>
          <a:p>
            <a:pPr marL="0" indent="0">
              <a:buNone/>
            </a:pPr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BF39D9-8D7B-4120-895E-86E977A05260}"/>
              </a:ext>
            </a:extLst>
          </p:cNvPr>
          <p:cNvGraphicFramePr>
            <a:graphicFrameLocks noGrp="1"/>
          </p:cNvGraphicFramePr>
          <p:nvPr/>
        </p:nvGraphicFramePr>
        <p:xfrm>
          <a:off x="2032004" y="2996147"/>
          <a:ext cx="8128027" cy="2966752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1001024">
                  <a:extLst>
                    <a:ext uri="{9D8B030D-6E8A-4147-A177-3AD203B41FA5}">
                      <a16:colId xmlns:a16="http://schemas.microsoft.com/office/drawing/2014/main" val="1912876410"/>
                    </a:ext>
                  </a:extLst>
                </a:gridCol>
                <a:gridCol w="624571">
                  <a:extLst>
                    <a:ext uri="{9D8B030D-6E8A-4147-A177-3AD203B41FA5}">
                      <a16:colId xmlns:a16="http://schemas.microsoft.com/office/drawing/2014/main" val="2844156372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1038499413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3398022777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1274973238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3370025390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2388899301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3817600591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1628949873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822209648"/>
                    </a:ext>
                  </a:extLst>
                </a:gridCol>
              </a:tblGrid>
              <a:tr h="494459"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Num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1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2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3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4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5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6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7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8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9</a:t>
                      </a:r>
                      <a:endParaRPr lang="en-GB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18542436"/>
                  </a:ext>
                </a:extLst>
              </a:tr>
              <a:tr h="494459"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Refs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a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b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c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d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a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b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e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a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b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77681805"/>
                  </a:ext>
                </a:extLst>
              </a:tr>
              <a:tr h="494459"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PP1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128955794"/>
                  </a:ext>
                </a:extLst>
              </a:tr>
              <a:tr h="494459"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PP2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b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b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b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b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b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b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b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b</a:t>
                      </a:r>
                      <a:endParaRPr lang="en-GB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30954613"/>
                  </a:ext>
                </a:extLst>
              </a:tr>
              <a:tr h="494459"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PP3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c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d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d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d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e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e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e</a:t>
                      </a:r>
                      <a:endParaRPr lang="en-GB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23634015"/>
                  </a:ext>
                </a:extLst>
              </a:tr>
              <a:tr h="494459"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Fault?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x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x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x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x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x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endParaRPr lang="en-GB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441260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54CC-DAFF-4429-966E-3848CADECBE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Least recently used (LRU) replacement policy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5B2D-90AD-4297-8A01-78BE8E3BBBA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What page to evict?</a:t>
            </a:r>
          </a:p>
          <a:p>
            <a:pPr lvl="0"/>
            <a:r>
              <a:rPr lang="en-US"/>
              <a:t>LRU : remove the page that has been used the least recently (temporal locality)</a:t>
            </a:r>
          </a:p>
          <a:p>
            <a:pPr marL="0" indent="0">
              <a:buNone/>
            </a:pPr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2A8DF6-37AD-4041-9EED-AAB9268C9934}"/>
              </a:ext>
            </a:extLst>
          </p:cNvPr>
          <p:cNvGraphicFramePr>
            <a:graphicFrameLocks noGrp="1"/>
          </p:cNvGraphicFramePr>
          <p:nvPr/>
        </p:nvGraphicFramePr>
        <p:xfrm>
          <a:off x="2032004" y="3234269"/>
          <a:ext cx="8128027" cy="2966752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1001024">
                  <a:extLst>
                    <a:ext uri="{9D8B030D-6E8A-4147-A177-3AD203B41FA5}">
                      <a16:colId xmlns:a16="http://schemas.microsoft.com/office/drawing/2014/main" val="4014303553"/>
                    </a:ext>
                  </a:extLst>
                </a:gridCol>
                <a:gridCol w="624571">
                  <a:extLst>
                    <a:ext uri="{9D8B030D-6E8A-4147-A177-3AD203B41FA5}">
                      <a16:colId xmlns:a16="http://schemas.microsoft.com/office/drawing/2014/main" val="73386359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1158852860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4205971966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1224588544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3065289765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3508088327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288027195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4255286070"/>
                    </a:ext>
                  </a:extLst>
                </a:gridCol>
                <a:gridCol w="812804">
                  <a:extLst>
                    <a:ext uri="{9D8B030D-6E8A-4147-A177-3AD203B41FA5}">
                      <a16:colId xmlns:a16="http://schemas.microsoft.com/office/drawing/2014/main" val="4291662987"/>
                    </a:ext>
                  </a:extLst>
                </a:gridCol>
              </a:tblGrid>
              <a:tr h="494459"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Num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1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2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3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4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5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6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7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8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9</a:t>
                      </a:r>
                      <a:endParaRPr lang="en-GB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2934446"/>
                  </a:ext>
                </a:extLst>
              </a:tr>
              <a:tr h="494459"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Refs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a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b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c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d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a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b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e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a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>
                          <a:solidFill>
                            <a:srgbClr val="843C0C"/>
                          </a:solidFill>
                        </a:rPr>
                        <a:t>b</a:t>
                      </a:r>
                      <a:endParaRPr lang="en-GB" sz="2400">
                        <a:solidFill>
                          <a:srgbClr val="843C0C"/>
                        </a:solidFill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59424457"/>
                  </a:ext>
                </a:extLst>
              </a:tr>
              <a:tr h="494459"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PP1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d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d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d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e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e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e</a:t>
                      </a:r>
                      <a:endParaRPr lang="en-GB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33045736"/>
                  </a:ext>
                </a:extLst>
              </a:tr>
              <a:tr h="494459"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PP2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b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b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b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a</a:t>
                      </a:r>
                      <a:endParaRPr lang="en-GB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15044755"/>
                  </a:ext>
                </a:extLst>
              </a:tr>
              <a:tr h="494459"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PP3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c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c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c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b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b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b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b</a:t>
                      </a:r>
                      <a:endParaRPr lang="en-GB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88014494"/>
                  </a:ext>
                </a:extLst>
              </a:tr>
              <a:tr h="494459"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Fault?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x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x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x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x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x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x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/>
                        <a:t>x</a:t>
                      </a:r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endParaRPr lang="en-GB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/>
                      <a:endParaRPr lang="en-GB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746976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3270634-C8D7-45EF-8B41-B821EB115A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Practical replacement policy: Clock</a:t>
            </a:r>
            <a:endParaRPr lang="en-GB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DE00E4E-59C0-4219-894E-C9D1EF5A20F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/>
              <a:t>What page to evict?</a:t>
            </a:r>
          </a:p>
          <a:p>
            <a:pPr lvl="0">
              <a:lnSpc>
                <a:spcPct val="80000"/>
              </a:lnSpc>
            </a:pPr>
            <a:r>
              <a:rPr lang="en-GB"/>
              <a:t>Add a “used” bit to PTE</a:t>
            </a:r>
          </a:p>
          <a:p>
            <a:pPr lvl="1">
              <a:lnSpc>
                <a:spcPct val="80000"/>
              </a:lnSpc>
            </a:pPr>
            <a:r>
              <a:rPr lang="en-GB"/>
              <a:t>Set by MMU when page accessed</a:t>
            </a:r>
          </a:p>
          <a:p>
            <a:pPr lvl="1">
              <a:lnSpc>
                <a:spcPct val="80000"/>
              </a:lnSpc>
            </a:pPr>
            <a:r>
              <a:rPr lang="en-GB"/>
              <a:t>Can be cleared by kernel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i="1"/>
              <a:t>victim =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i="1"/>
              <a:t>while use bit of victim is set</a:t>
            </a:r>
          </a:p>
          <a:p>
            <a:pPr marL="457189" lvl="1" indent="0">
              <a:lnSpc>
                <a:spcPct val="80000"/>
              </a:lnSpc>
              <a:buNone/>
            </a:pPr>
            <a:r>
              <a:rPr lang="en-GB" i="1"/>
              <a:t>clear use bit of victim</a:t>
            </a:r>
          </a:p>
          <a:p>
            <a:pPr marL="457189" lvl="1" indent="0">
              <a:lnSpc>
                <a:spcPct val="80000"/>
              </a:lnSpc>
              <a:buNone/>
            </a:pPr>
            <a:r>
              <a:rPr lang="en-GB" i="1"/>
              <a:t>victim = (victim + 1) % num_frames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i="1"/>
              <a:t>evict victim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2FB2D61-1184-4D79-9458-A50DD847657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267"/>
              <a:t>Swapping</a:t>
            </a:r>
            <a:endParaRPr lang="en-GB" sz="426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F1A7-699F-483A-B975-56B67BB216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Swapping pages out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44EC-43B1-4423-A445-E9DF2275EF5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Physical RAM may be oversubscribed</a:t>
            </a:r>
          </a:p>
          <a:p>
            <a:pPr lvl="1"/>
            <a:r>
              <a:rPr lang="en-US"/>
              <a:t>Total virtual pages greater than the number of physical pages</a:t>
            </a:r>
          </a:p>
          <a:p>
            <a:pPr lvl="0"/>
            <a:r>
              <a:rPr lang="en-US"/>
              <a:t>Swapping is moving virtual pages from physical RAM to a swap device</a:t>
            </a:r>
          </a:p>
          <a:p>
            <a:pPr lvl="1"/>
            <a:r>
              <a:rPr lang="en-US"/>
              <a:t>SSD</a:t>
            </a:r>
          </a:p>
          <a:p>
            <a:pPr lvl="1"/>
            <a:r>
              <a:rPr lang="en-US"/>
              <a:t>Hard Drive</a:t>
            </a:r>
          </a:p>
          <a:p>
            <a:pPr lvl="1"/>
            <a:r>
              <a:rPr lang="en-US"/>
              <a:t>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2645-5E13-44F5-AB30-64CD6B3788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What’s in a page table entry (Linux)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FC4E-32B4-4817-A837-033EE5BFF1D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One bit to state if the memory is present in memory or not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1C694B-9289-4358-9783-58668AE2EAF4}"/>
              </a:ext>
            </a:extLst>
          </p:cNvPr>
          <p:cNvSpPr/>
          <p:nvPr/>
        </p:nvSpPr>
        <p:spPr>
          <a:xfrm>
            <a:off x="819144" y="4991100"/>
            <a:ext cx="5972177" cy="685800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Physical Page Info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B8291DA-1147-40D4-AD84-523DA9593884}"/>
              </a:ext>
            </a:extLst>
          </p:cNvPr>
          <p:cNvSpPr/>
          <p:nvPr/>
        </p:nvSpPr>
        <p:spPr>
          <a:xfrm>
            <a:off x="6781799" y="4991100"/>
            <a:ext cx="590543" cy="68580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4A62-BB4D-4921-8DA0-BD7BB8F4C98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What’s in a page table entry (Linux)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C4A5-C678-4D0C-95D8-2A4E256BE31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One bit to state if the memory is present in memory or not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E4A3B9-F9D8-41BC-BB16-2090C8AE471E}"/>
              </a:ext>
            </a:extLst>
          </p:cNvPr>
          <p:cNvSpPr/>
          <p:nvPr/>
        </p:nvSpPr>
        <p:spPr>
          <a:xfrm>
            <a:off x="819144" y="4991100"/>
            <a:ext cx="5972177" cy="685800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Physical Page Info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58F657-C2B1-4B52-A38E-807D527ACC04}"/>
              </a:ext>
            </a:extLst>
          </p:cNvPr>
          <p:cNvSpPr/>
          <p:nvPr/>
        </p:nvSpPr>
        <p:spPr>
          <a:xfrm>
            <a:off x="6781799" y="4991100"/>
            <a:ext cx="590543" cy="68580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Left Brace 3">
            <a:extLst>
              <a:ext uri="{FF2B5EF4-FFF2-40B4-BE49-F238E27FC236}">
                <a16:creationId xmlns:a16="http://schemas.microsoft.com/office/drawing/2014/main" id="{0E44ECC1-4533-470D-A980-2C61E97B8BBA}"/>
              </a:ext>
            </a:extLst>
          </p:cNvPr>
          <p:cNvSpPr/>
          <p:nvPr/>
        </p:nvSpPr>
        <p:spPr>
          <a:xfrm rot="5400013">
            <a:off x="3490888" y="1565256"/>
            <a:ext cx="619121" cy="596265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16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5 f58 0"/>
              <a:gd name="f63" fmla="+- f59 0 f1"/>
              <a:gd name="f64" fmla="*/ f58 f36 1"/>
              <a:gd name="f65" fmla="cos 1 f63"/>
              <a:gd name="f66" fmla="sin 1 f63"/>
              <a:gd name="f67" fmla="*/ f62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1F33DD6D-3516-451B-8E08-AFB67145C1FB}"/>
              </a:ext>
            </a:extLst>
          </p:cNvPr>
          <p:cNvSpPr txBox="1"/>
          <p:nvPr/>
        </p:nvSpPr>
        <p:spPr>
          <a:xfrm>
            <a:off x="819143" y="3609649"/>
            <a:ext cx="6812121" cy="49244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If P==0 we do not need this, use it to store swap info</a:t>
            </a:r>
            <a:endParaRPr lang="en-GB" sz="240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8E9A-3AE0-4A2C-BE26-45F09E875D0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What’s in a page table entry (Linux)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C60A7-CE92-4822-B060-A5480475B97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One bit to state if the memory is present in memory or not</a:t>
            </a:r>
          </a:p>
          <a:p>
            <a:pPr lvl="0"/>
            <a:r>
              <a:rPr lang="en-US"/>
              <a:t>Kernel maintain a list of swap file</a:t>
            </a:r>
          </a:p>
          <a:p>
            <a:pPr lvl="0"/>
            <a:r>
              <a:rPr lang="en-US"/>
              <a:t>Each file contains several map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BC75B4-72E1-4A2D-9911-79823F6D0D58}"/>
              </a:ext>
            </a:extLst>
          </p:cNvPr>
          <p:cNvSpPr/>
          <p:nvPr/>
        </p:nvSpPr>
        <p:spPr>
          <a:xfrm>
            <a:off x="819144" y="4991100"/>
            <a:ext cx="5972177" cy="685800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Physical Page Info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ACEE5E-CE58-4DC5-950B-891F29A60DF4}"/>
              </a:ext>
            </a:extLst>
          </p:cNvPr>
          <p:cNvSpPr/>
          <p:nvPr/>
        </p:nvSpPr>
        <p:spPr>
          <a:xfrm>
            <a:off x="6781799" y="4991100"/>
            <a:ext cx="590543" cy="68580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05ACE5-D130-442A-99B9-400CCEB55C4D}"/>
              </a:ext>
            </a:extLst>
          </p:cNvPr>
          <p:cNvSpPr/>
          <p:nvPr/>
        </p:nvSpPr>
        <p:spPr>
          <a:xfrm>
            <a:off x="819143" y="4991100"/>
            <a:ext cx="4362456" cy="685800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Index in file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7C76E7C-13E6-48CE-800A-015E1C17F3DB}"/>
              </a:ext>
            </a:extLst>
          </p:cNvPr>
          <p:cNvSpPr/>
          <p:nvPr/>
        </p:nvSpPr>
        <p:spPr>
          <a:xfrm>
            <a:off x="5191122" y="4991100"/>
            <a:ext cx="1590677" cy="685800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File index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3ECD-0C5E-4B8F-AB13-47C44E614AD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What’s in a page table entry (Linux)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B17F8-A45E-4261-91A0-45DE7950A35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One bit to state if the memory is present in memory or not</a:t>
            </a:r>
          </a:p>
          <a:p>
            <a:pPr lvl="0"/>
            <a:r>
              <a:rPr lang="en-US"/>
              <a:t>Kernel maintain a list of swap file</a:t>
            </a:r>
          </a:p>
          <a:p>
            <a:pPr lvl="0"/>
            <a:r>
              <a:rPr lang="en-US"/>
              <a:t>Each file contains several map</a:t>
            </a:r>
          </a:p>
          <a:p>
            <a:pPr lvl="0"/>
            <a:r>
              <a:rPr lang="en-US"/>
              <a:t>This is greatly simplified, but sufficient</a:t>
            </a:r>
          </a:p>
          <a:p>
            <a:pPr lvl="1"/>
            <a:r>
              <a:rPr lang="en-US"/>
              <a:t>Details for interested students: </a:t>
            </a:r>
            <a:r>
              <a:rPr lang="en-US">
                <a:hlinkClick r:id="rId2"/>
              </a:rPr>
              <a:t>https://www.kernel.org/doc/gorman/html/understand/understand014.html</a:t>
            </a:r>
            <a:r>
              <a:rPr lang="en-US"/>
              <a:t> </a:t>
            </a:r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8FD80D-B2F3-458C-8013-C65E3B6F0C6A}"/>
              </a:ext>
            </a:extLst>
          </p:cNvPr>
          <p:cNvSpPr/>
          <p:nvPr/>
        </p:nvSpPr>
        <p:spPr>
          <a:xfrm>
            <a:off x="819144" y="4991100"/>
            <a:ext cx="5972177" cy="685800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Physical Page Info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3375544-40DC-497C-9A7E-6D8B80A8890D}"/>
              </a:ext>
            </a:extLst>
          </p:cNvPr>
          <p:cNvSpPr/>
          <p:nvPr/>
        </p:nvSpPr>
        <p:spPr>
          <a:xfrm>
            <a:off x="6781799" y="4991100"/>
            <a:ext cx="590543" cy="685800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P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B65930B-8BFF-4DE8-B016-6D19ABB36E79}"/>
              </a:ext>
            </a:extLst>
          </p:cNvPr>
          <p:cNvSpPr/>
          <p:nvPr/>
        </p:nvSpPr>
        <p:spPr>
          <a:xfrm>
            <a:off x="819143" y="4991100"/>
            <a:ext cx="4362456" cy="685800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Index in file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6C20324-36E7-4461-962E-FDF26F62168C}"/>
              </a:ext>
            </a:extLst>
          </p:cNvPr>
          <p:cNvSpPr/>
          <p:nvPr/>
        </p:nvSpPr>
        <p:spPr>
          <a:xfrm>
            <a:off x="5191122" y="4991100"/>
            <a:ext cx="1590677" cy="685800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File index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99D7-0A47-4A4F-B2D7-1AA7C356E8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Page Faults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31F1-58C6-4609-B6B2-20099EAA941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en-US" sz="2533"/>
              <a:t>When process try to access page not in memory, problem detected because the presence bit is set to 0</a:t>
            </a:r>
          </a:p>
          <a:p>
            <a:pPr lvl="1">
              <a:lnSpc>
                <a:spcPct val="70000"/>
              </a:lnSpc>
            </a:pPr>
            <a:r>
              <a:rPr lang="en-US" sz="2267"/>
              <a:t>With </a:t>
            </a:r>
            <a:r>
              <a:rPr lang="en-US" sz="2267" b="1">
                <a:solidFill>
                  <a:srgbClr val="C00000"/>
                </a:solidFill>
              </a:rPr>
              <a:t>hardware TLB</a:t>
            </a:r>
            <a:r>
              <a:rPr lang="en-US" sz="2267"/>
              <a:t>, the </a:t>
            </a:r>
            <a:r>
              <a:rPr lang="en-US" sz="2267" b="1">
                <a:solidFill>
                  <a:srgbClr val="C00000"/>
                </a:solidFill>
              </a:rPr>
              <a:t>MMU</a:t>
            </a:r>
            <a:r>
              <a:rPr lang="en-US" sz="2267"/>
              <a:t> detect this when checking the PTE and raise an exception</a:t>
            </a:r>
          </a:p>
          <a:p>
            <a:pPr lvl="1">
              <a:lnSpc>
                <a:spcPct val="70000"/>
              </a:lnSpc>
            </a:pPr>
            <a:r>
              <a:rPr lang="en-US" sz="2267"/>
              <a:t>With </a:t>
            </a:r>
            <a:r>
              <a:rPr lang="en-US" sz="2267" b="1">
                <a:solidFill>
                  <a:srgbClr val="C00000"/>
                </a:solidFill>
              </a:rPr>
              <a:t>software TLB</a:t>
            </a:r>
            <a:r>
              <a:rPr lang="en-US" sz="2267"/>
              <a:t>, the kernel detects the problem on TLB miss, the </a:t>
            </a:r>
            <a:r>
              <a:rPr lang="en-US" sz="2267" b="1">
                <a:solidFill>
                  <a:srgbClr val="C00000"/>
                </a:solidFill>
              </a:rPr>
              <a:t>TLB should not contain entry for page not present in memory</a:t>
            </a:r>
            <a:r>
              <a:rPr lang="en-US" sz="2267"/>
              <a:t>!</a:t>
            </a:r>
          </a:p>
          <a:p>
            <a:pPr lvl="0">
              <a:lnSpc>
                <a:spcPct val="70000"/>
              </a:lnSpc>
            </a:pPr>
            <a:r>
              <a:rPr lang="en-US" sz="2533"/>
              <a:t>Attempting to access a page not in RAM is a </a:t>
            </a:r>
            <a:r>
              <a:rPr lang="en-US" sz="2533" b="1">
                <a:solidFill>
                  <a:srgbClr val="C00000"/>
                </a:solidFill>
              </a:rPr>
              <a:t>page fault</a:t>
            </a:r>
          </a:p>
          <a:p>
            <a:pPr lvl="0">
              <a:lnSpc>
                <a:spcPct val="70000"/>
              </a:lnSpc>
            </a:pPr>
            <a:r>
              <a:rPr lang="en-US" sz="2533"/>
              <a:t>The kernel job on page fault is to:</a:t>
            </a:r>
          </a:p>
          <a:p>
            <a:pPr lvl="1">
              <a:lnSpc>
                <a:spcPct val="70000"/>
              </a:lnSpc>
            </a:pPr>
            <a:r>
              <a:rPr lang="en-US" sz="2267"/>
              <a:t>Swap the page from secondary storage to memory, evicting another page if necessary</a:t>
            </a:r>
          </a:p>
          <a:p>
            <a:pPr lvl="1">
              <a:lnSpc>
                <a:spcPct val="70000"/>
              </a:lnSpc>
            </a:pPr>
            <a:r>
              <a:rPr lang="en-US" sz="2267"/>
              <a:t>Update the PTE (set physical address + presence bit)</a:t>
            </a:r>
          </a:p>
          <a:p>
            <a:pPr lvl="1">
              <a:lnSpc>
                <a:spcPct val="70000"/>
              </a:lnSpc>
            </a:pPr>
            <a:r>
              <a:rPr lang="en-US" sz="2267"/>
              <a:t>Return from the exception so the application can try again</a:t>
            </a:r>
            <a:endParaRPr lang="en-GB" sz="2267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D487-2F17-431B-9BA0-D3A3DB131A0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Page Faults are slow!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45DC-20D1-4D78-80CF-26DC1550EF3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en-US" sz="2400"/>
              <a:t>Accessing secondary storage is slow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Millisecond for harddrive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Microsecond for SSD</a:t>
            </a:r>
            <a:endParaRPr lang="en-GB" sz="2000"/>
          </a:p>
          <a:p>
            <a:pPr lvl="1">
              <a:lnSpc>
                <a:spcPct val="70000"/>
              </a:lnSpc>
            </a:pPr>
            <a:r>
              <a:rPr lang="en-GB" sz="2000"/>
              <a:t>… comparing to nanoseconds for RAM</a:t>
            </a:r>
          </a:p>
          <a:p>
            <a:pPr lvl="0">
              <a:lnSpc>
                <a:spcPct val="70000"/>
              </a:lnSpc>
            </a:pPr>
            <a:r>
              <a:rPr lang="en-GB" sz="2400"/>
              <a:t>Suppose secondary storage is 1000 time slower</a:t>
            </a:r>
          </a:p>
          <a:p>
            <a:pPr lvl="1">
              <a:lnSpc>
                <a:spcPct val="70000"/>
              </a:lnSpc>
            </a:pPr>
            <a:r>
              <a:rPr lang="en-GB" sz="2000"/>
              <a:t>1 in 10 access results in page fault -&gt; Average access 100 times slower</a:t>
            </a:r>
          </a:p>
          <a:p>
            <a:pPr lvl="1">
              <a:lnSpc>
                <a:spcPct val="70000"/>
              </a:lnSpc>
            </a:pPr>
            <a:r>
              <a:rPr lang="en-GB" sz="2000"/>
              <a:t>1 in 100 access results in page fault -&gt; Average access 10 times slower</a:t>
            </a:r>
          </a:p>
          <a:p>
            <a:pPr lvl="1">
              <a:lnSpc>
                <a:spcPct val="70000"/>
              </a:lnSpc>
            </a:pPr>
            <a:r>
              <a:rPr lang="en-GB" sz="2000"/>
              <a:t>1 in 1000 access results in page fault -&gt; Average access 2 times slower</a:t>
            </a:r>
          </a:p>
          <a:p>
            <a:pPr lvl="0">
              <a:lnSpc>
                <a:spcPct val="70000"/>
              </a:lnSpc>
            </a:pPr>
            <a:r>
              <a:rPr lang="en-US" sz="2400"/>
              <a:t>Goal is to reduce occurrence of page faults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Limit the number of processes, so that there is enough RAM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Hide latencies by prefetching a page before a process needs them</a:t>
            </a:r>
          </a:p>
          <a:p>
            <a:pPr lvl="1">
              <a:lnSpc>
                <a:spcPct val="70000"/>
              </a:lnSpc>
            </a:pPr>
            <a:r>
              <a:rPr lang="en-US" sz="2000"/>
              <a:t>Be clever about which page is kept in physical memory and which page is evicted</a:t>
            </a:r>
          </a:p>
          <a:p>
            <a:pPr lvl="1">
              <a:lnSpc>
                <a:spcPct val="70000"/>
              </a:lnSpc>
            </a:pP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Microsoft Office PowerPoint</Application>
  <PresentationFormat>Widescreen</PresentationFormat>
  <Paragraphs>254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Computer Systems B COMS20012</vt:lpstr>
      <vt:lpstr>Swapping</vt:lpstr>
      <vt:lpstr>Swapping pages out</vt:lpstr>
      <vt:lpstr>What’s in a page table entry (Linux)</vt:lpstr>
      <vt:lpstr>What’s in a page table entry (Linux)</vt:lpstr>
      <vt:lpstr>What’s in a page table entry (Linux)</vt:lpstr>
      <vt:lpstr>What’s in a page table entry (Linux)</vt:lpstr>
      <vt:lpstr>Page Faults</vt:lpstr>
      <vt:lpstr>Page Faults are slow!</vt:lpstr>
      <vt:lpstr>Page Faults are slow!</vt:lpstr>
      <vt:lpstr>Simplest replacement policy: FIFO</vt:lpstr>
      <vt:lpstr>Optimum replacement policy: MIN</vt:lpstr>
      <vt:lpstr>Least recently used (LRU) replacement policy</vt:lpstr>
      <vt:lpstr>Practical replacement policy: Clock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B COMS20012</dc:title>
  <dc:creator>Sana Belguith</dc:creator>
  <cp:lastModifiedBy>Sana Belguith</cp:lastModifiedBy>
  <cp:revision>1</cp:revision>
  <dcterms:created xsi:type="dcterms:W3CDTF">2022-03-18T10:52:13Z</dcterms:created>
  <dcterms:modified xsi:type="dcterms:W3CDTF">2022-03-18T11:16:21Z</dcterms:modified>
</cp:coreProperties>
</file>