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378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5A21BC-9874-4626-A2AC-E698D14B96C4}" v="1" dt="2022-03-18T11:16:00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a Belguith" userId="edaa0afb-4621-4165-af1d-05ed505f7999" providerId="ADAL" clId="{E25A21BC-9874-4626-A2AC-E698D14B96C4}"/>
    <pc:docChg chg="modSld">
      <pc:chgData name="Sana Belguith" userId="edaa0afb-4621-4165-af1d-05ed505f7999" providerId="ADAL" clId="{E25A21BC-9874-4626-A2AC-E698D14B96C4}" dt="2022-03-18T11:16:00.163" v="0"/>
      <pc:docMkLst>
        <pc:docMk/>
      </pc:docMkLst>
      <pc:sldChg chg="delSp modTransition modAnim">
        <pc:chgData name="Sana Belguith" userId="edaa0afb-4621-4165-af1d-05ed505f7999" providerId="ADAL" clId="{E25A21BC-9874-4626-A2AC-E698D14B96C4}" dt="2022-03-18T11:16:00.163" v="0"/>
        <pc:sldMkLst>
          <pc:docMk/>
          <pc:sldMk cId="0" sldId="257"/>
        </pc:sldMkLst>
        <pc:picChg chg="del">
          <ac:chgData name="Sana Belguith" userId="edaa0afb-4621-4165-af1d-05ed505f7999" providerId="ADAL" clId="{E25A21BC-9874-4626-A2AC-E698D14B96C4}" dt="2022-03-18T11:16:00.163" v="0"/>
          <ac:picMkLst>
            <pc:docMk/>
            <pc:sldMk cId="0" sldId="257"/>
            <ac:picMk id="4" creationId="{F180E5FE-F11F-4DEB-8D1E-8D99024EC393}"/>
          </ac:picMkLst>
        </pc:picChg>
      </pc:sldChg>
      <pc:sldChg chg="delSp modTransition modAnim">
        <pc:chgData name="Sana Belguith" userId="edaa0afb-4621-4165-af1d-05ed505f7999" providerId="ADAL" clId="{E25A21BC-9874-4626-A2AC-E698D14B96C4}" dt="2022-03-18T11:16:00.163" v="0"/>
        <pc:sldMkLst>
          <pc:docMk/>
          <pc:sldMk cId="0" sldId="378"/>
        </pc:sldMkLst>
        <pc:picChg chg="del">
          <ac:chgData name="Sana Belguith" userId="edaa0afb-4621-4165-af1d-05ed505f7999" providerId="ADAL" clId="{E25A21BC-9874-4626-A2AC-E698D14B96C4}" dt="2022-03-18T11:16:00.163" v="0"/>
          <ac:picMkLst>
            <pc:docMk/>
            <pc:sldMk cId="0" sldId="378"/>
            <ac:picMk id="3" creationId="{7AB8252F-676D-473E-B344-03F0C59A492C}"/>
          </ac:picMkLst>
        </pc:picChg>
      </pc:sldChg>
      <pc:sldChg chg="delSp modTransition modAnim">
        <pc:chgData name="Sana Belguith" userId="edaa0afb-4621-4165-af1d-05ed505f7999" providerId="ADAL" clId="{E25A21BC-9874-4626-A2AC-E698D14B96C4}" dt="2022-03-18T11:16:00.163" v="0"/>
        <pc:sldMkLst>
          <pc:docMk/>
          <pc:sldMk cId="0" sldId="379"/>
        </pc:sldMkLst>
        <pc:picChg chg="del">
          <ac:chgData name="Sana Belguith" userId="edaa0afb-4621-4165-af1d-05ed505f7999" providerId="ADAL" clId="{E25A21BC-9874-4626-A2AC-E698D14B96C4}" dt="2022-03-18T11:16:00.163" v="0"/>
          <ac:picMkLst>
            <pc:docMk/>
            <pc:sldMk cId="0" sldId="379"/>
            <ac:picMk id="16" creationId="{CED5892B-0F47-4831-B7E6-0ADC6A548474}"/>
          </ac:picMkLst>
        </pc:picChg>
      </pc:sldChg>
      <pc:sldChg chg="delSp modTransition modAnim">
        <pc:chgData name="Sana Belguith" userId="edaa0afb-4621-4165-af1d-05ed505f7999" providerId="ADAL" clId="{E25A21BC-9874-4626-A2AC-E698D14B96C4}" dt="2022-03-18T11:16:00.163" v="0"/>
        <pc:sldMkLst>
          <pc:docMk/>
          <pc:sldMk cId="0" sldId="380"/>
        </pc:sldMkLst>
        <pc:picChg chg="del">
          <ac:chgData name="Sana Belguith" userId="edaa0afb-4621-4165-af1d-05ed505f7999" providerId="ADAL" clId="{E25A21BC-9874-4626-A2AC-E698D14B96C4}" dt="2022-03-18T11:16:00.163" v="0"/>
          <ac:picMkLst>
            <pc:docMk/>
            <pc:sldMk cId="0" sldId="380"/>
            <ac:picMk id="4" creationId="{CD2345BA-2919-404B-AF31-B50E9E822862}"/>
          </ac:picMkLst>
        </pc:picChg>
      </pc:sldChg>
      <pc:sldChg chg="delSp modTransition modAnim">
        <pc:chgData name="Sana Belguith" userId="edaa0afb-4621-4165-af1d-05ed505f7999" providerId="ADAL" clId="{E25A21BC-9874-4626-A2AC-E698D14B96C4}" dt="2022-03-18T11:16:00.163" v="0"/>
        <pc:sldMkLst>
          <pc:docMk/>
          <pc:sldMk cId="0" sldId="381"/>
        </pc:sldMkLst>
        <pc:picChg chg="del">
          <ac:chgData name="Sana Belguith" userId="edaa0afb-4621-4165-af1d-05ed505f7999" providerId="ADAL" clId="{E25A21BC-9874-4626-A2AC-E698D14B96C4}" dt="2022-03-18T11:16:00.163" v="0"/>
          <ac:picMkLst>
            <pc:docMk/>
            <pc:sldMk cId="0" sldId="381"/>
            <ac:picMk id="4" creationId="{D5DCE3AB-C4BC-4C50-9435-4D36AB832CD2}"/>
          </ac:picMkLst>
        </pc:picChg>
      </pc:sldChg>
      <pc:sldChg chg="delSp modTransition modAnim">
        <pc:chgData name="Sana Belguith" userId="edaa0afb-4621-4165-af1d-05ed505f7999" providerId="ADAL" clId="{E25A21BC-9874-4626-A2AC-E698D14B96C4}" dt="2022-03-18T11:16:00.163" v="0"/>
        <pc:sldMkLst>
          <pc:docMk/>
          <pc:sldMk cId="0" sldId="382"/>
        </pc:sldMkLst>
        <pc:picChg chg="del">
          <ac:chgData name="Sana Belguith" userId="edaa0afb-4621-4165-af1d-05ed505f7999" providerId="ADAL" clId="{E25A21BC-9874-4626-A2AC-E698D14B96C4}" dt="2022-03-18T11:16:00.163" v="0"/>
          <ac:picMkLst>
            <pc:docMk/>
            <pc:sldMk cId="0" sldId="382"/>
            <ac:picMk id="21" creationId="{62CEF0B7-FF9B-4BFA-97F7-3181BC0CCB6D}"/>
          </ac:picMkLst>
        </pc:picChg>
      </pc:sldChg>
      <pc:sldChg chg="delSp modTransition modAnim">
        <pc:chgData name="Sana Belguith" userId="edaa0afb-4621-4165-af1d-05ed505f7999" providerId="ADAL" clId="{E25A21BC-9874-4626-A2AC-E698D14B96C4}" dt="2022-03-18T11:16:00.163" v="0"/>
        <pc:sldMkLst>
          <pc:docMk/>
          <pc:sldMk cId="0" sldId="383"/>
        </pc:sldMkLst>
        <pc:picChg chg="del">
          <ac:chgData name="Sana Belguith" userId="edaa0afb-4621-4165-af1d-05ed505f7999" providerId="ADAL" clId="{E25A21BC-9874-4626-A2AC-E698D14B96C4}" dt="2022-03-18T11:16:00.163" v="0"/>
          <ac:picMkLst>
            <pc:docMk/>
            <pc:sldMk cId="0" sldId="383"/>
            <ac:picMk id="4" creationId="{3C7A46EC-D0DE-4692-AC54-F7AAB9260A13}"/>
          </ac:picMkLst>
        </pc:picChg>
      </pc:sldChg>
      <pc:sldChg chg="delSp modTransition modAnim">
        <pc:chgData name="Sana Belguith" userId="edaa0afb-4621-4165-af1d-05ed505f7999" providerId="ADAL" clId="{E25A21BC-9874-4626-A2AC-E698D14B96C4}" dt="2022-03-18T11:16:00.163" v="0"/>
        <pc:sldMkLst>
          <pc:docMk/>
          <pc:sldMk cId="0" sldId="384"/>
        </pc:sldMkLst>
        <pc:picChg chg="del">
          <ac:chgData name="Sana Belguith" userId="edaa0afb-4621-4165-af1d-05ed505f7999" providerId="ADAL" clId="{E25A21BC-9874-4626-A2AC-E698D14B96C4}" dt="2022-03-18T11:16:00.163" v="0"/>
          <ac:picMkLst>
            <pc:docMk/>
            <pc:sldMk cId="0" sldId="384"/>
            <ac:picMk id="4" creationId="{52C134A4-809C-4C28-A78A-DC6B8041BBCB}"/>
          </ac:picMkLst>
        </pc:picChg>
      </pc:sldChg>
      <pc:sldChg chg="delSp modTransition modAnim">
        <pc:chgData name="Sana Belguith" userId="edaa0afb-4621-4165-af1d-05ed505f7999" providerId="ADAL" clId="{E25A21BC-9874-4626-A2AC-E698D14B96C4}" dt="2022-03-18T11:16:00.163" v="0"/>
        <pc:sldMkLst>
          <pc:docMk/>
          <pc:sldMk cId="0" sldId="385"/>
        </pc:sldMkLst>
        <pc:picChg chg="del">
          <ac:chgData name="Sana Belguith" userId="edaa0afb-4621-4165-af1d-05ed505f7999" providerId="ADAL" clId="{E25A21BC-9874-4626-A2AC-E698D14B96C4}" dt="2022-03-18T11:16:00.163" v="0"/>
          <ac:picMkLst>
            <pc:docMk/>
            <pc:sldMk cId="0" sldId="385"/>
            <ac:picMk id="4" creationId="{B3E0EA51-A044-4D1E-B417-8CCD1D7935B9}"/>
          </ac:picMkLst>
        </pc:picChg>
      </pc:sldChg>
      <pc:sldChg chg="delSp modTransition modAnim">
        <pc:chgData name="Sana Belguith" userId="edaa0afb-4621-4165-af1d-05ed505f7999" providerId="ADAL" clId="{E25A21BC-9874-4626-A2AC-E698D14B96C4}" dt="2022-03-18T11:16:00.163" v="0"/>
        <pc:sldMkLst>
          <pc:docMk/>
          <pc:sldMk cId="0" sldId="386"/>
        </pc:sldMkLst>
        <pc:picChg chg="del">
          <ac:chgData name="Sana Belguith" userId="edaa0afb-4621-4165-af1d-05ed505f7999" providerId="ADAL" clId="{E25A21BC-9874-4626-A2AC-E698D14B96C4}" dt="2022-03-18T11:16:00.163" v="0"/>
          <ac:picMkLst>
            <pc:docMk/>
            <pc:sldMk cId="0" sldId="386"/>
            <ac:picMk id="30" creationId="{98F7C431-DBBB-406D-AAB9-8C1ADEE8AD04}"/>
          </ac:picMkLst>
        </pc:picChg>
      </pc:sldChg>
      <pc:sldChg chg="delSp modTransition modAnim">
        <pc:chgData name="Sana Belguith" userId="edaa0afb-4621-4165-af1d-05ed505f7999" providerId="ADAL" clId="{E25A21BC-9874-4626-A2AC-E698D14B96C4}" dt="2022-03-18T11:16:00.163" v="0"/>
        <pc:sldMkLst>
          <pc:docMk/>
          <pc:sldMk cId="0" sldId="387"/>
        </pc:sldMkLst>
        <pc:picChg chg="del">
          <ac:chgData name="Sana Belguith" userId="edaa0afb-4621-4165-af1d-05ed505f7999" providerId="ADAL" clId="{E25A21BC-9874-4626-A2AC-E698D14B96C4}" dt="2022-03-18T11:16:00.163" v="0"/>
          <ac:picMkLst>
            <pc:docMk/>
            <pc:sldMk cId="0" sldId="387"/>
            <ac:picMk id="4" creationId="{88681D25-7463-41D8-A4D8-FC9BEE75381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D5A9B-CF2F-4D5D-8941-6493D0739BB4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D90DE-3E0F-4A8B-9D28-3D90B8DE7B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687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968922-EF9B-4520-84EE-564CC01282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FA153B-54C7-47CA-B499-7FD63AAC03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BA436-9398-4D33-BD86-CC5AD821B99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AFBA8A7-F46E-419D-975F-7BEE9BCF7B35}" type="slidenum">
              <a:t>3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8C02-DC79-4E4E-B3F5-E2646F63A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55A2E-11FF-4D2B-B0F3-DE4E16505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5B579-D874-426E-B83E-86B0467D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B82C-5366-4A64-8628-CA82A0D2FB58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169F3-6F93-442B-A19D-D3D2DE80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613E0-DA02-4DEF-8019-39028E716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9FF-A573-4FC7-A87E-94C723592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32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1703-304F-4ED9-9F03-EE39E487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43FCA-AA82-4C52-9A27-BF1D73D07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EA7AA-2C4C-4880-B3D1-F79CFBC4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B82C-5366-4A64-8628-CA82A0D2FB58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9D4D5-37ED-45A0-88B6-CDB5988D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5976B-F468-467A-87AC-BCFA674A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9FF-A573-4FC7-A87E-94C723592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23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1DC113-F262-49DB-9001-DCE25B078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2FF0A-6B46-4337-8BEB-6B5BB3D1A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73A8C-E6AF-4D13-8537-D321F67C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B82C-5366-4A64-8628-CA82A0D2FB58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54547-9D4C-4821-9959-72B4EB9F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09781-0734-44EE-9B5F-874DD49F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9FF-A573-4FC7-A87E-94C723592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931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Colour and Imag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5B039152-55B3-45C8-87D7-F6B3BF3D1816}"/>
              </a:ext>
            </a:extLst>
          </p:cNvPr>
          <p:cNvSpPr/>
          <p:nvPr/>
        </p:nvSpPr>
        <p:spPr>
          <a:xfrm>
            <a:off x="7611539" y="-4229"/>
            <a:ext cx="4580460" cy="68622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435350"/>
              <a:gd name="f7" fmla="val 5146675"/>
              <a:gd name="f8" fmla="val 1190625"/>
              <a:gd name="f9" fmla="val 3175"/>
              <a:gd name="f10" fmla="+- 0 0 -90"/>
              <a:gd name="f11" fmla="*/ f3 1 3435350"/>
              <a:gd name="f12" fmla="*/ f4 1 5146675"/>
              <a:gd name="f13" fmla="+- f7 0 f5"/>
              <a:gd name="f14" fmla="+- f6 0 f5"/>
              <a:gd name="f15" fmla="*/ f10 f0 1"/>
              <a:gd name="f16" fmla="*/ f14 1 3435350"/>
              <a:gd name="f17" fmla="*/ f13 1 5146675"/>
              <a:gd name="f18" fmla="*/ 0 f14 1"/>
              <a:gd name="f19" fmla="*/ 3435350 f14 1"/>
              <a:gd name="f20" fmla="*/ 1190625 f14 1"/>
              <a:gd name="f21" fmla="*/ 0 f13 1"/>
              <a:gd name="f22" fmla="*/ 3175 f13 1"/>
              <a:gd name="f23" fmla="*/ 5146675 f13 1"/>
              <a:gd name="f24" fmla="*/ f15 1 f2"/>
              <a:gd name="f25" fmla="*/ f18 1 3435350"/>
              <a:gd name="f26" fmla="*/ f19 1 3435350"/>
              <a:gd name="f27" fmla="*/ f20 1 3435350"/>
              <a:gd name="f28" fmla="*/ f21 1 5146675"/>
              <a:gd name="f29" fmla="*/ f22 1 5146675"/>
              <a:gd name="f30" fmla="*/ f23 1 5146675"/>
              <a:gd name="f31" fmla="*/ f5 1 f16"/>
              <a:gd name="f32" fmla="*/ f6 1 f16"/>
              <a:gd name="f33" fmla="*/ f5 1 f17"/>
              <a:gd name="f34" fmla="*/ f7 1 f17"/>
              <a:gd name="f35" fmla="+- f24 0 f1"/>
              <a:gd name="f36" fmla="*/ f27 1 f16"/>
              <a:gd name="f37" fmla="*/ f28 1 f17"/>
              <a:gd name="f38" fmla="*/ f26 1 f16"/>
              <a:gd name="f39" fmla="*/ f29 1 f17"/>
              <a:gd name="f40" fmla="*/ f30 1 f17"/>
              <a:gd name="f41" fmla="*/ f25 1 f16"/>
              <a:gd name="f42" fmla="*/ f31 f11 1"/>
              <a:gd name="f43" fmla="*/ f32 f11 1"/>
              <a:gd name="f44" fmla="*/ f34 f12 1"/>
              <a:gd name="f45" fmla="*/ f33 f12 1"/>
              <a:gd name="f46" fmla="*/ f36 f11 1"/>
              <a:gd name="f47" fmla="*/ f37 f12 1"/>
              <a:gd name="f48" fmla="*/ f38 f11 1"/>
              <a:gd name="f49" fmla="*/ f39 f12 1"/>
              <a:gd name="f50" fmla="*/ f40 f12 1"/>
              <a:gd name="f51" fmla="*/ f41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6" y="f47"/>
              </a:cxn>
              <a:cxn ang="f35">
                <a:pos x="f48" y="f49"/>
              </a:cxn>
              <a:cxn ang="f35">
                <a:pos x="f48" y="f50"/>
              </a:cxn>
              <a:cxn ang="f35">
                <a:pos x="f51" y="f50"/>
              </a:cxn>
              <a:cxn ang="f35">
                <a:pos x="f46" y="f47"/>
              </a:cxn>
            </a:cxnLst>
            <a:rect l="f42" t="f45" r="f43" b="f44"/>
            <a:pathLst>
              <a:path w="3435350" h="5146675">
                <a:moveTo>
                  <a:pt x="f8" y="f5"/>
                </a:moveTo>
                <a:lnTo>
                  <a:pt x="f6" y="f9"/>
                </a:lnTo>
                <a:lnTo>
                  <a:pt x="f6" y="f7"/>
                </a:lnTo>
                <a:lnTo>
                  <a:pt x="f5" y="f7"/>
                </a:lnTo>
                <a:lnTo>
                  <a:pt x="f8" y="f5"/>
                </a:lnTo>
                <a:close/>
              </a:path>
            </a:pathLst>
          </a:custGeom>
          <a:blipFill>
            <a:blip r:embed="rId3">
              <a:alphaModFix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marL="0" marR="0" lvl="0" indent="0" algn="ctr" defTabSz="914377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DC6FDE5-DFA8-47A8-B9BC-CD296D4749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398" y="2131198"/>
            <a:ext cx="7012801" cy="1468793"/>
          </a:xfrm>
        </p:spPr>
        <p:txBody>
          <a:bodyPr anchor="b"/>
          <a:lstStyle>
            <a:lvl1pPr>
              <a:defRPr sz="5867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6D259E0-31E5-47A2-B262-54C07D115E1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94398" y="3602041"/>
            <a:ext cx="7012801" cy="1752001"/>
          </a:xfrm>
        </p:spPr>
        <p:txBody>
          <a:bodyPr/>
          <a:lstStyle>
            <a:lvl1pPr marL="0" indent="0">
              <a:buNone/>
              <a:defRPr sz="2667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0E1CCF-F1C2-45D3-AD7E-5A182B08CAB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172903FE-B2A0-4CA8-B558-C36E6F596616}" type="datetime1">
              <a:rPr lang="en-GB"/>
              <a:pPr lvl="0"/>
              <a:t>18/03/2022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28793BF-6E3A-48AE-8E8A-FC1D26B0F10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CE728FC-4DD1-4BBA-B642-DC7BA63773F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3D277E00-E822-4839-BF8F-DD2B81F5141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4713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hite and Colou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2E89-89B9-4858-9170-4DBC5F5AC9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398" y="2131198"/>
            <a:ext cx="7012801" cy="1468793"/>
          </a:xfrm>
        </p:spPr>
        <p:txBody>
          <a:bodyPr anchor="b"/>
          <a:lstStyle>
            <a:lvl1pPr>
              <a:defRPr sz="5867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B1AF5-C662-45B6-9721-899BA728B58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94398" y="3602041"/>
            <a:ext cx="7012801" cy="1752001"/>
          </a:xfr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FD0F2-7EA6-4F47-AC14-C27502FE10B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A4CC4A-BD4A-4434-88B0-E4191D4A966A}" type="datetime1">
              <a:rPr lang="en-GB"/>
              <a:pPr lvl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5126-A98D-41B3-A295-047EDF6B2F5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C79D5-4E72-42EB-81D5-41D77B0B6CE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65938D-199D-4CBF-8D8D-385D07D13D3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20640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2E3-E6BE-42F0-BF1C-DF43CC01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BD19A-05AE-4110-978C-5359EC395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887F4-3F0E-44F4-A973-8A31923D5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B82C-5366-4A64-8628-CA82A0D2FB58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F91DB-41B3-4A14-9F89-F1B04E87B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F9C11-2033-4F17-AD0A-D50D2E83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9FF-A573-4FC7-A87E-94C723592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25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C655-209F-4181-B144-FE5018CE8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53EF0-DF30-4341-8E60-67E2DD6E8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03778-B374-4B08-957B-FEC9CE9CE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B82C-5366-4A64-8628-CA82A0D2FB58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A860F-F092-4FF1-93B2-E8215B45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B4839-7B1A-4821-854F-A578D004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9FF-A573-4FC7-A87E-94C723592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81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5088-1B25-4611-8D37-089D1F62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04885-E918-490D-AAB2-5167C622B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F1EAA-5165-4FFD-B7EC-C2658D487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D7843-8E6E-4DCF-8AE0-27C6C1840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B82C-5366-4A64-8628-CA82A0D2FB58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085AA-665B-4CF1-9A2D-F1739B93B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437AB-8E5B-426A-A918-029B5F35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9FF-A573-4FC7-A87E-94C723592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90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B92A-5D5A-4FC1-9EF4-6C71B64F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3FBE1-B7D3-4200-AD30-90436E857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DD20B-8674-47C0-877B-B58D58D74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DCB8B-8B35-4E60-AC09-02C5F9364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9755D-7AFB-4D5D-A28A-F562B4DAB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9BB14-9398-4134-8A4D-29D7EC51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B82C-5366-4A64-8628-CA82A0D2FB58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E645B0-EB83-4945-8FDC-9F72B10F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37DA1-ECE4-482D-8BC3-F92C7AF07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9FF-A573-4FC7-A87E-94C723592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93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5421-5871-4235-B547-4ABDEA88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2202D-E604-4BD4-93CD-66331F64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B82C-5366-4A64-8628-CA82A0D2FB58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68A16-A17F-4861-9ACB-82E05F9A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A66D3-50CA-40DB-90B3-1738CAC1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9FF-A573-4FC7-A87E-94C723592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62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BC0150-B69A-42B3-BA47-F7E688DD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B82C-5366-4A64-8628-CA82A0D2FB58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71257-BAF7-451F-8013-967CF02F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9EB11-29A7-4027-B708-4AADEF99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9FF-A573-4FC7-A87E-94C723592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35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9C58-6FBD-4A23-A389-3FE07570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2A33E-352E-48F5-B1BC-5A12BBA47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FDD87-539C-4EF9-B904-461951F27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06CA0-B023-425C-A468-572A2E0C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B82C-5366-4A64-8628-CA82A0D2FB58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01CFC-D620-4F5E-85E6-AB13E3F9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AF20E-53FB-42EA-8268-7AC9AE5D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9FF-A573-4FC7-A87E-94C723592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07A9-332D-4B64-A6E0-44B93EB00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1705B-0C7D-4866-862E-0670B5D04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9AFA1-DFD2-4C5E-9AB5-79191D5CA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E3D14-BECC-4740-9DF9-4A3C08A24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B82C-5366-4A64-8628-CA82A0D2FB58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69A17-1E7C-45E6-87FB-C37E17C8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0F896-E25A-4CFC-AA22-3DA0DB5D1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A9FF-A573-4FC7-A87E-94C723592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87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FAF677-8036-4607-9826-7188FF8C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23A6F-8AD6-439C-84C7-EF9C1F01B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68DA4-2DF6-40D2-A7CA-AA5C3A452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3B82C-5366-4A64-8628-CA82A0D2FB58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95FB3-E46B-4963-A11E-A5444072D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8B9C-9A43-46EF-871A-3A93887E0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1A9FF-A573-4FC7-A87E-94C723592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72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ABC8-5AB3-4949-80DF-F2A03D34097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Computer Systems B</a:t>
            </a:r>
            <a:br>
              <a:rPr lang="en-US" dirty="0"/>
            </a:br>
            <a:r>
              <a:rPr lang="en-US" sz="3733" dirty="0"/>
              <a:t>COMS20012</a:t>
            </a:r>
            <a:endParaRPr lang="en-GB" sz="3733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B8223-1B42-4A31-B7CD-C366A909941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94400" y="3602042"/>
            <a:ext cx="7012801" cy="175200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Introduction to Operating Systems and Security</a:t>
            </a:r>
            <a:endParaRPr lang="en-GB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0071-5932-4AC1-B8F5-FC54504BE0F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Two-level page table</a:t>
            </a:r>
            <a:endParaRPr lang="en-GB"/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4011A02F-63C1-4D5E-837F-0AB58BF4D10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172200" y="1825630"/>
            <a:ext cx="5525401" cy="3851269"/>
          </a:xfrm>
        </p:spPr>
        <p:txBody>
          <a:bodyPr/>
          <a:lstStyle/>
          <a:p>
            <a:pPr lvl="0"/>
            <a:r>
              <a:rPr lang="en-US" sz="1867"/>
              <a:t>Directory #</a:t>
            </a:r>
          </a:p>
          <a:p>
            <a:pPr lvl="1"/>
            <a:r>
              <a:rPr lang="en-US" sz="1867"/>
              <a:t>Index in page directory</a:t>
            </a:r>
          </a:p>
          <a:p>
            <a:pPr lvl="1"/>
            <a:r>
              <a:rPr lang="en-US" sz="1867"/>
              <a:t>Entry point to a page table</a:t>
            </a:r>
          </a:p>
          <a:p>
            <a:pPr lvl="0"/>
            <a:r>
              <a:rPr lang="en-US" sz="1867"/>
              <a:t>Page #</a:t>
            </a:r>
          </a:p>
          <a:p>
            <a:pPr lvl="1"/>
            <a:r>
              <a:rPr lang="en-US" sz="1867"/>
              <a:t>Index in the page table</a:t>
            </a:r>
          </a:p>
          <a:p>
            <a:pPr lvl="1"/>
            <a:r>
              <a:rPr lang="en-US" sz="1867"/>
              <a:t>Point to a physical address</a:t>
            </a:r>
          </a:p>
          <a:p>
            <a:pPr lvl="0"/>
            <a:r>
              <a:rPr lang="en-US" sz="1867"/>
              <a:t>Directory and page entry can be NULL</a:t>
            </a:r>
          </a:p>
          <a:p>
            <a:pPr lvl="0"/>
            <a:r>
              <a:rPr lang="en-US" sz="1867"/>
              <a:t>Do not materialize unneeded page tables</a:t>
            </a:r>
            <a:endParaRPr lang="en-GB" sz="1867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F425E8-F04B-4495-B7ED-6FE527C7E632}"/>
              </a:ext>
            </a:extLst>
          </p:cNvPr>
          <p:cNvSpPr/>
          <p:nvPr/>
        </p:nvSpPr>
        <p:spPr>
          <a:xfrm>
            <a:off x="267858" y="2690335"/>
            <a:ext cx="1648943" cy="290949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directory #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28F273-E8EF-41C3-B0B2-D17BC301A0D3}"/>
              </a:ext>
            </a:extLst>
          </p:cNvPr>
          <p:cNvSpPr/>
          <p:nvPr/>
        </p:nvSpPr>
        <p:spPr>
          <a:xfrm>
            <a:off x="3569489" y="2690335"/>
            <a:ext cx="1154545" cy="290949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offset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6E055D5-8E04-45CF-9796-0933FA361DD8}"/>
              </a:ext>
            </a:extLst>
          </p:cNvPr>
          <p:cNvSpPr/>
          <p:nvPr/>
        </p:nvSpPr>
        <p:spPr>
          <a:xfrm rot="5400013">
            <a:off x="2448190" y="447643"/>
            <a:ext cx="206909" cy="411454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50000"/>
              <a:gd name="f10" fmla="+- 0 0 -180"/>
              <a:gd name="f11" fmla="+- 0 0 -270"/>
              <a:gd name="f12" fmla="+- 0 0 -360"/>
              <a:gd name="f13" fmla="abs f3"/>
              <a:gd name="f14" fmla="abs f4"/>
              <a:gd name="f15" fmla="abs f5"/>
              <a:gd name="f16" fmla="+- 2700000 f1 0"/>
              <a:gd name="f17" fmla="*/ f10 f0 1"/>
              <a:gd name="f18" fmla="*/ f11 f0 1"/>
              <a:gd name="f19" fmla="*/ f12 f0 1"/>
              <a:gd name="f20" fmla="?: f13 f3 1"/>
              <a:gd name="f21" fmla="?: f14 f4 1"/>
              <a:gd name="f22" fmla="?: f15 f5 1"/>
              <a:gd name="f23" fmla="+- f16 0 f1"/>
              <a:gd name="f24" fmla="*/ f17 1 f2"/>
              <a:gd name="f25" fmla="*/ f18 1 f2"/>
              <a:gd name="f26" fmla="*/ f19 1 f2"/>
              <a:gd name="f27" fmla="*/ f20 1 21600"/>
              <a:gd name="f28" fmla="*/ f21 1 21600"/>
              <a:gd name="f29" fmla="*/ 21600 f20 1"/>
              <a:gd name="f30" fmla="*/ 21600 f21 1"/>
              <a:gd name="f31" fmla="+- f23 f1 0"/>
              <a:gd name="f32" fmla="+- f24 0 f1"/>
              <a:gd name="f33" fmla="+- f25 0 f1"/>
              <a:gd name="f34" fmla="+- f26 0 f1"/>
              <a:gd name="f35" fmla="min f28 f27"/>
              <a:gd name="f36" fmla="*/ f29 1 f22"/>
              <a:gd name="f37" fmla="*/ f30 1 f22"/>
              <a:gd name="f38" fmla="*/ f31 f7 1"/>
              <a:gd name="f39" fmla="val f36"/>
              <a:gd name="f40" fmla="val f37"/>
              <a:gd name="f41" fmla="*/ f38 1 f0"/>
              <a:gd name="f42" fmla="*/ f6 f35 1"/>
              <a:gd name="f43" fmla="+- f40 0 f6"/>
              <a:gd name="f44" fmla="+- f39 0 f6"/>
              <a:gd name="f45" fmla="+- 0 0 f41"/>
              <a:gd name="f46" fmla="*/ f39 f35 1"/>
              <a:gd name="f47" fmla="*/ f40 f35 1"/>
              <a:gd name="f48" fmla="*/ f44 1 2"/>
              <a:gd name="f49" fmla="min f44 f43"/>
              <a:gd name="f50" fmla="*/ f43 f9 1"/>
              <a:gd name="f51" fmla="+- 0 0 f45"/>
              <a:gd name="f52" fmla="+- f6 f48 0"/>
              <a:gd name="f53" fmla="*/ f49 f6 1"/>
              <a:gd name="f54" fmla="*/ f50 1 100000"/>
              <a:gd name="f55" fmla="*/ f51 f0 1"/>
              <a:gd name="f56" fmla="*/ f48 f35 1"/>
              <a:gd name="f57" fmla="*/ f53 1 100000"/>
              <a:gd name="f58" fmla="*/ f55 1 f7"/>
              <a:gd name="f59" fmla="*/ f52 f35 1"/>
              <a:gd name="f60" fmla="*/ f54 f35 1"/>
              <a:gd name="f61" fmla="+- f54 f57 0"/>
              <a:gd name="f62" fmla="+- f58 0 f1"/>
              <a:gd name="f63" fmla="*/ f57 f35 1"/>
              <a:gd name="f64" fmla="cos 1 f62"/>
              <a:gd name="f65" fmla="sin 1 f62"/>
              <a:gd name="f66" fmla="*/ f61 f35 1"/>
              <a:gd name="f67" fmla="+- 0 0 f64"/>
              <a:gd name="f68" fmla="+- 0 0 f65"/>
              <a:gd name="f69" fmla="+- 0 0 f67"/>
              <a:gd name="f70" fmla="+- 0 0 f68"/>
              <a:gd name="f71" fmla="val f69"/>
              <a:gd name="f72" fmla="val f70"/>
              <a:gd name="f73" fmla="*/ f71 f48 1"/>
              <a:gd name="f74" fmla="*/ f72 f57 1"/>
              <a:gd name="f75" fmla="+- f39 0 f73"/>
              <a:gd name="f76" fmla="+- f57 0 f74"/>
              <a:gd name="f77" fmla="+- f40 f74 0"/>
              <a:gd name="f78" fmla="+- f77 0 f57"/>
              <a:gd name="f79" fmla="*/ f75 f35 1"/>
              <a:gd name="f80" fmla="*/ f76 f35 1"/>
              <a:gd name="f81" fmla="*/ f78 f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6" y="f42"/>
              </a:cxn>
              <a:cxn ang="f33">
                <a:pos x="f42" y="f60"/>
              </a:cxn>
              <a:cxn ang="f34">
                <a:pos x="f46" y="f47"/>
              </a:cxn>
            </a:cxnLst>
            <a:rect l="f79" t="f80" r="f46" b="f81"/>
            <a:pathLst>
              <a:path stroke="0">
                <a:moveTo>
                  <a:pt x="f46" y="f47"/>
                </a:moveTo>
                <a:arcTo wR="f56" hR="f63" stAng="f1" swAng="f1"/>
                <a:lnTo>
                  <a:pt x="f59" y="f66"/>
                </a:lnTo>
                <a:arcTo wR="f56" hR="f63" stAng="f6" swAng="f8"/>
                <a:arcTo wR="f56" hR="f63" stAng="f1" swAng="f8"/>
                <a:lnTo>
                  <a:pt x="f59" y="f63"/>
                </a:lnTo>
                <a:arcTo wR="f56" hR="f63" stAng="f0" swAng="f1"/>
                <a:close/>
              </a:path>
              <a:path fill="none">
                <a:moveTo>
                  <a:pt x="f46" y="f47"/>
                </a:moveTo>
                <a:arcTo wR="f56" hR="f63" stAng="f1" swAng="f1"/>
                <a:lnTo>
                  <a:pt x="f59" y="f66"/>
                </a:lnTo>
                <a:arcTo wR="f56" hR="f63" stAng="f6" swAng="f8"/>
                <a:arcTo wR="f56" hR="f63" stAng="f1" swAng="f8"/>
                <a:lnTo>
                  <a:pt x="f59" y="f63"/>
                </a:lnTo>
                <a:arcTo wR="f56" hR="f63" stAng="f0" swAng="f1"/>
              </a:path>
            </a:pathLst>
          </a:custGeom>
          <a:noFill/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7D651-8226-4AF3-9BED-CA514F347C79}"/>
              </a:ext>
            </a:extLst>
          </p:cNvPr>
          <p:cNvSpPr txBox="1"/>
          <p:nvPr/>
        </p:nvSpPr>
        <p:spPr>
          <a:xfrm>
            <a:off x="1534107" y="1825630"/>
            <a:ext cx="2153795" cy="492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Virtual Address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E62A3A74-4750-4C0A-B631-D0E0DD2D8143}"/>
              </a:ext>
            </a:extLst>
          </p:cNvPr>
          <p:cNvSpPr/>
          <p:nvPr/>
        </p:nvSpPr>
        <p:spPr>
          <a:xfrm>
            <a:off x="1920545" y="2690335"/>
            <a:ext cx="1648943" cy="290949"/>
          </a:xfrm>
          <a:prstGeom prst="rect">
            <a:avLst/>
          </a:prstGeom>
          <a:gradFill>
            <a:gsLst>
              <a:gs pos="0">
                <a:srgbClr val="B1CBE9"/>
              </a:gs>
              <a:gs pos="100000">
                <a:srgbClr val="A3C1E5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page #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D07CDE7A-FF53-431B-82A4-A3168BC97FA5}"/>
              </a:ext>
            </a:extLst>
          </p:cNvPr>
          <p:cNvSpPr/>
          <p:nvPr/>
        </p:nvSpPr>
        <p:spPr>
          <a:xfrm>
            <a:off x="6243780" y="5890735"/>
            <a:ext cx="3301641" cy="290949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page #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07DB0E9B-5B28-496B-B676-D29EFF6EE30F}"/>
              </a:ext>
            </a:extLst>
          </p:cNvPr>
          <p:cNvSpPr/>
          <p:nvPr/>
        </p:nvSpPr>
        <p:spPr>
          <a:xfrm>
            <a:off x="9545422" y="5890735"/>
            <a:ext cx="1154545" cy="290949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offset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Left Brace 12">
            <a:extLst>
              <a:ext uri="{FF2B5EF4-FFF2-40B4-BE49-F238E27FC236}">
                <a16:creationId xmlns:a16="http://schemas.microsoft.com/office/drawing/2014/main" id="{594D20A3-A123-410E-B037-30BF34D8931B}"/>
              </a:ext>
            </a:extLst>
          </p:cNvPr>
          <p:cNvSpPr/>
          <p:nvPr/>
        </p:nvSpPr>
        <p:spPr>
          <a:xfrm rot="5400013">
            <a:off x="8424123" y="3648043"/>
            <a:ext cx="206909" cy="411454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50000"/>
              <a:gd name="f10" fmla="+- 0 0 -180"/>
              <a:gd name="f11" fmla="+- 0 0 -270"/>
              <a:gd name="f12" fmla="+- 0 0 -360"/>
              <a:gd name="f13" fmla="abs f3"/>
              <a:gd name="f14" fmla="abs f4"/>
              <a:gd name="f15" fmla="abs f5"/>
              <a:gd name="f16" fmla="+- 2700000 f1 0"/>
              <a:gd name="f17" fmla="*/ f10 f0 1"/>
              <a:gd name="f18" fmla="*/ f11 f0 1"/>
              <a:gd name="f19" fmla="*/ f12 f0 1"/>
              <a:gd name="f20" fmla="?: f13 f3 1"/>
              <a:gd name="f21" fmla="?: f14 f4 1"/>
              <a:gd name="f22" fmla="?: f15 f5 1"/>
              <a:gd name="f23" fmla="+- f16 0 f1"/>
              <a:gd name="f24" fmla="*/ f17 1 f2"/>
              <a:gd name="f25" fmla="*/ f18 1 f2"/>
              <a:gd name="f26" fmla="*/ f19 1 f2"/>
              <a:gd name="f27" fmla="*/ f20 1 21600"/>
              <a:gd name="f28" fmla="*/ f21 1 21600"/>
              <a:gd name="f29" fmla="*/ 21600 f20 1"/>
              <a:gd name="f30" fmla="*/ 21600 f21 1"/>
              <a:gd name="f31" fmla="+- f23 f1 0"/>
              <a:gd name="f32" fmla="+- f24 0 f1"/>
              <a:gd name="f33" fmla="+- f25 0 f1"/>
              <a:gd name="f34" fmla="+- f26 0 f1"/>
              <a:gd name="f35" fmla="min f28 f27"/>
              <a:gd name="f36" fmla="*/ f29 1 f22"/>
              <a:gd name="f37" fmla="*/ f30 1 f22"/>
              <a:gd name="f38" fmla="*/ f31 f7 1"/>
              <a:gd name="f39" fmla="val f36"/>
              <a:gd name="f40" fmla="val f37"/>
              <a:gd name="f41" fmla="*/ f38 1 f0"/>
              <a:gd name="f42" fmla="*/ f6 f35 1"/>
              <a:gd name="f43" fmla="+- f40 0 f6"/>
              <a:gd name="f44" fmla="+- f39 0 f6"/>
              <a:gd name="f45" fmla="+- 0 0 f41"/>
              <a:gd name="f46" fmla="*/ f39 f35 1"/>
              <a:gd name="f47" fmla="*/ f40 f35 1"/>
              <a:gd name="f48" fmla="*/ f44 1 2"/>
              <a:gd name="f49" fmla="min f44 f43"/>
              <a:gd name="f50" fmla="*/ f43 f9 1"/>
              <a:gd name="f51" fmla="+- 0 0 f45"/>
              <a:gd name="f52" fmla="+- f6 f48 0"/>
              <a:gd name="f53" fmla="*/ f49 f6 1"/>
              <a:gd name="f54" fmla="*/ f50 1 100000"/>
              <a:gd name="f55" fmla="*/ f51 f0 1"/>
              <a:gd name="f56" fmla="*/ f48 f35 1"/>
              <a:gd name="f57" fmla="*/ f53 1 100000"/>
              <a:gd name="f58" fmla="*/ f55 1 f7"/>
              <a:gd name="f59" fmla="*/ f52 f35 1"/>
              <a:gd name="f60" fmla="*/ f54 f35 1"/>
              <a:gd name="f61" fmla="+- f54 f57 0"/>
              <a:gd name="f62" fmla="+- f58 0 f1"/>
              <a:gd name="f63" fmla="*/ f57 f35 1"/>
              <a:gd name="f64" fmla="cos 1 f62"/>
              <a:gd name="f65" fmla="sin 1 f62"/>
              <a:gd name="f66" fmla="*/ f61 f35 1"/>
              <a:gd name="f67" fmla="+- 0 0 f64"/>
              <a:gd name="f68" fmla="+- 0 0 f65"/>
              <a:gd name="f69" fmla="+- 0 0 f67"/>
              <a:gd name="f70" fmla="+- 0 0 f68"/>
              <a:gd name="f71" fmla="val f69"/>
              <a:gd name="f72" fmla="val f70"/>
              <a:gd name="f73" fmla="*/ f71 f48 1"/>
              <a:gd name="f74" fmla="*/ f72 f57 1"/>
              <a:gd name="f75" fmla="+- f39 0 f73"/>
              <a:gd name="f76" fmla="+- f57 0 f74"/>
              <a:gd name="f77" fmla="+- f40 f74 0"/>
              <a:gd name="f78" fmla="+- f77 0 f57"/>
              <a:gd name="f79" fmla="*/ f75 f35 1"/>
              <a:gd name="f80" fmla="*/ f76 f35 1"/>
              <a:gd name="f81" fmla="*/ f78 f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6" y="f42"/>
              </a:cxn>
              <a:cxn ang="f33">
                <a:pos x="f42" y="f60"/>
              </a:cxn>
              <a:cxn ang="f34">
                <a:pos x="f46" y="f47"/>
              </a:cxn>
            </a:cxnLst>
            <a:rect l="f79" t="f80" r="f46" b="f81"/>
            <a:pathLst>
              <a:path stroke="0">
                <a:moveTo>
                  <a:pt x="f46" y="f47"/>
                </a:moveTo>
                <a:arcTo wR="f56" hR="f63" stAng="f1" swAng="f1"/>
                <a:lnTo>
                  <a:pt x="f59" y="f66"/>
                </a:lnTo>
                <a:arcTo wR="f56" hR="f63" stAng="f6" swAng="f8"/>
                <a:arcTo wR="f56" hR="f63" stAng="f1" swAng="f8"/>
                <a:lnTo>
                  <a:pt x="f59" y="f63"/>
                </a:lnTo>
                <a:arcTo wR="f56" hR="f63" stAng="f0" swAng="f1"/>
                <a:close/>
              </a:path>
              <a:path fill="none">
                <a:moveTo>
                  <a:pt x="f46" y="f47"/>
                </a:moveTo>
                <a:arcTo wR="f56" hR="f63" stAng="f1" swAng="f1"/>
                <a:lnTo>
                  <a:pt x="f59" y="f66"/>
                </a:lnTo>
                <a:arcTo wR="f56" hR="f63" stAng="f6" swAng="f8"/>
                <a:arcTo wR="f56" hR="f63" stAng="f1" swAng="f8"/>
                <a:lnTo>
                  <a:pt x="f59" y="f63"/>
                </a:lnTo>
                <a:arcTo wR="f56" hR="f63" stAng="f0" swAng="f1"/>
              </a:path>
            </a:pathLst>
          </a:custGeom>
          <a:noFill/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E8C12FCD-429D-4860-BB5B-620153378D6D}"/>
              </a:ext>
            </a:extLst>
          </p:cNvPr>
          <p:cNvSpPr txBox="1"/>
          <p:nvPr/>
        </p:nvSpPr>
        <p:spPr>
          <a:xfrm>
            <a:off x="7510028" y="5026030"/>
            <a:ext cx="2317301" cy="492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Physical Address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B07440D3-3C52-4AE2-8FA4-3A2FF62AAE3F}"/>
              </a:ext>
            </a:extLst>
          </p:cNvPr>
          <p:cNvSpPr/>
          <p:nvPr/>
        </p:nvSpPr>
        <p:spPr>
          <a:xfrm>
            <a:off x="267858" y="4038843"/>
            <a:ext cx="2221345" cy="290949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directory entry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CB2D475C-3612-4F69-BA9A-37D558C2AB3D}"/>
              </a:ext>
            </a:extLst>
          </p:cNvPr>
          <p:cNvSpPr/>
          <p:nvPr/>
        </p:nvSpPr>
        <p:spPr>
          <a:xfrm>
            <a:off x="267858" y="3747894"/>
            <a:ext cx="2221345" cy="290949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directory entry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1EAA0D12-2ED9-4CF6-92DC-865F711AAC2A}"/>
              </a:ext>
            </a:extLst>
          </p:cNvPr>
          <p:cNvSpPr/>
          <p:nvPr/>
        </p:nvSpPr>
        <p:spPr>
          <a:xfrm>
            <a:off x="267858" y="4329794"/>
            <a:ext cx="2221345" cy="290949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directory entry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Rectangle 21">
            <a:extLst>
              <a:ext uri="{FF2B5EF4-FFF2-40B4-BE49-F238E27FC236}">
                <a16:creationId xmlns:a16="http://schemas.microsoft.com/office/drawing/2014/main" id="{7BD60A8D-B94A-4597-BDBE-3C6DAD67EE8D}"/>
              </a:ext>
            </a:extLst>
          </p:cNvPr>
          <p:cNvSpPr/>
          <p:nvPr/>
        </p:nvSpPr>
        <p:spPr>
          <a:xfrm>
            <a:off x="267858" y="4620731"/>
            <a:ext cx="2221345" cy="290949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directory entry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Rectangle 22">
            <a:extLst>
              <a:ext uri="{FF2B5EF4-FFF2-40B4-BE49-F238E27FC236}">
                <a16:creationId xmlns:a16="http://schemas.microsoft.com/office/drawing/2014/main" id="{21461C7B-D311-46D7-9F31-00A3D03A1EB6}"/>
              </a:ext>
            </a:extLst>
          </p:cNvPr>
          <p:cNvSpPr/>
          <p:nvPr/>
        </p:nvSpPr>
        <p:spPr>
          <a:xfrm>
            <a:off x="2941784" y="3747894"/>
            <a:ext cx="2221345" cy="290949"/>
          </a:xfrm>
          <a:prstGeom prst="rect">
            <a:avLst/>
          </a:prstGeom>
          <a:gradFill>
            <a:gsLst>
              <a:gs pos="0">
                <a:srgbClr val="B1CBE9"/>
              </a:gs>
              <a:gs pos="100000">
                <a:srgbClr val="A3C1E5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page entry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id="{6BE80F7F-2D52-4F90-91AD-DDD30736B237}"/>
              </a:ext>
            </a:extLst>
          </p:cNvPr>
          <p:cNvSpPr/>
          <p:nvPr/>
        </p:nvSpPr>
        <p:spPr>
          <a:xfrm>
            <a:off x="2941784" y="4038843"/>
            <a:ext cx="2221345" cy="290949"/>
          </a:xfrm>
          <a:prstGeom prst="rect">
            <a:avLst/>
          </a:prstGeom>
          <a:gradFill>
            <a:gsLst>
              <a:gs pos="0">
                <a:srgbClr val="B1CBE9"/>
              </a:gs>
              <a:gs pos="100000">
                <a:srgbClr val="A3C1E5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page entry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66575CCE-A66A-464C-A288-95148D8D66DE}"/>
              </a:ext>
            </a:extLst>
          </p:cNvPr>
          <p:cNvSpPr/>
          <p:nvPr/>
        </p:nvSpPr>
        <p:spPr>
          <a:xfrm>
            <a:off x="2941784" y="4329794"/>
            <a:ext cx="2221345" cy="290949"/>
          </a:xfrm>
          <a:prstGeom prst="rect">
            <a:avLst/>
          </a:prstGeom>
          <a:gradFill>
            <a:gsLst>
              <a:gs pos="0">
                <a:srgbClr val="B1CBE9"/>
              </a:gs>
              <a:gs pos="100000">
                <a:srgbClr val="A3C1E5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page entry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Rectangle 26">
            <a:extLst>
              <a:ext uri="{FF2B5EF4-FFF2-40B4-BE49-F238E27FC236}">
                <a16:creationId xmlns:a16="http://schemas.microsoft.com/office/drawing/2014/main" id="{8B1D7D3A-5E52-4AC8-B43D-8B75B10C8C44}"/>
              </a:ext>
            </a:extLst>
          </p:cNvPr>
          <p:cNvSpPr/>
          <p:nvPr/>
        </p:nvSpPr>
        <p:spPr>
          <a:xfrm>
            <a:off x="2941784" y="4620731"/>
            <a:ext cx="2221345" cy="290949"/>
          </a:xfrm>
          <a:prstGeom prst="rect">
            <a:avLst/>
          </a:prstGeom>
          <a:gradFill>
            <a:gsLst>
              <a:gs pos="0">
                <a:srgbClr val="B1CBE9"/>
              </a:gs>
              <a:gs pos="100000">
                <a:srgbClr val="A3C1E5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page entry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21" name="Connector: Elbow 28">
            <a:extLst>
              <a:ext uri="{FF2B5EF4-FFF2-40B4-BE49-F238E27FC236}">
                <a16:creationId xmlns:a16="http://schemas.microsoft.com/office/drawing/2014/main" id="{FCA46EF9-2DA6-4487-94F1-B53ED9A777BD}"/>
              </a:ext>
            </a:extLst>
          </p:cNvPr>
          <p:cNvCxnSpPr>
            <a:stCxn id="4" idx="2"/>
            <a:endCxn id="13" idx="1"/>
          </p:cNvCxnSpPr>
          <p:nvPr/>
        </p:nvCxnSpPr>
        <p:spPr>
          <a:xfrm rot="5400000">
            <a:off x="78578" y="3170564"/>
            <a:ext cx="1203033" cy="824472"/>
          </a:xfrm>
          <a:prstGeom prst="bentConnector4">
            <a:avLst>
              <a:gd name="adj1" fmla="val 43954"/>
              <a:gd name="adj2" fmla="val 136969"/>
            </a:avLst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2" name="Connector: Elbow 31">
            <a:extLst>
              <a:ext uri="{FF2B5EF4-FFF2-40B4-BE49-F238E27FC236}">
                <a16:creationId xmlns:a16="http://schemas.microsoft.com/office/drawing/2014/main" id="{9740F935-D545-4532-9DDB-3BEB7843B39B}"/>
              </a:ext>
            </a:extLst>
          </p:cNvPr>
          <p:cNvCxnSpPr>
            <a:stCxn id="13" idx="3"/>
            <a:endCxn id="20" idx="1"/>
          </p:cNvCxnSpPr>
          <p:nvPr/>
        </p:nvCxnSpPr>
        <p:spPr>
          <a:xfrm>
            <a:off x="2489203" y="4184317"/>
            <a:ext cx="452580" cy="581888"/>
          </a:xfrm>
          <a:prstGeom prst="bentConnector3">
            <a:avLst>
              <a:gd name="adj1" fmla="val 50000"/>
            </a:avLst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3" name="Connector: Elbow 33">
            <a:extLst>
              <a:ext uri="{FF2B5EF4-FFF2-40B4-BE49-F238E27FC236}">
                <a16:creationId xmlns:a16="http://schemas.microsoft.com/office/drawing/2014/main" id="{F1567EED-F99E-4445-8149-AD9F81CC3EA1}"/>
              </a:ext>
            </a:extLst>
          </p:cNvPr>
          <p:cNvCxnSpPr>
            <a:stCxn id="8" idx="2"/>
            <a:endCxn id="18" idx="1"/>
          </p:cNvCxnSpPr>
          <p:nvPr/>
        </p:nvCxnSpPr>
        <p:spPr>
          <a:xfrm rot="16200000" flipH="1">
            <a:off x="2241884" y="3484417"/>
            <a:ext cx="1203033" cy="196767"/>
          </a:xfrm>
          <a:prstGeom prst="bent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24" name="TextBox 35">
            <a:extLst>
              <a:ext uri="{FF2B5EF4-FFF2-40B4-BE49-F238E27FC236}">
                <a16:creationId xmlns:a16="http://schemas.microsoft.com/office/drawing/2014/main" id="{05E2A140-7EAD-49AB-B624-0E8E24629400}"/>
              </a:ext>
            </a:extLst>
          </p:cNvPr>
          <p:cNvSpPr txBox="1"/>
          <p:nvPr/>
        </p:nvSpPr>
        <p:spPr>
          <a:xfrm>
            <a:off x="357568" y="5109412"/>
            <a:ext cx="2054409" cy="492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Page directory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TextBox 36">
            <a:extLst>
              <a:ext uri="{FF2B5EF4-FFF2-40B4-BE49-F238E27FC236}">
                <a16:creationId xmlns:a16="http://schemas.microsoft.com/office/drawing/2014/main" id="{D51D1BEC-A30A-4B84-8657-470FA0A5CA3C}"/>
              </a:ext>
            </a:extLst>
          </p:cNvPr>
          <p:cNvSpPr txBox="1"/>
          <p:nvPr/>
        </p:nvSpPr>
        <p:spPr>
          <a:xfrm>
            <a:off x="3279635" y="5109412"/>
            <a:ext cx="1555875" cy="492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Page table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26" name="Connector: Elbow 38">
            <a:extLst>
              <a:ext uri="{FF2B5EF4-FFF2-40B4-BE49-F238E27FC236}">
                <a16:creationId xmlns:a16="http://schemas.microsoft.com/office/drawing/2014/main" id="{B20ECE97-5BD6-4228-A6E1-A711194926FA}"/>
              </a:ext>
            </a:extLst>
          </p:cNvPr>
          <p:cNvCxnSpPr>
            <a:stCxn id="18" idx="3"/>
            <a:endCxn id="9" idx="1"/>
          </p:cNvCxnSpPr>
          <p:nvPr/>
        </p:nvCxnSpPr>
        <p:spPr>
          <a:xfrm>
            <a:off x="5163128" y="4184318"/>
            <a:ext cx="1080651" cy="1851892"/>
          </a:xfrm>
          <a:prstGeom prst="bentConnector3">
            <a:avLst>
              <a:gd name="adj1" fmla="val 50000"/>
            </a:avLst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7" name="Connector: Elbow 40">
            <a:extLst>
              <a:ext uri="{FF2B5EF4-FFF2-40B4-BE49-F238E27FC236}">
                <a16:creationId xmlns:a16="http://schemas.microsoft.com/office/drawing/2014/main" id="{F618EACD-D12F-48A3-9B4D-42E7C03E5EE0}"/>
              </a:ext>
            </a:extLst>
          </p:cNvPr>
          <p:cNvCxnSpPr>
            <a:stCxn id="5" idx="3"/>
            <a:endCxn id="10" idx="2"/>
          </p:cNvCxnSpPr>
          <p:nvPr/>
        </p:nvCxnSpPr>
        <p:spPr>
          <a:xfrm>
            <a:off x="4724034" y="2835809"/>
            <a:ext cx="5398661" cy="3345875"/>
          </a:xfrm>
          <a:prstGeom prst="bentConnector4">
            <a:avLst>
              <a:gd name="adj1" fmla="val 44654"/>
              <a:gd name="adj2" fmla="val 109110"/>
            </a:avLst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28" name="Rectangle: Rounded Corners 29">
            <a:extLst>
              <a:ext uri="{FF2B5EF4-FFF2-40B4-BE49-F238E27FC236}">
                <a16:creationId xmlns:a16="http://schemas.microsoft.com/office/drawing/2014/main" id="{24195D84-D1E4-44A2-8B84-D5267C298344}"/>
              </a:ext>
            </a:extLst>
          </p:cNvPr>
          <p:cNvSpPr/>
          <p:nvPr/>
        </p:nvSpPr>
        <p:spPr>
          <a:xfrm>
            <a:off x="290950" y="5705307"/>
            <a:ext cx="1279233" cy="359309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%cr3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29" name="Connector: Elbow 31">
            <a:extLst>
              <a:ext uri="{FF2B5EF4-FFF2-40B4-BE49-F238E27FC236}">
                <a16:creationId xmlns:a16="http://schemas.microsoft.com/office/drawing/2014/main" id="{0D0E7D48-468C-440A-AFF6-B786F68BCB9A}"/>
              </a:ext>
            </a:extLst>
          </p:cNvPr>
          <p:cNvCxnSpPr>
            <a:stCxn id="28" idx="3"/>
            <a:endCxn id="16" idx="1"/>
          </p:cNvCxnSpPr>
          <p:nvPr/>
        </p:nvCxnSpPr>
        <p:spPr>
          <a:xfrm rot="10800000">
            <a:off x="267859" y="4766207"/>
            <a:ext cx="23092" cy="1118756"/>
          </a:xfrm>
          <a:prstGeom prst="bentConnector3">
            <a:avLst>
              <a:gd name="adj1" fmla="val 1419938"/>
            </a:avLst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B49D135-8321-4220-A54D-84683A7DABC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Problem</a:t>
            </a:r>
            <a:endParaRPr lang="en-GB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AF82FAEF-D5C7-4678-9A13-E99E1985EAD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Address translation seems more complicated</a:t>
            </a:r>
          </a:p>
          <a:p>
            <a:pPr lvl="1"/>
            <a:r>
              <a:rPr lang="en-US"/>
              <a:t>… and therefore slow</a:t>
            </a:r>
          </a:p>
          <a:p>
            <a:pPr lvl="0"/>
            <a:r>
              <a:rPr lang="en-US"/>
              <a:t>How do we solve this?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5EC352F8-C313-4B5A-9F23-443CBD9DF8A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4267"/>
              <a:t>Paging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7C0A64EE-FC8F-40FC-A34A-9463851899A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Paging</a:t>
            </a:r>
            <a:endParaRPr lang="en-GB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F34D0F1D-D35B-42EA-A757-12602FA22A6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70000"/>
              </a:lnSpc>
            </a:pPr>
            <a:r>
              <a:rPr lang="en-US" sz="2533"/>
              <a:t>Let’s solve two problems at once:</a:t>
            </a:r>
          </a:p>
          <a:p>
            <a:pPr lvl="1">
              <a:lnSpc>
                <a:spcPct val="70000"/>
              </a:lnSpc>
            </a:pPr>
            <a:r>
              <a:rPr lang="en-US" sz="1867"/>
              <a:t>Makes allocation problem trivial</a:t>
            </a:r>
          </a:p>
          <a:p>
            <a:pPr lvl="2">
              <a:lnSpc>
                <a:spcPct val="70000"/>
              </a:lnSpc>
            </a:pPr>
            <a:r>
              <a:rPr lang="en-US" sz="1867"/>
              <a:t>Fixed sized  units called pages</a:t>
            </a:r>
          </a:p>
          <a:p>
            <a:pPr lvl="2">
              <a:lnSpc>
                <a:spcPct val="70000"/>
              </a:lnSpc>
            </a:pPr>
            <a:r>
              <a:rPr lang="en-US" sz="1867"/>
              <a:t>No more bounds !</a:t>
            </a:r>
          </a:p>
          <a:p>
            <a:pPr lvl="1">
              <a:lnSpc>
                <a:spcPct val="70000"/>
              </a:lnSpc>
            </a:pPr>
            <a:r>
              <a:rPr lang="en-US" sz="1867"/>
              <a:t>Use space efficiently</a:t>
            </a:r>
          </a:p>
          <a:p>
            <a:pPr lvl="2">
              <a:lnSpc>
                <a:spcPct val="70000"/>
              </a:lnSpc>
            </a:pPr>
            <a:r>
              <a:rPr lang="en-US" sz="1867"/>
              <a:t>Small fixed size  (no need to use large chunk of memory to access a single byte)</a:t>
            </a:r>
          </a:p>
          <a:p>
            <a:pPr lvl="2">
              <a:lnSpc>
                <a:spcPct val="70000"/>
              </a:lnSpc>
            </a:pPr>
            <a:r>
              <a:rPr lang="en-US" sz="1867"/>
              <a:t>No more segment, address is divided in a collection of pages</a:t>
            </a:r>
          </a:p>
          <a:p>
            <a:pPr marL="0" indent="0">
              <a:lnSpc>
                <a:spcPct val="70000"/>
              </a:lnSpc>
              <a:buNone/>
            </a:pPr>
            <a:endParaRPr lang="en-US" sz="1600"/>
          </a:p>
          <a:p>
            <a:pPr lvl="1">
              <a:lnSpc>
                <a:spcPct val="70000"/>
              </a:lnSpc>
            </a:pPr>
            <a:endParaRPr lang="en-GB" sz="2267"/>
          </a:p>
        </p:txBody>
      </p:sp>
      <p:sp>
        <p:nvSpPr>
          <p:cNvPr id="4" name="Flowchart: Summing Junction 6">
            <a:extLst>
              <a:ext uri="{FF2B5EF4-FFF2-40B4-BE49-F238E27FC236}">
                <a16:creationId xmlns:a16="http://schemas.microsoft.com/office/drawing/2014/main" id="{59C0972D-502E-466D-818A-56E1CEE02DF9}"/>
              </a:ext>
            </a:extLst>
          </p:cNvPr>
          <p:cNvSpPr/>
          <p:nvPr/>
        </p:nvSpPr>
        <p:spPr>
          <a:xfrm>
            <a:off x="5116946" y="5225467"/>
            <a:ext cx="1265383" cy="10668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 stroke="0">
                <a:moveTo>
                  <a:pt x="f37" y="f50"/>
                </a:moveTo>
                <a:arcTo wR="f47" hR="f48" stAng="f1" swAng="f0"/>
                <a:close/>
              </a:path>
              <a:path fill="none">
                <a:moveTo>
                  <a:pt x="f66" y="f67"/>
                </a:moveTo>
                <a:lnTo>
                  <a:pt x="f68" y="f69"/>
                </a:lnTo>
                <a:moveTo>
                  <a:pt x="f68" y="f67"/>
                </a:moveTo>
                <a:lnTo>
                  <a:pt x="f66" y="f69"/>
                </a:lnTo>
              </a:path>
              <a:path fill="none"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F7BDA4"/>
              </a:gs>
              <a:gs pos="100000">
                <a:srgbClr val="F5B195"/>
              </a:gs>
            </a:gsLst>
            <a:lin ang="5400000"/>
          </a:gra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5" name="Straight Arrow Connector 12">
            <a:extLst>
              <a:ext uri="{FF2B5EF4-FFF2-40B4-BE49-F238E27FC236}">
                <a16:creationId xmlns:a16="http://schemas.microsoft.com/office/drawing/2014/main" id="{6EC703E1-AC67-40F5-9197-12F6525B92E3}"/>
              </a:ext>
            </a:extLst>
          </p:cNvPr>
          <p:cNvCxnSpPr/>
          <p:nvPr/>
        </p:nvCxnSpPr>
        <p:spPr>
          <a:xfrm>
            <a:off x="2574633" y="5758867"/>
            <a:ext cx="2542312" cy="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6" name="Straight Arrow Connector 15">
            <a:extLst>
              <a:ext uri="{FF2B5EF4-FFF2-40B4-BE49-F238E27FC236}">
                <a16:creationId xmlns:a16="http://schemas.microsoft.com/office/drawing/2014/main" id="{E18E471D-7E6D-4A16-9CD7-53BFEC86A8FE}"/>
              </a:ext>
            </a:extLst>
          </p:cNvPr>
          <p:cNvCxnSpPr>
            <a:stCxn id="4" idx="1"/>
          </p:cNvCxnSpPr>
          <p:nvPr/>
        </p:nvCxnSpPr>
        <p:spPr>
          <a:xfrm>
            <a:off x="6382328" y="5758867"/>
            <a:ext cx="3015667" cy="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7" name="TextBox 16">
            <a:extLst>
              <a:ext uri="{FF2B5EF4-FFF2-40B4-BE49-F238E27FC236}">
                <a16:creationId xmlns:a16="http://schemas.microsoft.com/office/drawing/2014/main" id="{FB8085FB-9343-4AA0-9198-DE340AD52423}"/>
              </a:ext>
            </a:extLst>
          </p:cNvPr>
          <p:cNvSpPr txBox="1"/>
          <p:nvPr/>
        </p:nvSpPr>
        <p:spPr>
          <a:xfrm>
            <a:off x="5265310" y="4651662"/>
            <a:ext cx="969176" cy="492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MMU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4E378B0D-16D2-45A5-AB81-FA3A9F7DCD6F}"/>
              </a:ext>
            </a:extLst>
          </p:cNvPr>
          <p:cNvSpPr/>
          <p:nvPr/>
        </p:nvSpPr>
        <p:spPr>
          <a:xfrm>
            <a:off x="2193634" y="4595091"/>
            <a:ext cx="1422404" cy="290949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page #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EFA8807-AB64-4207-AF34-591F26821B6E}"/>
              </a:ext>
            </a:extLst>
          </p:cNvPr>
          <p:cNvSpPr/>
          <p:nvPr/>
        </p:nvSpPr>
        <p:spPr>
          <a:xfrm>
            <a:off x="3630352" y="4595091"/>
            <a:ext cx="1154545" cy="290949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offset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9E43DC6B-33BE-4206-9D67-27E824607383}"/>
              </a:ext>
            </a:extLst>
          </p:cNvPr>
          <p:cNvSpPr/>
          <p:nvPr/>
        </p:nvSpPr>
        <p:spPr>
          <a:xfrm>
            <a:off x="6553201" y="4595091"/>
            <a:ext cx="1422404" cy="290949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page #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CBD762A5-2CAF-4BC9-A32C-8BE7EF361F65}"/>
              </a:ext>
            </a:extLst>
          </p:cNvPr>
          <p:cNvSpPr/>
          <p:nvPr/>
        </p:nvSpPr>
        <p:spPr>
          <a:xfrm>
            <a:off x="7989905" y="4595091"/>
            <a:ext cx="1154545" cy="290949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offset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Left Brace 17">
            <a:extLst>
              <a:ext uri="{FF2B5EF4-FFF2-40B4-BE49-F238E27FC236}">
                <a16:creationId xmlns:a16="http://schemas.microsoft.com/office/drawing/2014/main" id="{0FFE2620-B5A9-4BA8-9EE2-F50CF814603B}"/>
              </a:ext>
            </a:extLst>
          </p:cNvPr>
          <p:cNvSpPr/>
          <p:nvPr/>
        </p:nvSpPr>
        <p:spPr>
          <a:xfrm rot="5400013">
            <a:off x="3377854" y="3106083"/>
            <a:ext cx="222820" cy="259126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8333"/>
              <a:gd name="f10" fmla="val 50000"/>
              <a:gd name="f11" fmla="+- 0 0 -180"/>
              <a:gd name="f12" fmla="+- 0 0 -270"/>
              <a:gd name="f13" fmla="+- 0 0 -360"/>
              <a:gd name="f14" fmla="abs f3"/>
              <a:gd name="f15" fmla="abs f4"/>
              <a:gd name="f16" fmla="abs f5"/>
              <a:gd name="f17" fmla="+- 2700000 f1 0"/>
              <a:gd name="f18" fmla="*/ f11 f0 1"/>
              <a:gd name="f19" fmla="*/ f12 f0 1"/>
              <a:gd name="f20" fmla="*/ f13 f0 1"/>
              <a:gd name="f21" fmla="?: f14 f3 1"/>
              <a:gd name="f22" fmla="?: f15 f4 1"/>
              <a:gd name="f23" fmla="?: f16 f5 1"/>
              <a:gd name="f24" fmla="+- f17 0 f1"/>
              <a:gd name="f25" fmla="*/ f18 1 f2"/>
              <a:gd name="f26" fmla="*/ f19 1 f2"/>
              <a:gd name="f27" fmla="*/ f20 1 f2"/>
              <a:gd name="f28" fmla="*/ f21 1 21600"/>
              <a:gd name="f29" fmla="*/ f22 1 21600"/>
              <a:gd name="f30" fmla="*/ 21600 f21 1"/>
              <a:gd name="f31" fmla="*/ 21600 f22 1"/>
              <a:gd name="f32" fmla="+- f24 f1 0"/>
              <a:gd name="f33" fmla="+- f25 0 f1"/>
              <a:gd name="f34" fmla="+- f26 0 f1"/>
              <a:gd name="f35" fmla="+- f27 0 f1"/>
              <a:gd name="f36" fmla="min f29 f28"/>
              <a:gd name="f37" fmla="*/ f30 1 f23"/>
              <a:gd name="f38" fmla="*/ f31 1 f23"/>
              <a:gd name="f39" fmla="*/ f32 f7 1"/>
              <a:gd name="f40" fmla="val f37"/>
              <a:gd name="f41" fmla="val f38"/>
              <a:gd name="f42" fmla="*/ f39 1 f0"/>
              <a:gd name="f43" fmla="*/ f6 f36 1"/>
              <a:gd name="f44" fmla="+- f41 0 f6"/>
              <a:gd name="f45" fmla="+- f40 0 f6"/>
              <a:gd name="f46" fmla="+- 0 0 f42"/>
              <a:gd name="f47" fmla="*/ f40 f36 1"/>
              <a:gd name="f48" fmla="*/ f41 f36 1"/>
              <a:gd name="f49" fmla="*/ f45 1 2"/>
              <a:gd name="f50" fmla="min f45 f44"/>
              <a:gd name="f51" fmla="*/ f44 f10 1"/>
              <a:gd name="f52" fmla="+- 0 0 f46"/>
              <a:gd name="f53" fmla="+- f6 f49 0"/>
              <a:gd name="f54" fmla="*/ f50 f9 1"/>
              <a:gd name="f55" fmla="*/ f51 1 100000"/>
              <a:gd name="f56" fmla="*/ f52 f0 1"/>
              <a:gd name="f57" fmla="*/ f49 f36 1"/>
              <a:gd name="f58" fmla="*/ f54 1 100000"/>
              <a:gd name="f59" fmla="*/ f56 1 f7"/>
              <a:gd name="f60" fmla="*/ f53 f36 1"/>
              <a:gd name="f61" fmla="*/ f55 f36 1"/>
              <a:gd name="f62" fmla="+- f55 f58 0"/>
              <a:gd name="f63" fmla="+- f59 0 f1"/>
              <a:gd name="f64" fmla="*/ f58 f36 1"/>
              <a:gd name="f65" fmla="cos 1 f63"/>
              <a:gd name="f66" fmla="sin 1 f63"/>
              <a:gd name="f67" fmla="*/ f62 f36 1"/>
              <a:gd name="f68" fmla="+- 0 0 f65"/>
              <a:gd name="f69" fmla="+- 0 0 f66"/>
              <a:gd name="f70" fmla="+- 0 0 f68"/>
              <a:gd name="f71" fmla="+- 0 0 f69"/>
              <a:gd name="f72" fmla="val f70"/>
              <a:gd name="f73" fmla="val f71"/>
              <a:gd name="f74" fmla="*/ f72 f49 1"/>
              <a:gd name="f75" fmla="*/ f73 f58 1"/>
              <a:gd name="f76" fmla="+- f40 0 f74"/>
              <a:gd name="f77" fmla="+- f58 0 f75"/>
              <a:gd name="f78" fmla="+- f41 f75 0"/>
              <a:gd name="f79" fmla="+- f78 0 f58"/>
              <a:gd name="f80" fmla="*/ f76 f36 1"/>
              <a:gd name="f81" fmla="*/ f77 f36 1"/>
              <a:gd name="f82" fmla="*/ f79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47" y="f43"/>
              </a:cxn>
              <a:cxn ang="f34">
                <a:pos x="f43" y="f61"/>
              </a:cxn>
              <a:cxn ang="f35">
                <a:pos x="f47" y="f48"/>
              </a:cxn>
            </a:cxnLst>
            <a:rect l="f80" t="f81" r="f47" b="f82"/>
            <a:pathLst>
              <a:path stroke="0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  <a:close/>
              </a:path>
              <a:path fill="none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</a:path>
            </a:pathLst>
          </a:custGeom>
          <a:noFill/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TextBox 18">
            <a:extLst>
              <a:ext uri="{FF2B5EF4-FFF2-40B4-BE49-F238E27FC236}">
                <a16:creationId xmlns:a16="http://schemas.microsoft.com/office/drawing/2014/main" id="{A8D85F32-B878-4D3C-83A2-C605AC32D4E6}"/>
              </a:ext>
            </a:extLst>
          </p:cNvPr>
          <p:cNvSpPr txBox="1"/>
          <p:nvPr/>
        </p:nvSpPr>
        <p:spPr>
          <a:xfrm>
            <a:off x="2540618" y="3730386"/>
            <a:ext cx="2153795" cy="492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Virtual Address</a:t>
            </a:r>
          </a:p>
        </p:txBody>
      </p:sp>
      <p:sp>
        <p:nvSpPr>
          <p:cNvPr id="14" name="Left Brace 19">
            <a:extLst>
              <a:ext uri="{FF2B5EF4-FFF2-40B4-BE49-F238E27FC236}">
                <a16:creationId xmlns:a16="http://schemas.microsoft.com/office/drawing/2014/main" id="{EA7CC49E-2CC8-4C3F-8600-C36CDF2392C6}"/>
              </a:ext>
            </a:extLst>
          </p:cNvPr>
          <p:cNvSpPr/>
          <p:nvPr/>
        </p:nvSpPr>
        <p:spPr>
          <a:xfrm rot="5400013">
            <a:off x="7749235" y="3080213"/>
            <a:ext cx="222820" cy="259126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8333"/>
              <a:gd name="f10" fmla="val 50000"/>
              <a:gd name="f11" fmla="+- 0 0 -180"/>
              <a:gd name="f12" fmla="+- 0 0 -270"/>
              <a:gd name="f13" fmla="+- 0 0 -360"/>
              <a:gd name="f14" fmla="abs f3"/>
              <a:gd name="f15" fmla="abs f4"/>
              <a:gd name="f16" fmla="abs f5"/>
              <a:gd name="f17" fmla="+- 2700000 f1 0"/>
              <a:gd name="f18" fmla="*/ f11 f0 1"/>
              <a:gd name="f19" fmla="*/ f12 f0 1"/>
              <a:gd name="f20" fmla="*/ f13 f0 1"/>
              <a:gd name="f21" fmla="?: f14 f3 1"/>
              <a:gd name="f22" fmla="?: f15 f4 1"/>
              <a:gd name="f23" fmla="?: f16 f5 1"/>
              <a:gd name="f24" fmla="+- f17 0 f1"/>
              <a:gd name="f25" fmla="*/ f18 1 f2"/>
              <a:gd name="f26" fmla="*/ f19 1 f2"/>
              <a:gd name="f27" fmla="*/ f20 1 f2"/>
              <a:gd name="f28" fmla="*/ f21 1 21600"/>
              <a:gd name="f29" fmla="*/ f22 1 21600"/>
              <a:gd name="f30" fmla="*/ 21600 f21 1"/>
              <a:gd name="f31" fmla="*/ 21600 f22 1"/>
              <a:gd name="f32" fmla="+- f24 f1 0"/>
              <a:gd name="f33" fmla="+- f25 0 f1"/>
              <a:gd name="f34" fmla="+- f26 0 f1"/>
              <a:gd name="f35" fmla="+- f27 0 f1"/>
              <a:gd name="f36" fmla="min f29 f28"/>
              <a:gd name="f37" fmla="*/ f30 1 f23"/>
              <a:gd name="f38" fmla="*/ f31 1 f23"/>
              <a:gd name="f39" fmla="*/ f32 f7 1"/>
              <a:gd name="f40" fmla="val f37"/>
              <a:gd name="f41" fmla="val f38"/>
              <a:gd name="f42" fmla="*/ f39 1 f0"/>
              <a:gd name="f43" fmla="*/ f6 f36 1"/>
              <a:gd name="f44" fmla="+- f41 0 f6"/>
              <a:gd name="f45" fmla="+- f40 0 f6"/>
              <a:gd name="f46" fmla="+- 0 0 f42"/>
              <a:gd name="f47" fmla="*/ f40 f36 1"/>
              <a:gd name="f48" fmla="*/ f41 f36 1"/>
              <a:gd name="f49" fmla="*/ f45 1 2"/>
              <a:gd name="f50" fmla="min f45 f44"/>
              <a:gd name="f51" fmla="*/ f44 f10 1"/>
              <a:gd name="f52" fmla="+- 0 0 f46"/>
              <a:gd name="f53" fmla="+- f6 f49 0"/>
              <a:gd name="f54" fmla="*/ f50 f9 1"/>
              <a:gd name="f55" fmla="*/ f51 1 100000"/>
              <a:gd name="f56" fmla="*/ f52 f0 1"/>
              <a:gd name="f57" fmla="*/ f49 f36 1"/>
              <a:gd name="f58" fmla="*/ f54 1 100000"/>
              <a:gd name="f59" fmla="*/ f56 1 f7"/>
              <a:gd name="f60" fmla="*/ f53 f36 1"/>
              <a:gd name="f61" fmla="*/ f55 f36 1"/>
              <a:gd name="f62" fmla="+- f55 f58 0"/>
              <a:gd name="f63" fmla="+- f59 0 f1"/>
              <a:gd name="f64" fmla="*/ f58 f36 1"/>
              <a:gd name="f65" fmla="cos 1 f63"/>
              <a:gd name="f66" fmla="sin 1 f63"/>
              <a:gd name="f67" fmla="*/ f62 f36 1"/>
              <a:gd name="f68" fmla="+- 0 0 f65"/>
              <a:gd name="f69" fmla="+- 0 0 f66"/>
              <a:gd name="f70" fmla="+- 0 0 f68"/>
              <a:gd name="f71" fmla="+- 0 0 f69"/>
              <a:gd name="f72" fmla="val f70"/>
              <a:gd name="f73" fmla="val f71"/>
              <a:gd name="f74" fmla="*/ f72 f49 1"/>
              <a:gd name="f75" fmla="*/ f73 f58 1"/>
              <a:gd name="f76" fmla="+- f40 0 f74"/>
              <a:gd name="f77" fmla="+- f58 0 f75"/>
              <a:gd name="f78" fmla="+- f41 f75 0"/>
              <a:gd name="f79" fmla="+- f78 0 f58"/>
              <a:gd name="f80" fmla="*/ f76 f36 1"/>
              <a:gd name="f81" fmla="*/ f77 f36 1"/>
              <a:gd name="f82" fmla="*/ f79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47" y="f43"/>
              </a:cxn>
              <a:cxn ang="f34">
                <a:pos x="f43" y="f61"/>
              </a:cxn>
              <a:cxn ang="f35">
                <a:pos x="f47" y="f48"/>
              </a:cxn>
            </a:cxnLst>
            <a:rect l="f80" t="f81" r="f47" b="f82"/>
            <a:pathLst>
              <a:path stroke="0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  <a:close/>
              </a:path>
              <a:path fill="none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</a:path>
            </a:pathLst>
          </a:custGeom>
          <a:noFill/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AE610099-BE20-446C-876A-0D3F5CA844C5}"/>
              </a:ext>
            </a:extLst>
          </p:cNvPr>
          <p:cNvSpPr txBox="1"/>
          <p:nvPr/>
        </p:nvSpPr>
        <p:spPr>
          <a:xfrm>
            <a:off x="6737676" y="3664160"/>
            <a:ext cx="2317301" cy="492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Physical Address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667E-B766-4C84-9122-28EF38A4A73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Good and Bad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1F4CE-16C1-4D11-912C-56E2F7BA920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Good</a:t>
            </a:r>
          </a:p>
          <a:p>
            <a:pPr lvl="1"/>
            <a:r>
              <a:rPr lang="en-US" dirty="0"/>
              <a:t>Can allocate virtual address space with fine granularity</a:t>
            </a:r>
          </a:p>
          <a:p>
            <a:pPr lvl="1"/>
            <a:r>
              <a:rPr lang="en-US" dirty="0"/>
              <a:t>Only need to bring small pages that the process needs into the RAM</a:t>
            </a:r>
          </a:p>
          <a:p>
            <a:pPr lvl="0"/>
            <a:r>
              <a:rPr lang="en-US" dirty="0"/>
              <a:t>Bad</a:t>
            </a:r>
          </a:p>
          <a:p>
            <a:pPr lvl="1"/>
            <a:r>
              <a:rPr lang="en-US" dirty="0" err="1"/>
              <a:t>Bookeeping</a:t>
            </a:r>
            <a:r>
              <a:rPr lang="en-US" dirty="0"/>
              <a:t> becomes more complex</a:t>
            </a:r>
          </a:p>
          <a:p>
            <a:pPr lvl="1"/>
            <a:r>
              <a:rPr lang="en-US" dirty="0"/>
              <a:t>Lots of small pages to keep track of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6044-8851-473F-8A2C-2E69CC3680E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Good and Bad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071C0-C0A6-42A2-96F4-0D0F5C19B05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Good</a:t>
            </a:r>
          </a:p>
          <a:p>
            <a:pPr lvl="1"/>
            <a:r>
              <a:rPr lang="en-US"/>
              <a:t>Can allocate virtual address space with fine granularity</a:t>
            </a:r>
          </a:p>
          <a:p>
            <a:pPr lvl="1"/>
            <a:r>
              <a:rPr lang="en-US"/>
              <a:t>Only need to bring small pages that the process needs into the RAM</a:t>
            </a:r>
          </a:p>
          <a:p>
            <a:pPr lvl="0"/>
            <a:r>
              <a:rPr lang="en-US"/>
              <a:t>Bad</a:t>
            </a:r>
          </a:p>
          <a:p>
            <a:pPr lvl="1"/>
            <a:r>
              <a:rPr lang="en-US"/>
              <a:t>Bookeeping becomes more complex</a:t>
            </a:r>
          </a:p>
          <a:p>
            <a:pPr lvl="1"/>
            <a:r>
              <a:rPr lang="en-US"/>
              <a:t>Lots of small pages to keep track of</a:t>
            </a:r>
          </a:p>
          <a:p>
            <a:pPr lvl="1"/>
            <a:endParaRPr lang="en-US"/>
          </a:p>
          <a:p>
            <a:pPr marL="457189" lvl="1" indent="0">
              <a:buNone/>
            </a:pPr>
            <a:r>
              <a:rPr lang="en-US" b="1">
                <a:solidFill>
                  <a:srgbClr val="C00000"/>
                </a:solidFill>
              </a:rPr>
              <a:t>Let’s see how to deal with this!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E2F0-13A7-402F-8AE7-E04FEA3FF7F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Single-level page table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D57FC-AAFF-46FD-9325-A6FEE7D0FA3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Need to keep around a maping between virtual page and physical page</a:t>
            </a:r>
          </a:p>
          <a:p>
            <a:pPr lvl="0"/>
            <a:r>
              <a:rPr lang="en-US"/>
              <a:t>Suppose 32bits addresses</a:t>
            </a:r>
          </a:p>
          <a:p>
            <a:pPr lvl="1"/>
            <a:r>
              <a:rPr lang="en-US"/>
              <a:t>12bits offset (4kb per page)</a:t>
            </a:r>
          </a:p>
          <a:p>
            <a:pPr lvl="1"/>
            <a:r>
              <a:rPr lang="en-US"/>
              <a:t>20 bits for page number (~1millions entries)</a:t>
            </a:r>
          </a:p>
          <a:p>
            <a:pPr lvl="0"/>
            <a:r>
              <a:rPr lang="en-US"/>
              <a:t>Each process associated with a mapping</a:t>
            </a:r>
          </a:p>
          <a:p>
            <a:pPr lvl="0"/>
            <a:r>
              <a:rPr lang="en-US"/>
              <a:t>Need a table with 1 millions entries!!!!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4B5F4A-7F74-47E7-96B8-3F99304BC75E}"/>
              </a:ext>
            </a:extLst>
          </p:cNvPr>
          <p:cNvSpPr/>
          <p:nvPr/>
        </p:nvSpPr>
        <p:spPr>
          <a:xfrm>
            <a:off x="4068617" y="6022104"/>
            <a:ext cx="1422404" cy="290949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page #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FBC1C6-A4EB-493D-BEDA-929BD91EAAD3}"/>
              </a:ext>
            </a:extLst>
          </p:cNvPr>
          <p:cNvSpPr/>
          <p:nvPr/>
        </p:nvSpPr>
        <p:spPr>
          <a:xfrm>
            <a:off x="5505334" y="6022104"/>
            <a:ext cx="1154545" cy="290949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offset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Left Brace 6">
            <a:extLst>
              <a:ext uri="{FF2B5EF4-FFF2-40B4-BE49-F238E27FC236}">
                <a16:creationId xmlns:a16="http://schemas.microsoft.com/office/drawing/2014/main" id="{CF1674F8-9599-44E8-AA3C-A2010D08215D}"/>
              </a:ext>
            </a:extLst>
          </p:cNvPr>
          <p:cNvSpPr/>
          <p:nvPr/>
        </p:nvSpPr>
        <p:spPr>
          <a:xfrm rot="5400013">
            <a:off x="5264651" y="4507225"/>
            <a:ext cx="222820" cy="259126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8333"/>
              <a:gd name="f10" fmla="val 50000"/>
              <a:gd name="f11" fmla="+- 0 0 -180"/>
              <a:gd name="f12" fmla="+- 0 0 -270"/>
              <a:gd name="f13" fmla="+- 0 0 -360"/>
              <a:gd name="f14" fmla="abs f3"/>
              <a:gd name="f15" fmla="abs f4"/>
              <a:gd name="f16" fmla="abs f5"/>
              <a:gd name="f17" fmla="+- 2700000 f1 0"/>
              <a:gd name="f18" fmla="*/ f11 f0 1"/>
              <a:gd name="f19" fmla="*/ f12 f0 1"/>
              <a:gd name="f20" fmla="*/ f13 f0 1"/>
              <a:gd name="f21" fmla="?: f14 f3 1"/>
              <a:gd name="f22" fmla="?: f15 f4 1"/>
              <a:gd name="f23" fmla="?: f16 f5 1"/>
              <a:gd name="f24" fmla="+- f17 0 f1"/>
              <a:gd name="f25" fmla="*/ f18 1 f2"/>
              <a:gd name="f26" fmla="*/ f19 1 f2"/>
              <a:gd name="f27" fmla="*/ f20 1 f2"/>
              <a:gd name="f28" fmla="*/ f21 1 21600"/>
              <a:gd name="f29" fmla="*/ f22 1 21600"/>
              <a:gd name="f30" fmla="*/ 21600 f21 1"/>
              <a:gd name="f31" fmla="*/ 21600 f22 1"/>
              <a:gd name="f32" fmla="+- f24 f1 0"/>
              <a:gd name="f33" fmla="+- f25 0 f1"/>
              <a:gd name="f34" fmla="+- f26 0 f1"/>
              <a:gd name="f35" fmla="+- f27 0 f1"/>
              <a:gd name="f36" fmla="min f29 f28"/>
              <a:gd name="f37" fmla="*/ f30 1 f23"/>
              <a:gd name="f38" fmla="*/ f31 1 f23"/>
              <a:gd name="f39" fmla="*/ f32 f7 1"/>
              <a:gd name="f40" fmla="val f37"/>
              <a:gd name="f41" fmla="val f38"/>
              <a:gd name="f42" fmla="*/ f39 1 f0"/>
              <a:gd name="f43" fmla="*/ f6 f36 1"/>
              <a:gd name="f44" fmla="+- f41 0 f6"/>
              <a:gd name="f45" fmla="+- f40 0 f6"/>
              <a:gd name="f46" fmla="+- 0 0 f42"/>
              <a:gd name="f47" fmla="*/ f40 f36 1"/>
              <a:gd name="f48" fmla="*/ f41 f36 1"/>
              <a:gd name="f49" fmla="*/ f45 1 2"/>
              <a:gd name="f50" fmla="min f45 f44"/>
              <a:gd name="f51" fmla="*/ f44 f10 1"/>
              <a:gd name="f52" fmla="+- 0 0 f46"/>
              <a:gd name="f53" fmla="+- f6 f49 0"/>
              <a:gd name="f54" fmla="*/ f50 f9 1"/>
              <a:gd name="f55" fmla="*/ f51 1 100000"/>
              <a:gd name="f56" fmla="*/ f52 f0 1"/>
              <a:gd name="f57" fmla="*/ f49 f36 1"/>
              <a:gd name="f58" fmla="*/ f54 1 100000"/>
              <a:gd name="f59" fmla="*/ f56 1 f7"/>
              <a:gd name="f60" fmla="*/ f53 f36 1"/>
              <a:gd name="f61" fmla="*/ f55 f36 1"/>
              <a:gd name="f62" fmla="+- f55 f58 0"/>
              <a:gd name="f63" fmla="+- f59 0 f1"/>
              <a:gd name="f64" fmla="*/ f58 f36 1"/>
              <a:gd name="f65" fmla="cos 1 f63"/>
              <a:gd name="f66" fmla="sin 1 f63"/>
              <a:gd name="f67" fmla="*/ f62 f36 1"/>
              <a:gd name="f68" fmla="+- 0 0 f65"/>
              <a:gd name="f69" fmla="+- 0 0 f66"/>
              <a:gd name="f70" fmla="+- 0 0 f68"/>
              <a:gd name="f71" fmla="+- 0 0 f69"/>
              <a:gd name="f72" fmla="val f70"/>
              <a:gd name="f73" fmla="val f71"/>
              <a:gd name="f74" fmla="*/ f72 f49 1"/>
              <a:gd name="f75" fmla="*/ f73 f58 1"/>
              <a:gd name="f76" fmla="+- f40 0 f74"/>
              <a:gd name="f77" fmla="+- f58 0 f75"/>
              <a:gd name="f78" fmla="+- f41 f75 0"/>
              <a:gd name="f79" fmla="+- f78 0 f58"/>
              <a:gd name="f80" fmla="*/ f76 f36 1"/>
              <a:gd name="f81" fmla="*/ f77 f36 1"/>
              <a:gd name="f82" fmla="*/ f79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47" y="f43"/>
              </a:cxn>
              <a:cxn ang="f34">
                <a:pos x="f43" y="f61"/>
              </a:cxn>
              <a:cxn ang="f35">
                <a:pos x="f47" y="f48"/>
              </a:cxn>
            </a:cxnLst>
            <a:rect l="f80" t="f81" r="f47" b="f82"/>
            <a:pathLst>
              <a:path stroke="0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  <a:close/>
              </a:path>
              <a:path fill="none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</a:path>
            </a:pathLst>
          </a:custGeom>
          <a:noFill/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033C73C8-B243-4B19-8EB0-791FA9D56028}"/>
              </a:ext>
            </a:extLst>
          </p:cNvPr>
          <p:cNvSpPr txBox="1"/>
          <p:nvPr/>
        </p:nvSpPr>
        <p:spPr>
          <a:xfrm>
            <a:off x="4253094" y="5091172"/>
            <a:ext cx="2317301" cy="492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Physical Address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1D8C12B6-7185-4464-8455-A8CDCB23C888}"/>
              </a:ext>
            </a:extLst>
          </p:cNvPr>
          <p:cNvSpPr/>
          <p:nvPr/>
        </p:nvSpPr>
        <p:spPr>
          <a:xfrm>
            <a:off x="8372758" y="3138050"/>
            <a:ext cx="1422404" cy="290949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page #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DA9F1503-B5B9-4506-B37A-525EAD50AA2F}"/>
              </a:ext>
            </a:extLst>
          </p:cNvPr>
          <p:cNvSpPr/>
          <p:nvPr/>
        </p:nvSpPr>
        <p:spPr>
          <a:xfrm>
            <a:off x="9809476" y="3138050"/>
            <a:ext cx="1154545" cy="290949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offset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Left Brace 10">
            <a:extLst>
              <a:ext uri="{FF2B5EF4-FFF2-40B4-BE49-F238E27FC236}">
                <a16:creationId xmlns:a16="http://schemas.microsoft.com/office/drawing/2014/main" id="{9EAEB2F5-552F-4210-A46A-3E35E70DB1C3}"/>
              </a:ext>
            </a:extLst>
          </p:cNvPr>
          <p:cNvSpPr/>
          <p:nvPr/>
        </p:nvSpPr>
        <p:spPr>
          <a:xfrm rot="5400013">
            <a:off x="9556979" y="1649042"/>
            <a:ext cx="222820" cy="259126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8333"/>
              <a:gd name="f10" fmla="val 50000"/>
              <a:gd name="f11" fmla="+- 0 0 -180"/>
              <a:gd name="f12" fmla="+- 0 0 -270"/>
              <a:gd name="f13" fmla="+- 0 0 -360"/>
              <a:gd name="f14" fmla="abs f3"/>
              <a:gd name="f15" fmla="abs f4"/>
              <a:gd name="f16" fmla="abs f5"/>
              <a:gd name="f17" fmla="+- 2700000 f1 0"/>
              <a:gd name="f18" fmla="*/ f11 f0 1"/>
              <a:gd name="f19" fmla="*/ f12 f0 1"/>
              <a:gd name="f20" fmla="*/ f13 f0 1"/>
              <a:gd name="f21" fmla="?: f14 f3 1"/>
              <a:gd name="f22" fmla="?: f15 f4 1"/>
              <a:gd name="f23" fmla="?: f16 f5 1"/>
              <a:gd name="f24" fmla="+- f17 0 f1"/>
              <a:gd name="f25" fmla="*/ f18 1 f2"/>
              <a:gd name="f26" fmla="*/ f19 1 f2"/>
              <a:gd name="f27" fmla="*/ f20 1 f2"/>
              <a:gd name="f28" fmla="*/ f21 1 21600"/>
              <a:gd name="f29" fmla="*/ f22 1 21600"/>
              <a:gd name="f30" fmla="*/ 21600 f21 1"/>
              <a:gd name="f31" fmla="*/ 21600 f22 1"/>
              <a:gd name="f32" fmla="+- f24 f1 0"/>
              <a:gd name="f33" fmla="+- f25 0 f1"/>
              <a:gd name="f34" fmla="+- f26 0 f1"/>
              <a:gd name="f35" fmla="+- f27 0 f1"/>
              <a:gd name="f36" fmla="min f29 f28"/>
              <a:gd name="f37" fmla="*/ f30 1 f23"/>
              <a:gd name="f38" fmla="*/ f31 1 f23"/>
              <a:gd name="f39" fmla="*/ f32 f7 1"/>
              <a:gd name="f40" fmla="val f37"/>
              <a:gd name="f41" fmla="val f38"/>
              <a:gd name="f42" fmla="*/ f39 1 f0"/>
              <a:gd name="f43" fmla="*/ f6 f36 1"/>
              <a:gd name="f44" fmla="+- f41 0 f6"/>
              <a:gd name="f45" fmla="+- f40 0 f6"/>
              <a:gd name="f46" fmla="+- 0 0 f42"/>
              <a:gd name="f47" fmla="*/ f40 f36 1"/>
              <a:gd name="f48" fmla="*/ f41 f36 1"/>
              <a:gd name="f49" fmla="*/ f45 1 2"/>
              <a:gd name="f50" fmla="min f45 f44"/>
              <a:gd name="f51" fmla="*/ f44 f10 1"/>
              <a:gd name="f52" fmla="+- 0 0 f46"/>
              <a:gd name="f53" fmla="+- f6 f49 0"/>
              <a:gd name="f54" fmla="*/ f50 f9 1"/>
              <a:gd name="f55" fmla="*/ f51 1 100000"/>
              <a:gd name="f56" fmla="*/ f52 f0 1"/>
              <a:gd name="f57" fmla="*/ f49 f36 1"/>
              <a:gd name="f58" fmla="*/ f54 1 100000"/>
              <a:gd name="f59" fmla="*/ f56 1 f7"/>
              <a:gd name="f60" fmla="*/ f53 f36 1"/>
              <a:gd name="f61" fmla="*/ f55 f36 1"/>
              <a:gd name="f62" fmla="+- f55 f58 0"/>
              <a:gd name="f63" fmla="+- f59 0 f1"/>
              <a:gd name="f64" fmla="*/ f58 f36 1"/>
              <a:gd name="f65" fmla="cos 1 f63"/>
              <a:gd name="f66" fmla="sin 1 f63"/>
              <a:gd name="f67" fmla="*/ f62 f36 1"/>
              <a:gd name="f68" fmla="+- 0 0 f65"/>
              <a:gd name="f69" fmla="+- 0 0 f66"/>
              <a:gd name="f70" fmla="+- 0 0 f68"/>
              <a:gd name="f71" fmla="+- 0 0 f69"/>
              <a:gd name="f72" fmla="val f70"/>
              <a:gd name="f73" fmla="val f71"/>
              <a:gd name="f74" fmla="*/ f72 f49 1"/>
              <a:gd name="f75" fmla="*/ f73 f58 1"/>
              <a:gd name="f76" fmla="+- f40 0 f74"/>
              <a:gd name="f77" fmla="+- f58 0 f75"/>
              <a:gd name="f78" fmla="+- f41 f75 0"/>
              <a:gd name="f79" fmla="+- f78 0 f58"/>
              <a:gd name="f80" fmla="*/ f76 f36 1"/>
              <a:gd name="f81" fmla="*/ f77 f36 1"/>
              <a:gd name="f82" fmla="*/ f79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47" y="f43"/>
              </a:cxn>
              <a:cxn ang="f34">
                <a:pos x="f43" y="f61"/>
              </a:cxn>
              <a:cxn ang="f35">
                <a:pos x="f47" y="f48"/>
              </a:cxn>
            </a:cxnLst>
            <a:rect l="f80" t="f81" r="f47" b="f82"/>
            <a:pathLst>
              <a:path stroke="0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  <a:close/>
              </a:path>
              <a:path fill="none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</a:path>
            </a:pathLst>
          </a:custGeom>
          <a:noFill/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A0CD1FE6-E5CF-4F3F-9899-06690EC442E3}"/>
              </a:ext>
            </a:extLst>
          </p:cNvPr>
          <p:cNvSpPr txBox="1"/>
          <p:nvPr/>
        </p:nvSpPr>
        <p:spPr>
          <a:xfrm>
            <a:off x="8719743" y="2273345"/>
            <a:ext cx="2153795" cy="492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Virtual Address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57103250-BD74-4279-BC6D-30B4742A60E8}"/>
              </a:ext>
            </a:extLst>
          </p:cNvPr>
          <p:cNvSpPr/>
          <p:nvPr/>
        </p:nvSpPr>
        <p:spPr>
          <a:xfrm>
            <a:off x="7652321" y="4216006"/>
            <a:ext cx="2157143" cy="350983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physical page #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1C274357-2EE8-4346-B203-D4E7602F6A02}"/>
              </a:ext>
            </a:extLst>
          </p:cNvPr>
          <p:cNvSpPr/>
          <p:nvPr/>
        </p:nvSpPr>
        <p:spPr>
          <a:xfrm>
            <a:off x="7652321" y="4566221"/>
            <a:ext cx="2157143" cy="350983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physical page #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B443E5B5-B2A8-4C70-988B-C530A91DBB1D}"/>
              </a:ext>
            </a:extLst>
          </p:cNvPr>
          <p:cNvSpPr/>
          <p:nvPr/>
        </p:nvSpPr>
        <p:spPr>
          <a:xfrm>
            <a:off x="7652321" y="4915681"/>
            <a:ext cx="2157143" cy="350983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physical page #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9089212E-6A52-42F0-939A-3A09C54189F3}"/>
              </a:ext>
            </a:extLst>
          </p:cNvPr>
          <p:cNvSpPr/>
          <p:nvPr/>
        </p:nvSpPr>
        <p:spPr>
          <a:xfrm>
            <a:off x="7652321" y="5265139"/>
            <a:ext cx="2157143" cy="350983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physical page #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379E13DD-B4A6-49CD-B0D3-7ED8699ED14D}"/>
              </a:ext>
            </a:extLst>
          </p:cNvPr>
          <p:cNvSpPr/>
          <p:nvPr/>
        </p:nvSpPr>
        <p:spPr>
          <a:xfrm>
            <a:off x="7652321" y="5631790"/>
            <a:ext cx="2157143" cy="350983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physical page #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38F374EF-13CC-4302-A5EC-13C860777ECD}"/>
              </a:ext>
            </a:extLst>
          </p:cNvPr>
          <p:cNvSpPr/>
          <p:nvPr/>
        </p:nvSpPr>
        <p:spPr>
          <a:xfrm>
            <a:off x="7652321" y="5997330"/>
            <a:ext cx="2157143" cy="350983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physical page #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8" name="Connector: Elbow 19">
            <a:extLst>
              <a:ext uri="{FF2B5EF4-FFF2-40B4-BE49-F238E27FC236}">
                <a16:creationId xmlns:a16="http://schemas.microsoft.com/office/drawing/2014/main" id="{3F81FD41-2508-4294-ABB2-6E6D4924129C}"/>
              </a:ext>
            </a:extLst>
          </p:cNvPr>
          <p:cNvCxnSpPr>
            <a:stCxn id="8" idx="2"/>
            <a:endCxn id="15" idx="3"/>
          </p:cNvCxnSpPr>
          <p:nvPr/>
        </p:nvCxnSpPr>
        <p:spPr>
          <a:xfrm rot="16200000" flipH="1">
            <a:off x="8440895" y="4072063"/>
            <a:ext cx="2011632" cy="725503"/>
          </a:xfrm>
          <a:prstGeom prst="bentConnector4">
            <a:avLst>
              <a:gd name="adj1" fmla="val 45638"/>
              <a:gd name="adj2" fmla="val 142012"/>
            </a:avLst>
          </a:prstGeom>
          <a:noFill/>
          <a:ln w="19046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9" name="Connector: Elbow 22">
            <a:extLst>
              <a:ext uri="{FF2B5EF4-FFF2-40B4-BE49-F238E27FC236}">
                <a16:creationId xmlns:a16="http://schemas.microsoft.com/office/drawing/2014/main" id="{EF5D7F00-C0B0-4D84-BA10-8A20DF80AC7D}"/>
              </a:ext>
            </a:extLst>
          </p:cNvPr>
          <p:cNvCxnSpPr>
            <a:stCxn id="15" idx="1"/>
            <a:endCxn id="4" idx="0"/>
          </p:cNvCxnSpPr>
          <p:nvPr/>
        </p:nvCxnSpPr>
        <p:spPr>
          <a:xfrm rot="10800000" flipV="1">
            <a:off x="4779819" y="5440630"/>
            <a:ext cx="2872501" cy="581473"/>
          </a:xfrm>
          <a:prstGeom prst="bentConnector2">
            <a:avLst/>
          </a:prstGeom>
          <a:noFill/>
          <a:ln w="19046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20" name="Connector: Elbow 24">
            <a:extLst>
              <a:ext uri="{FF2B5EF4-FFF2-40B4-BE49-F238E27FC236}">
                <a16:creationId xmlns:a16="http://schemas.microsoft.com/office/drawing/2014/main" id="{04FC7E1A-3DB9-4CA0-B3F0-19883C2DEB2A}"/>
              </a:ext>
            </a:extLst>
          </p:cNvPr>
          <p:cNvCxnSpPr>
            <a:stCxn id="9" idx="2"/>
            <a:endCxn id="5" idx="2"/>
          </p:cNvCxnSpPr>
          <p:nvPr/>
        </p:nvCxnSpPr>
        <p:spPr>
          <a:xfrm rot="5400000">
            <a:off x="6792651" y="2718955"/>
            <a:ext cx="2884055" cy="4304141"/>
          </a:xfrm>
          <a:prstGeom prst="bentConnector3">
            <a:avLst>
              <a:gd name="adj1" fmla="val 110568"/>
            </a:avLst>
          </a:prstGeom>
          <a:noFill/>
          <a:ln w="19046" cap="flat">
            <a:solidFill>
              <a:srgbClr val="ED7D31"/>
            </a:solidFill>
            <a:prstDash val="solid"/>
            <a:miter/>
            <a:tailEnd type="arrow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7627-D595-4821-A806-4EDC26E4087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Problems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81BC7-494A-473F-9CC6-77278A4EB70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Most address space are sparse</a:t>
            </a:r>
          </a:p>
          <a:p>
            <a:pPr lvl="1"/>
            <a:r>
              <a:rPr lang="en-US"/>
              <a:t>Not all pages are used</a:t>
            </a:r>
          </a:p>
          <a:p>
            <a:pPr lvl="1"/>
            <a:r>
              <a:rPr lang="en-US"/>
              <a:t>In our example most process would use less than 1 million pages</a:t>
            </a:r>
          </a:p>
          <a:p>
            <a:pPr lvl="0"/>
            <a:r>
              <a:rPr lang="en-US"/>
              <a:t>That means a huge map full of NULL entries</a:t>
            </a:r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63D51-A13D-46DA-96BA-03EDBF02748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Problems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59903-B301-4E12-A171-44415BBC02B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Most address space are sparse</a:t>
            </a:r>
          </a:p>
          <a:p>
            <a:pPr lvl="1"/>
            <a:r>
              <a:rPr lang="en-US"/>
              <a:t>Not all pages are used</a:t>
            </a:r>
          </a:p>
          <a:p>
            <a:pPr lvl="1"/>
            <a:r>
              <a:rPr lang="en-US"/>
              <a:t>In our example most process would use less than 1 million pages</a:t>
            </a:r>
          </a:p>
          <a:p>
            <a:pPr lvl="0"/>
            <a:r>
              <a:rPr lang="en-US"/>
              <a:t>That means a huge map full of NULL entries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 b="1">
                <a:solidFill>
                  <a:srgbClr val="C00000"/>
                </a:solidFill>
              </a:rPr>
              <a:t>What a computer scientist do?</a:t>
            </a:r>
            <a:endParaRPr lang="en-US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F95B-2FE8-4959-ACD4-3C254AF20E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Problems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072B-8C45-4F15-82E3-26603BD1C72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n-US"/>
              <a:t>Most address space are sparse</a:t>
            </a:r>
          </a:p>
          <a:p>
            <a:pPr lvl="1">
              <a:lnSpc>
                <a:spcPct val="80000"/>
              </a:lnSpc>
            </a:pPr>
            <a:r>
              <a:rPr lang="en-US"/>
              <a:t>Not all pages are used</a:t>
            </a:r>
          </a:p>
          <a:p>
            <a:pPr lvl="1">
              <a:lnSpc>
                <a:spcPct val="80000"/>
              </a:lnSpc>
            </a:pPr>
            <a:r>
              <a:rPr lang="en-US"/>
              <a:t>In our example most process would use less than 1 million pages</a:t>
            </a:r>
          </a:p>
          <a:p>
            <a:pPr lvl="0">
              <a:lnSpc>
                <a:spcPct val="80000"/>
              </a:lnSpc>
            </a:pPr>
            <a:r>
              <a:rPr lang="en-US"/>
              <a:t>That means a huge map full of NULL entries</a:t>
            </a:r>
          </a:p>
          <a:p>
            <a:pPr marL="0" indent="0">
              <a:lnSpc>
                <a:spcPct val="80000"/>
              </a:lnSpc>
              <a:buNone/>
            </a:pPr>
            <a:endParaRPr lang="en-GB"/>
          </a:p>
          <a:p>
            <a:pPr marL="0" indent="0">
              <a:lnSpc>
                <a:spcPct val="80000"/>
              </a:lnSpc>
              <a:buNone/>
            </a:pPr>
            <a:r>
              <a:rPr lang="en-GB" b="1"/>
              <a:t>What a computer scientist do?</a:t>
            </a:r>
          </a:p>
          <a:p>
            <a:pPr marL="0" indent="0">
              <a:lnSpc>
                <a:spcPct val="80000"/>
              </a:lnSpc>
              <a:buNone/>
            </a:pPr>
            <a:endParaRPr lang="en-GB" b="1">
              <a:solidFill>
                <a:srgbClr val="C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b="1">
                <a:solidFill>
                  <a:srgbClr val="C00000"/>
                </a:solidFill>
              </a:rPr>
              <a:t>We add a level of indirection!</a:t>
            </a:r>
            <a:endParaRPr lang="en-US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Widescreen</PresentationFormat>
  <Paragraphs>106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Computer Systems B COMS20012</vt:lpstr>
      <vt:lpstr>Paging</vt:lpstr>
      <vt:lpstr>Paging</vt:lpstr>
      <vt:lpstr>Good and Bad</vt:lpstr>
      <vt:lpstr>Good and Bad</vt:lpstr>
      <vt:lpstr>Single-level page table</vt:lpstr>
      <vt:lpstr>Problems</vt:lpstr>
      <vt:lpstr>Problems</vt:lpstr>
      <vt:lpstr>Problems</vt:lpstr>
      <vt:lpstr>Two-level page table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B COMS20012</dc:title>
  <dc:creator>Sana Belguith</dc:creator>
  <cp:lastModifiedBy>Sana Belguith</cp:lastModifiedBy>
  <cp:revision>1</cp:revision>
  <dcterms:created xsi:type="dcterms:W3CDTF">2022-03-18T11:01:17Z</dcterms:created>
  <dcterms:modified xsi:type="dcterms:W3CDTF">2022-03-18T11:16:02Z</dcterms:modified>
</cp:coreProperties>
</file>