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789" r:id="rId2"/>
    <p:sldId id="394" r:id="rId3"/>
    <p:sldId id="669" r:id="rId4"/>
    <p:sldId id="597" r:id="rId5"/>
    <p:sldId id="598" r:id="rId6"/>
    <p:sldId id="599" r:id="rId7"/>
    <p:sldId id="600" r:id="rId8"/>
    <p:sldId id="721" r:id="rId9"/>
    <p:sldId id="622" r:id="rId10"/>
    <p:sldId id="541" r:id="rId11"/>
    <p:sldId id="542" r:id="rId12"/>
    <p:sldId id="784" r:id="rId13"/>
    <p:sldId id="628" r:id="rId14"/>
    <p:sldId id="543" r:id="rId15"/>
    <p:sldId id="544" r:id="rId16"/>
    <p:sldId id="545" r:id="rId17"/>
    <p:sldId id="546" r:id="rId18"/>
    <p:sldId id="548" r:id="rId19"/>
    <p:sldId id="550" r:id="rId20"/>
    <p:sldId id="629" r:id="rId21"/>
    <p:sldId id="630" r:id="rId22"/>
    <p:sldId id="552" r:id="rId23"/>
    <p:sldId id="553" r:id="rId24"/>
    <p:sldId id="570" r:id="rId25"/>
    <p:sldId id="571" r:id="rId26"/>
    <p:sldId id="639" r:id="rId27"/>
    <p:sldId id="573" r:id="rId28"/>
    <p:sldId id="574" r:id="rId29"/>
    <p:sldId id="558" r:id="rId30"/>
    <p:sldId id="561" r:id="rId31"/>
    <p:sldId id="788" r:id="rId32"/>
    <p:sldId id="624" r:id="rId33"/>
    <p:sldId id="565" r:id="rId34"/>
    <p:sldId id="566" r:id="rId35"/>
    <p:sldId id="567" r:id="rId36"/>
    <p:sldId id="538" r:id="rId37"/>
    <p:sldId id="540" r:id="rId38"/>
    <p:sldId id="580" r:id="rId39"/>
    <p:sldId id="581" r:id="rId40"/>
    <p:sldId id="583" r:id="rId41"/>
    <p:sldId id="584" r:id="rId42"/>
    <p:sldId id="585" r:id="rId43"/>
    <p:sldId id="586" r:id="rId44"/>
    <p:sldId id="587" r:id="rId45"/>
    <p:sldId id="589" r:id="rId46"/>
    <p:sldId id="590" r:id="rId47"/>
    <p:sldId id="591" r:id="rId48"/>
    <p:sldId id="562" r:id="rId49"/>
    <p:sldId id="563" r:id="rId5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A339"/>
    <a:srgbClr val="FFBA1C"/>
    <a:srgbClr val="F5FF23"/>
    <a:srgbClr val="FA2121"/>
    <a:srgbClr val="FF414C"/>
    <a:srgbClr val="C4FEFA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5D66E-89C2-4CE2-8ACB-0E216D349CAB}" v="53" dt="2023-02-23T08:35:30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102" d="100"/>
          <a:sy n="102" d="100"/>
        </p:scale>
        <p:origin x="192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4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Belguith" userId="edaa0afb-4621-4165-af1d-05ed505f7999" providerId="ADAL" clId="{1D95D66E-89C2-4CE2-8ACB-0E216D349CAB}"/>
    <pc:docChg chg="undo custSel addSld delSld modSld sldOrd">
      <pc:chgData name="Sana Belguith" userId="edaa0afb-4621-4165-af1d-05ed505f7999" providerId="ADAL" clId="{1D95D66E-89C2-4CE2-8ACB-0E216D349CAB}" dt="2023-03-09T09:02:16.754" v="932" actId="20577"/>
      <pc:docMkLst>
        <pc:docMk/>
      </pc:docMkLst>
      <pc:sldChg chg="del">
        <pc:chgData name="Sana Belguith" userId="edaa0afb-4621-4165-af1d-05ed505f7999" providerId="ADAL" clId="{1D95D66E-89C2-4CE2-8ACB-0E216D349CAB}" dt="2023-02-21T11:44:09.207" v="0" actId="47"/>
        <pc:sldMkLst>
          <pc:docMk/>
          <pc:sldMk cId="0" sldId="341"/>
        </pc:sldMkLst>
      </pc:sldChg>
      <pc:sldChg chg="del">
        <pc:chgData name="Sana Belguith" userId="edaa0afb-4621-4165-af1d-05ed505f7999" providerId="ADAL" clId="{1D95D66E-89C2-4CE2-8ACB-0E216D349CAB}" dt="2023-02-21T14:10:32.062" v="28" actId="47"/>
        <pc:sldMkLst>
          <pc:docMk/>
          <pc:sldMk cId="0" sldId="350"/>
        </pc:sldMkLst>
      </pc:sldChg>
      <pc:sldChg chg="addSp modSp add mod modAnim">
        <pc:chgData name="Sana Belguith" userId="edaa0afb-4621-4165-af1d-05ed505f7999" providerId="ADAL" clId="{1D95D66E-89C2-4CE2-8ACB-0E216D349CAB}" dt="2023-02-23T08:35:30.834" v="591"/>
        <pc:sldMkLst>
          <pc:docMk/>
          <pc:sldMk cId="0" sldId="394"/>
        </pc:sldMkLst>
        <pc:spChg chg="add mod">
          <ac:chgData name="Sana Belguith" userId="edaa0afb-4621-4165-af1d-05ed505f7999" providerId="ADAL" clId="{1D95D66E-89C2-4CE2-8ACB-0E216D349CAB}" dt="2023-02-23T08:35:26.864" v="590" actId="1037"/>
          <ac:spMkLst>
            <pc:docMk/>
            <pc:sldMk cId="0" sldId="394"/>
            <ac:spMk id="2" creationId="{C5815CA2-D7AB-1602-CA49-CD35BB96EE77}"/>
          </ac:spMkLst>
        </pc:spChg>
        <pc:spChg chg="mod">
          <ac:chgData name="Sana Belguith" userId="edaa0afb-4621-4165-af1d-05ed505f7999" providerId="ADAL" clId="{1D95D66E-89C2-4CE2-8ACB-0E216D349CAB}" dt="2023-02-22T16:04:39.343" v="361" actId="404"/>
          <ac:spMkLst>
            <pc:docMk/>
            <pc:sldMk cId="0" sldId="394"/>
            <ac:spMk id="7170" creationId="{AFCA18D8-5340-8EA8-7252-1370BE9772B5}"/>
          </ac:spMkLst>
        </pc:spChg>
        <pc:spChg chg="mod">
          <ac:chgData name="Sana Belguith" userId="edaa0afb-4621-4165-af1d-05ed505f7999" providerId="ADAL" clId="{1D95D66E-89C2-4CE2-8ACB-0E216D349CAB}" dt="2023-02-21T14:27:46.419" v="121" actId="208"/>
          <ac:spMkLst>
            <pc:docMk/>
            <pc:sldMk cId="0" sldId="394"/>
            <ac:spMk id="7174" creationId="{6801B581-5260-6E79-F69E-510DA90D9062}"/>
          </ac:spMkLst>
        </pc:spChg>
        <pc:spChg chg="mod">
          <ac:chgData name="Sana Belguith" userId="edaa0afb-4621-4165-af1d-05ed505f7999" providerId="ADAL" clId="{1D95D66E-89C2-4CE2-8ACB-0E216D349CAB}" dt="2023-02-21T14:27:46.419" v="121" actId="208"/>
          <ac:spMkLst>
            <pc:docMk/>
            <pc:sldMk cId="0" sldId="394"/>
            <ac:spMk id="7175" creationId="{353AA48D-550A-882F-A242-588545C70622}"/>
          </ac:spMkLst>
        </pc:spChg>
        <pc:grpChg chg="mod">
          <ac:chgData name="Sana Belguith" userId="edaa0afb-4621-4165-af1d-05ed505f7999" providerId="ADAL" clId="{1D95D66E-89C2-4CE2-8ACB-0E216D349CAB}" dt="2023-02-21T14:27:46.419" v="121" actId="208"/>
          <ac:grpSpMkLst>
            <pc:docMk/>
            <pc:sldMk cId="0" sldId="394"/>
            <ac:grpSpMk id="7171" creationId="{9DC9ECB9-0D2B-0B98-4E5D-6815EB5C4A41}"/>
          </ac:grpSpMkLst>
        </pc:grpChg>
        <pc:grpChg chg="mod">
          <ac:chgData name="Sana Belguith" userId="edaa0afb-4621-4165-af1d-05ed505f7999" providerId="ADAL" clId="{1D95D66E-89C2-4CE2-8ACB-0E216D349CAB}" dt="2023-02-21T14:27:46.419" v="121" actId="208"/>
          <ac:grpSpMkLst>
            <pc:docMk/>
            <pc:sldMk cId="0" sldId="394"/>
            <ac:grpSpMk id="7172" creationId="{C9F98620-ECC1-E4AE-6AAB-AEFF07DC6F5F}"/>
          </ac:grpSpMkLst>
        </pc:grpChg>
        <pc:grpChg chg="mod">
          <ac:chgData name="Sana Belguith" userId="edaa0afb-4621-4165-af1d-05ed505f7999" providerId="ADAL" clId="{1D95D66E-89C2-4CE2-8ACB-0E216D349CAB}" dt="2023-02-21T14:27:46.419" v="121" actId="208"/>
          <ac:grpSpMkLst>
            <pc:docMk/>
            <pc:sldMk cId="0" sldId="394"/>
            <ac:grpSpMk id="7173" creationId="{12F6FE8A-43A6-F2EB-AA85-E85FAA5FDA3F}"/>
          </ac:grpSpMkLst>
        </pc:grpChg>
      </pc:sldChg>
      <pc:sldChg chg="del">
        <pc:chgData name="Sana Belguith" userId="edaa0afb-4621-4165-af1d-05ed505f7999" providerId="ADAL" clId="{1D95D66E-89C2-4CE2-8ACB-0E216D349CAB}" dt="2023-02-21T14:52:31.895" v="292" actId="47"/>
        <pc:sldMkLst>
          <pc:docMk/>
          <pc:sldMk cId="0" sldId="406"/>
        </pc:sldMkLst>
      </pc:sldChg>
      <pc:sldChg chg="del">
        <pc:chgData name="Sana Belguith" userId="edaa0afb-4621-4165-af1d-05ed505f7999" providerId="ADAL" clId="{1D95D66E-89C2-4CE2-8ACB-0E216D349CAB}" dt="2023-02-21T14:52:31.895" v="292" actId="47"/>
        <pc:sldMkLst>
          <pc:docMk/>
          <pc:sldMk cId="0" sldId="407"/>
        </pc:sldMkLst>
      </pc:sldChg>
      <pc:sldChg chg="del">
        <pc:chgData name="Sana Belguith" userId="edaa0afb-4621-4165-af1d-05ed505f7999" providerId="ADAL" clId="{1D95D66E-89C2-4CE2-8ACB-0E216D349CAB}" dt="2023-02-21T14:52:31.895" v="292" actId="47"/>
        <pc:sldMkLst>
          <pc:docMk/>
          <pc:sldMk cId="0" sldId="522"/>
        </pc:sldMkLst>
      </pc:sldChg>
      <pc:sldChg chg="del">
        <pc:chgData name="Sana Belguith" userId="edaa0afb-4621-4165-af1d-05ed505f7999" providerId="ADAL" clId="{1D95D66E-89C2-4CE2-8ACB-0E216D349CAB}" dt="2023-02-21T11:44:09.207" v="0" actId="47"/>
        <pc:sldMkLst>
          <pc:docMk/>
          <pc:sldMk cId="0" sldId="523"/>
        </pc:sldMkLst>
      </pc:sldChg>
      <pc:sldChg chg="del">
        <pc:chgData name="Sana Belguith" userId="edaa0afb-4621-4165-af1d-05ed505f7999" providerId="ADAL" clId="{1D95D66E-89C2-4CE2-8ACB-0E216D349CAB}" dt="2023-02-21T11:44:09.207" v="0" actId="47"/>
        <pc:sldMkLst>
          <pc:docMk/>
          <pc:sldMk cId="0" sldId="524"/>
        </pc:sldMkLst>
      </pc:sldChg>
      <pc:sldChg chg="add">
        <pc:chgData name="Sana Belguith" userId="edaa0afb-4621-4165-af1d-05ed505f7999" providerId="ADAL" clId="{1D95D66E-89C2-4CE2-8ACB-0E216D349CAB}" dt="2023-02-21T15:59:25.819" v="341"/>
        <pc:sldMkLst>
          <pc:docMk/>
          <pc:sldMk cId="2111269129" sldId="538"/>
        </pc:sldMkLst>
        <pc:spChg chg="mod">
          <ac:chgData name="Sana Belguith" userId="edaa0afb-4621-4165-af1d-05ed505f7999" providerId="ADAL" clId="{1D95D66E-89C2-4CE2-8ACB-0E216D349CAB}" dt="2023-02-21T14:41:38.255" v="203" actId="255"/>
          <ac:spMkLst>
            <pc:docMk/>
            <pc:sldMk cId="2111269129" sldId="538"/>
            <ac:spMk id="50179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33:12.083" v="518" actId="1076"/>
          <ac:spMkLst>
            <pc:docMk/>
            <pc:sldMk cId="2111269129" sldId="538"/>
            <ac:spMk id="50180" creationId="{00000000-0000-0000-0000-000000000000}"/>
          </ac:spMkLst>
        </pc:spChg>
      </pc:sldChg>
      <pc:sldChg chg="add">
        <pc:chgData name="Sana Belguith" userId="edaa0afb-4621-4165-af1d-05ed505f7999" providerId="ADAL" clId="{1D95D66E-89C2-4CE2-8ACB-0E216D349CAB}" dt="2023-02-21T15:59:25.819" v="341"/>
        <pc:sldMkLst>
          <pc:docMk/>
          <pc:sldMk cId="1131916000" sldId="540"/>
        </pc:sldMkLst>
        <pc:spChg chg="add mod">
          <ac:chgData name="Sana Belguith" userId="edaa0afb-4621-4165-af1d-05ed505f7999" providerId="ADAL" clId="{1D95D66E-89C2-4CE2-8ACB-0E216D349CAB}" dt="2023-02-22T16:33:19.437" v="519"/>
          <ac:spMkLst>
            <pc:docMk/>
            <pc:sldMk cId="1131916000" sldId="540"/>
            <ac:spMk id="2" creationId="{505B54F3-51CC-DE1E-2152-252EE6118807}"/>
          </ac:spMkLst>
        </pc:spChg>
        <pc:spChg chg="del">
          <ac:chgData name="Sana Belguith" userId="edaa0afb-4621-4165-af1d-05ed505f7999" providerId="ADAL" clId="{1D95D66E-89C2-4CE2-8ACB-0E216D349CAB}" dt="2023-02-21T14:41:43.005" v="204" actId="478"/>
          <ac:spMkLst>
            <pc:docMk/>
            <pc:sldMk cId="1131916000" sldId="540"/>
            <ac:spMk id="51210" creationId="{00000000-0000-0000-0000-000000000000}"/>
          </ac:spMkLst>
        </pc:spChg>
      </pc:sldChg>
      <pc:sldChg chg="addSp delSp modSp mod chgLayout">
        <pc:chgData name="Sana Belguith" userId="edaa0afb-4621-4165-af1d-05ed505f7999" providerId="ADAL" clId="{1D95D66E-89C2-4CE2-8ACB-0E216D349CAB}" dt="2023-02-22T16:06:10.205" v="378" actId="1076"/>
        <pc:sldMkLst>
          <pc:docMk/>
          <pc:sldMk cId="0" sldId="541"/>
        </pc:sldMkLst>
        <pc:spChg chg="add mod ord">
          <ac:chgData name="Sana Belguith" userId="edaa0afb-4621-4165-af1d-05ed505f7999" providerId="ADAL" clId="{1D95D66E-89C2-4CE2-8ACB-0E216D349CAB}" dt="2023-02-22T16:06:03.788" v="376" actId="1076"/>
          <ac:spMkLst>
            <pc:docMk/>
            <pc:sldMk cId="0" sldId="541"/>
            <ac:spMk id="2" creationId="{B01F25E0-A69C-E657-B85F-E0329C018F38}"/>
          </ac:spMkLst>
        </pc:spChg>
        <pc:spChg chg="mod ord">
          <ac:chgData name="Sana Belguith" userId="edaa0afb-4621-4165-af1d-05ed505f7999" providerId="ADAL" clId="{1D95D66E-89C2-4CE2-8ACB-0E216D349CAB}" dt="2023-02-22T16:05:49.546" v="370" actId="700"/>
          <ac:spMkLst>
            <pc:docMk/>
            <pc:sldMk cId="0" sldId="541"/>
            <ac:spMk id="19" creationId="{00000000-0000-0000-0000-000000000000}"/>
          </ac:spMkLst>
        </pc:spChg>
        <pc:spChg chg="mod ord">
          <ac:chgData name="Sana Belguith" userId="edaa0afb-4621-4165-af1d-05ed505f7999" providerId="ADAL" clId="{1D95D66E-89C2-4CE2-8ACB-0E216D349CAB}" dt="2023-02-22T16:06:07.489" v="377" actId="404"/>
          <ac:spMkLst>
            <pc:docMk/>
            <pc:sldMk cId="0" sldId="541"/>
            <ac:spMk id="53251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2:37.811" v="208" actId="478"/>
          <ac:spMkLst>
            <pc:docMk/>
            <pc:sldMk cId="0" sldId="541"/>
            <ac:spMk id="53253" creationId="{00000000-0000-0000-0000-000000000000}"/>
          </ac:spMkLst>
        </pc:spChg>
        <pc:grpChg chg="mod">
          <ac:chgData name="Sana Belguith" userId="edaa0afb-4621-4165-af1d-05ed505f7999" providerId="ADAL" clId="{1D95D66E-89C2-4CE2-8ACB-0E216D349CAB}" dt="2023-02-22T16:06:10.205" v="378" actId="1076"/>
          <ac:grpSpMkLst>
            <pc:docMk/>
            <pc:sldMk cId="0" sldId="541"/>
            <ac:grpSpMk id="53252" creationId="{00000000-0000-0000-0000-000000000000}"/>
          </ac:grpSpMkLst>
        </pc:grpChg>
      </pc:sldChg>
      <pc:sldChg chg="addSp delSp modSp mod">
        <pc:chgData name="Sana Belguith" userId="edaa0afb-4621-4165-af1d-05ed505f7999" providerId="ADAL" clId="{1D95D66E-89C2-4CE2-8ACB-0E216D349CAB}" dt="2023-02-23T09:16:01.561" v="775" actId="20577"/>
        <pc:sldMkLst>
          <pc:docMk/>
          <pc:sldMk cId="0" sldId="542"/>
        </pc:sldMkLst>
        <pc:spChg chg="add mod">
          <ac:chgData name="Sana Belguith" userId="edaa0afb-4621-4165-af1d-05ed505f7999" providerId="ADAL" clId="{1D95D66E-89C2-4CE2-8ACB-0E216D349CAB}" dt="2023-02-22T16:06:51.466" v="379"/>
          <ac:spMkLst>
            <pc:docMk/>
            <pc:sldMk cId="0" sldId="542"/>
            <ac:spMk id="2" creationId="{E068004F-7AD2-0913-4E6C-E6EA634D64D5}"/>
          </ac:spMkLst>
        </pc:spChg>
        <pc:spChg chg="mod">
          <ac:chgData name="Sana Belguith" userId="edaa0afb-4621-4165-af1d-05ed505f7999" providerId="ADAL" clId="{1D95D66E-89C2-4CE2-8ACB-0E216D349CAB}" dt="2023-02-23T09:16:01.561" v="775" actId="20577"/>
          <ac:spMkLst>
            <pc:docMk/>
            <pc:sldMk cId="0" sldId="542"/>
            <ac:spMk id="54275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3:11.405" v="210" actId="478"/>
          <ac:spMkLst>
            <pc:docMk/>
            <pc:sldMk cId="0" sldId="542"/>
            <ac:spMk id="54276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6:14.453" v="399" actId="404"/>
        <pc:sldMkLst>
          <pc:docMk/>
          <pc:sldMk cId="0" sldId="543"/>
        </pc:sldMkLst>
        <pc:spChg chg="add mod">
          <ac:chgData name="Sana Belguith" userId="edaa0afb-4621-4165-af1d-05ed505f7999" providerId="ADAL" clId="{1D95D66E-89C2-4CE2-8ACB-0E216D349CAB}" dt="2023-02-22T16:16:03.725" v="398"/>
          <ac:spMkLst>
            <pc:docMk/>
            <pc:sldMk cId="0" sldId="543"/>
            <ac:spMk id="2" creationId="{221D65F6-2541-2E1D-3FA0-12503E04EC66}"/>
          </ac:spMkLst>
        </pc:spChg>
        <pc:spChg chg="mod">
          <ac:chgData name="Sana Belguith" userId="edaa0afb-4621-4165-af1d-05ed505f7999" providerId="ADAL" clId="{1D95D66E-89C2-4CE2-8ACB-0E216D349CAB}" dt="2023-02-22T16:16:14.453" v="399" actId="404"/>
          <ac:spMkLst>
            <pc:docMk/>
            <pc:sldMk cId="0" sldId="543"/>
            <ac:spMk id="56323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3:48.021" v="216" actId="478"/>
          <ac:spMkLst>
            <pc:docMk/>
            <pc:sldMk cId="0" sldId="543"/>
            <ac:spMk id="56325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6:20.632" v="401" actId="404"/>
        <pc:sldMkLst>
          <pc:docMk/>
          <pc:sldMk cId="0" sldId="544"/>
        </pc:sldMkLst>
        <pc:spChg chg="add mod">
          <ac:chgData name="Sana Belguith" userId="edaa0afb-4621-4165-af1d-05ed505f7999" providerId="ADAL" clId="{1D95D66E-89C2-4CE2-8ACB-0E216D349CAB}" dt="2023-02-22T16:16:17.857" v="400"/>
          <ac:spMkLst>
            <pc:docMk/>
            <pc:sldMk cId="0" sldId="544"/>
            <ac:spMk id="2" creationId="{38FB604B-9535-6922-90E6-EF82A7A1FEDA}"/>
          </ac:spMkLst>
        </pc:spChg>
        <pc:spChg chg="mod">
          <ac:chgData name="Sana Belguith" userId="edaa0afb-4621-4165-af1d-05ed505f7999" providerId="ADAL" clId="{1D95D66E-89C2-4CE2-8ACB-0E216D349CAB}" dt="2023-02-22T16:16:20.632" v="401" actId="404"/>
          <ac:spMkLst>
            <pc:docMk/>
            <pc:sldMk cId="0" sldId="544"/>
            <ac:spMk id="57347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4:06.506" v="218" actId="478"/>
          <ac:spMkLst>
            <pc:docMk/>
            <pc:sldMk cId="0" sldId="544"/>
            <ac:spMk id="57378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6:33.787" v="402"/>
        <pc:sldMkLst>
          <pc:docMk/>
          <pc:sldMk cId="0" sldId="545"/>
        </pc:sldMkLst>
        <pc:spChg chg="add mod">
          <ac:chgData name="Sana Belguith" userId="edaa0afb-4621-4165-af1d-05ed505f7999" providerId="ADAL" clId="{1D95D66E-89C2-4CE2-8ACB-0E216D349CAB}" dt="2023-02-22T16:16:33.787" v="402"/>
          <ac:spMkLst>
            <pc:docMk/>
            <pc:sldMk cId="0" sldId="545"/>
            <ac:spMk id="2" creationId="{E1DEE9FF-68C9-BD8B-CF86-519CB8A7D34B}"/>
          </ac:spMkLst>
        </pc:spChg>
        <pc:spChg chg="mod">
          <ac:chgData name="Sana Belguith" userId="edaa0afb-4621-4165-af1d-05ed505f7999" providerId="ADAL" clId="{1D95D66E-89C2-4CE2-8ACB-0E216D349CAB}" dt="2023-02-21T14:44:23.880" v="222" actId="404"/>
          <ac:spMkLst>
            <pc:docMk/>
            <pc:sldMk cId="0" sldId="545"/>
            <ac:spMk id="58371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4:18.883" v="221" actId="478"/>
          <ac:spMkLst>
            <pc:docMk/>
            <pc:sldMk cId="0" sldId="545"/>
            <ac:spMk id="58372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6:41.300" v="405"/>
        <pc:sldMkLst>
          <pc:docMk/>
          <pc:sldMk cId="0" sldId="546"/>
        </pc:sldMkLst>
        <pc:spChg chg="add mod">
          <ac:chgData name="Sana Belguith" userId="edaa0afb-4621-4165-af1d-05ed505f7999" providerId="ADAL" clId="{1D95D66E-89C2-4CE2-8ACB-0E216D349CAB}" dt="2023-02-22T16:16:41.300" v="405"/>
          <ac:spMkLst>
            <pc:docMk/>
            <pc:sldMk cId="0" sldId="546"/>
            <ac:spMk id="2" creationId="{0D68EDC8-ABBF-2AFF-61B4-8A024648E435}"/>
          </ac:spMkLst>
        </pc:spChg>
        <pc:spChg chg="mod">
          <ac:chgData name="Sana Belguith" userId="edaa0afb-4621-4165-af1d-05ed505f7999" providerId="ADAL" clId="{1D95D66E-89C2-4CE2-8ACB-0E216D349CAB}" dt="2023-02-22T16:16:40.332" v="404" actId="1076"/>
          <ac:spMkLst>
            <pc:docMk/>
            <pc:sldMk cId="0" sldId="546"/>
            <ac:spMk id="59395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2T16:16:37.768" v="403" actId="478"/>
          <ac:spMkLst>
            <pc:docMk/>
            <pc:sldMk cId="0" sldId="546"/>
            <ac:spMk id="59396" creationId="{00000000-0000-0000-0000-000000000000}"/>
          </ac:spMkLst>
        </pc:spChg>
      </pc:sldChg>
      <pc:sldChg chg="addSp delSp modSp del mod">
        <pc:chgData name="Sana Belguith" userId="edaa0afb-4621-4165-af1d-05ed505f7999" providerId="ADAL" clId="{1D95D66E-89C2-4CE2-8ACB-0E216D349CAB}" dt="2023-02-23T09:18:26.872" v="776" actId="47"/>
        <pc:sldMkLst>
          <pc:docMk/>
          <pc:sldMk cId="0" sldId="547"/>
        </pc:sldMkLst>
        <pc:spChg chg="add mod">
          <ac:chgData name="Sana Belguith" userId="edaa0afb-4621-4165-af1d-05ed505f7999" providerId="ADAL" clId="{1D95D66E-89C2-4CE2-8ACB-0E216D349CAB}" dt="2023-02-22T16:16:49.576" v="406"/>
          <ac:spMkLst>
            <pc:docMk/>
            <pc:sldMk cId="0" sldId="547"/>
            <ac:spMk id="2" creationId="{5D1B565B-5919-9E2A-BE7E-6F84C4975402}"/>
          </ac:spMkLst>
        </pc:spChg>
        <pc:spChg chg="mod">
          <ac:chgData name="Sana Belguith" userId="edaa0afb-4621-4165-af1d-05ed505f7999" providerId="ADAL" clId="{1D95D66E-89C2-4CE2-8ACB-0E216D349CAB}" dt="2023-02-21T14:44:46.241" v="225" actId="404"/>
          <ac:spMkLst>
            <pc:docMk/>
            <pc:sldMk cId="0" sldId="547"/>
            <ac:spMk id="60419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4:41.203" v="224" actId="478"/>
          <ac:spMkLst>
            <pc:docMk/>
            <pc:sldMk cId="0" sldId="547"/>
            <ac:spMk id="60420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7:17.879" v="417" actId="404"/>
        <pc:sldMkLst>
          <pc:docMk/>
          <pc:sldMk cId="0" sldId="548"/>
        </pc:sldMkLst>
        <pc:spChg chg="add mod">
          <ac:chgData name="Sana Belguith" userId="edaa0afb-4621-4165-af1d-05ed505f7999" providerId="ADAL" clId="{1D95D66E-89C2-4CE2-8ACB-0E216D349CAB}" dt="2023-02-22T16:16:55.132" v="408"/>
          <ac:spMkLst>
            <pc:docMk/>
            <pc:sldMk cId="0" sldId="548"/>
            <ac:spMk id="2" creationId="{781F9A3B-1442-7CF4-E543-23F3EA35E195}"/>
          </ac:spMkLst>
        </pc:spChg>
        <pc:spChg chg="mod">
          <ac:chgData name="Sana Belguith" userId="edaa0afb-4621-4165-af1d-05ed505f7999" providerId="ADAL" clId="{1D95D66E-89C2-4CE2-8ACB-0E216D349CAB}" dt="2023-02-22T16:17:13.024" v="413" actId="404"/>
          <ac:spMkLst>
            <pc:docMk/>
            <pc:sldMk cId="0" sldId="548"/>
            <ac:spMk id="61443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2T16:16:54.183" v="407" actId="478"/>
          <ac:spMkLst>
            <pc:docMk/>
            <pc:sldMk cId="0" sldId="548"/>
            <ac:spMk id="61444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17:15.512" v="415" actId="404"/>
          <ac:spMkLst>
            <pc:docMk/>
            <pc:sldMk cId="0" sldId="548"/>
            <ac:spMk id="61445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17:17.879" v="417" actId="404"/>
          <ac:spMkLst>
            <pc:docMk/>
            <pc:sldMk cId="0" sldId="548"/>
            <ac:spMk id="61446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7:10.263" v="412" actId="404"/>
        <pc:sldMkLst>
          <pc:docMk/>
          <pc:sldMk cId="0" sldId="550"/>
        </pc:sldMkLst>
        <pc:spChg chg="add mod">
          <ac:chgData name="Sana Belguith" userId="edaa0afb-4621-4165-af1d-05ed505f7999" providerId="ADAL" clId="{1D95D66E-89C2-4CE2-8ACB-0E216D349CAB}" dt="2023-02-22T16:17:00.578" v="410"/>
          <ac:spMkLst>
            <pc:docMk/>
            <pc:sldMk cId="0" sldId="550"/>
            <ac:spMk id="2" creationId="{F15C7B02-9BB5-DFFA-EFE6-D29DE83AFC7E}"/>
          </ac:spMkLst>
        </pc:spChg>
        <pc:spChg chg="mod">
          <ac:chgData name="Sana Belguith" userId="edaa0afb-4621-4165-af1d-05ed505f7999" providerId="ADAL" clId="{1D95D66E-89C2-4CE2-8ACB-0E216D349CAB}" dt="2023-02-22T16:17:10.263" v="412" actId="404"/>
          <ac:spMkLst>
            <pc:docMk/>
            <pc:sldMk cId="0" sldId="550"/>
            <ac:spMk id="63491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2T16:16:59.830" v="409" actId="478"/>
          <ac:spMkLst>
            <pc:docMk/>
            <pc:sldMk cId="0" sldId="550"/>
            <ac:spMk id="63492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3T08:56:34.402" v="659" actId="20577"/>
        <pc:sldMkLst>
          <pc:docMk/>
          <pc:sldMk cId="0" sldId="552"/>
        </pc:sldMkLst>
        <pc:spChg chg="add mod">
          <ac:chgData name="Sana Belguith" userId="edaa0afb-4621-4165-af1d-05ed505f7999" providerId="ADAL" clId="{1D95D66E-89C2-4CE2-8ACB-0E216D349CAB}" dt="2023-02-22T16:18:28.540" v="423"/>
          <ac:spMkLst>
            <pc:docMk/>
            <pc:sldMk cId="0" sldId="552"/>
            <ac:spMk id="2" creationId="{2398A912-37BF-5D91-31E3-D585EE1DBEEF}"/>
          </ac:spMkLst>
        </pc:spChg>
        <pc:spChg chg="mod">
          <ac:chgData name="Sana Belguith" userId="edaa0afb-4621-4165-af1d-05ed505f7999" providerId="ADAL" clId="{1D95D66E-89C2-4CE2-8ACB-0E216D349CAB}" dt="2023-02-23T08:56:34.402" v="659" actId="20577"/>
          <ac:spMkLst>
            <pc:docMk/>
            <pc:sldMk cId="0" sldId="552"/>
            <ac:spMk id="66563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5:37.540" v="231" actId="478"/>
          <ac:spMkLst>
            <pc:docMk/>
            <pc:sldMk cId="0" sldId="552"/>
            <ac:spMk id="66564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8:37.712" v="426"/>
        <pc:sldMkLst>
          <pc:docMk/>
          <pc:sldMk cId="0" sldId="553"/>
        </pc:sldMkLst>
        <pc:spChg chg="add mod">
          <ac:chgData name="Sana Belguith" userId="edaa0afb-4621-4165-af1d-05ed505f7999" providerId="ADAL" clId="{1D95D66E-89C2-4CE2-8ACB-0E216D349CAB}" dt="2023-02-22T16:18:37.712" v="426"/>
          <ac:spMkLst>
            <pc:docMk/>
            <pc:sldMk cId="0" sldId="553"/>
            <ac:spMk id="2" creationId="{CDDE220A-C70D-6B8C-B8BA-8AA1D10B582E}"/>
          </ac:spMkLst>
        </pc:spChg>
        <pc:spChg chg="del">
          <ac:chgData name="Sana Belguith" userId="edaa0afb-4621-4165-af1d-05ed505f7999" providerId="ADAL" clId="{1D95D66E-89C2-4CE2-8ACB-0E216D349CAB}" dt="2023-02-21T14:45:43.885" v="232" actId="478"/>
          <ac:spMkLst>
            <pc:docMk/>
            <pc:sldMk cId="0" sldId="553"/>
            <ac:spMk id="67587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18:36.781" v="425" actId="1076"/>
          <ac:spMkLst>
            <pc:docMk/>
            <pc:sldMk cId="0" sldId="553"/>
            <ac:spMk id="67588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1T14:46:02.498" v="235" actId="1076"/>
          <ac:spMkLst>
            <pc:docMk/>
            <pc:sldMk cId="0" sldId="553"/>
            <ac:spMk id="67605" creationId="{00000000-0000-0000-0000-000000000000}"/>
          </ac:spMkLst>
        </pc:spChg>
        <pc:grpChg chg="mod">
          <ac:chgData name="Sana Belguith" userId="edaa0afb-4621-4165-af1d-05ed505f7999" providerId="ADAL" clId="{1D95D66E-89C2-4CE2-8ACB-0E216D349CAB}" dt="2023-02-22T16:18:34.422" v="424" actId="1076"/>
          <ac:grpSpMkLst>
            <pc:docMk/>
            <pc:sldMk cId="0" sldId="553"/>
            <ac:grpSpMk id="67589" creationId="{00000000-0000-0000-0000-000000000000}"/>
          </ac:grpSpMkLst>
        </pc:grpChg>
      </pc:sldChg>
      <pc:sldChg chg="addSp delSp modSp del mod ord modShow">
        <pc:chgData name="Sana Belguith" userId="edaa0afb-4621-4165-af1d-05ed505f7999" providerId="ADAL" clId="{1D95D66E-89C2-4CE2-8ACB-0E216D349CAB}" dt="2023-02-23T09:28:19.048" v="882" actId="47"/>
        <pc:sldMkLst>
          <pc:docMk/>
          <pc:sldMk cId="0" sldId="555"/>
        </pc:sldMkLst>
        <pc:spChg chg="add mod">
          <ac:chgData name="Sana Belguith" userId="edaa0afb-4621-4165-af1d-05ed505f7999" providerId="ADAL" clId="{1D95D66E-89C2-4CE2-8ACB-0E216D349CAB}" dt="2023-02-22T16:19:36.061" v="437"/>
          <ac:spMkLst>
            <pc:docMk/>
            <pc:sldMk cId="0" sldId="555"/>
            <ac:spMk id="2" creationId="{45639DD1-ECAA-2964-0E05-6236F69E51FA}"/>
          </ac:spMkLst>
        </pc:spChg>
        <pc:spChg chg="mod">
          <ac:chgData name="Sana Belguith" userId="edaa0afb-4621-4165-af1d-05ed505f7999" providerId="ADAL" clId="{1D95D66E-89C2-4CE2-8ACB-0E216D349CAB}" dt="2023-02-21T14:47:10.253" v="246" actId="404"/>
          <ac:spMkLst>
            <pc:docMk/>
            <pc:sldMk cId="0" sldId="555"/>
            <ac:spMk id="72739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7:07.458" v="245" actId="478"/>
          <ac:spMkLst>
            <pc:docMk/>
            <pc:sldMk cId="0" sldId="555"/>
            <ac:spMk id="72742" creationId="{00000000-0000-0000-0000-000000000000}"/>
          </ac:spMkLst>
        </pc:spChg>
      </pc:sldChg>
      <pc:sldChg chg="addSp delSp modSp del mod ord modShow">
        <pc:chgData name="Sana Belguith" userId="edaa0afb-4621-4165-af1d-05ed505f7999" providerId="ADAL" clId="{1D95D66E-89C2-4CE2-8ACB-0E216D349CAB}" dt="2023-02-23T09:28:19.626" v="883" actId="47"/>
        <pc:sldMkLst>
          <pc:docMk/>
          <pc:sldMk cId="0" sldId="556"/>
        </pc:sldMkLst>
        <pc:spChg chg="add mod">
          <ac:chgData name="Sana Belguith" userId="edaa0afb-4621-4165-af1d-05ed505f7999" providerId="ADAL" clId="{1D95D66E-89C2-4CE2-8ACB-0E216D349CAB}" dt="2023-02-22T16:19:39.044" v="438"/>
          <ac:spMkLst>
            <pc:docMk/>
            <pc:sldMk cId="0" sldId="556"/>
            <ac:spMk id="2" creationId="{B392D2FB-EEF3-A8B1-25CD-A1324D7DF827}"/>
          </ac:spMkLst>
        </pc:spChg>
        <pc:spChg chg="mod">
          <ac:chgData name="Sana Belguith" userId="edaa0afb-4621-4165-af1d-05ed505f7999" providerId="ADAL" clId="{1D95D66E-89C2-4CE2-8ACB-0E216D349CAB}" dt="2023-02-21T14:47:30.311" v="250" actId="404"/>
          <ac:spMkLst>
            <pc:docMk/>
            <pc:sldMk cId="0" sldId="556"/>
            <ac:spMk id="73731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7:26.318" v="249" actId="478"/>
          <ac:spMkLst>
            <pc:docMk/>
            <pc:sldMk cId="0" sldId="556"/>
            <ac:spMk id="73732" creationId="{00000000-0000-0000-0000-000000000000}"/>
          </ac:spMkLst>
        </pc:spChg>
      </pc:sldChg>
      <pc:sldChg chg="addSp delSp modSp add del mod ord modShow">
        <pc:chgData name="Sana Belguith" userId="edaa0afb-4621-4165-af1d-05ed505f7999" providerId="ADAL" clId="{1D95D66E-89C2-4CE2-8ACB-0E216D349CAB}" dt="2023-02-23T09:28:37.500" v="891" actId="47"/>
        <pc:sldMkLst>
          <pc:docMk/>
          <pc:sldMk cId="0" sldId="557"/>
        </pc:sldMkLst>
        <pc:spChg chg="add mod">
          <ac:chgData name="Sana Belguith" userId="edaa0afb-4621-4165-af1d-05ed505f7999" providerId="ADAL" clId="{1D95D66E-89C2-4CE2-8ACB-0E216D349CAB}" dt="2023-02-22T16:19:47.964" v="441"/>
          <ac:spMkLst>
            <pc:docMk/>
            <pc:sldMk cId="0" sldId="557"/>
            <ac:spMk id="2" creationId="{C2D61B3E-4D8B-1965-2E5A-2C171F8B4193}"/>
          </ac:spMkLst>
        </pc:spChg>
        <pc:spChg chg="mod">
          <ac:chgData name="Sana Belguith" userId="edaa0afb-4621-4165-af1d-05ed505f7999" providerId="ADAL" clId="{1D95D66E-89C2-4CE2-8ACB-0E216D349CAB}" dt="2023-02-22T16:19:49.903" v="442" actId="1076"/>
          <ac:spMkLst>
            <pc:docMk/>
            <pc:sldMk cId="0" sldId="557"/>
            <ac:spMk id="75817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7:52.035" v="254" actId="478"/>
          <ac:spMkLst>
            <pc:docMk/>
            <pc:sldMk cId="0" sldId="557"/>
            <ac:spMk id="75822" creationId="{00000000-0000-0000-0000-000000000000}"/>
          </ac:spMkLst>
        </pc:spChg>
      </pc:sldChg>
      <pc:sldChg chg="addSp delSp modSp add del mod">
        <pc:chgData name="Sana Belguith" userId="edaa0afb-4621-4165-af1d-05ed505f7999" providerId="ADAL" clId="{1D95D66E-89C2-4CE2-8ACB-0E216D349CAB}" dt="2023-03-07T14:31:40.131" v="908" actId="404"/>
        <pc:sldMkLst>
          <pc:docMk/>
          <pc:sldMk cId="0" sldId="558"/>
        </pc:sldMkLst>
        <pc:spChg chg="add mod">
          <ac:chgData name="Sana Belguith" userId="edaa0afb-4621-4165-af1d-05ed505f7999" providerId="ADAL" clId="{1D95D66E-89C2-4CE2-8ACB-0E216D349CAB}" dt="2023-02-22T16:29:25.635" v="481"/>
          <ac:spMkLst>
            <pc:docMk/>
            <pc:sldMk cId="0" sldId="558"/>
            <ac:spMk id="2" creationId="{DB4515B5-7470-0123-6003-245982741B74}"/>
          </ac:spMkLst>
        </pc:spChg>
        <pc:spChg chg="mod">
          <ac:chgData name="Sana Belguith" userId="edaa0afb-4621-4165-af1d-05ed505f7999" providerId="ADAL" clId="{1D95D66E-89C2-4CE2-8ACB-0E216D349CAB}" dt="2023-03-07T14:31:40.131" v="908" actId="404"/>
          <ac:spMkLst>
            <pc:docMk/>
            <pc:sldMk cId="0" sldId="558"/>
            <ac:spMk id="81923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2T16:28:44.391" v="472" actId="478"/>
          <ac:spMkLst>
            <pc:docMk/>
            <pc:sldMk cId="0" sldId="558"/>
            <ac:spMk id="81924" creationId="{00000000-0000-0000-0000-000000000000}"/>
          </ac:spMkLst>
        </pc:spChg>
      </pc:sldChg>
      <pc:sldChg chg="addSp delSp modSp mod chgLayout">
        <pc:chgData name="Sana Belguith" userId="edaa0afb-4621-4165-af1d-05ed505f7999" providerId="ADAL" clId="{1D95D66E-89C2-4CE2-8ACB-0E216D349CAB}" dt="2023-02-22T16:31:49.132" v="501" actId="108"/>
        <pc:sldMkLst>
          <pc:docMk/>
          <pc:sldMk cId="0" sldId="561"/>
        </pc:sldMkLst>
        <pc:spChg chg="add mod ord">
          <ac:chgData name="Sana Belguith" userId="edaa0afb-4621-4165-af1d-05ed505f7999" providerId="ADAL" clId="{1D95D66E-89C2-4CE2-8ACB-0E216D349CAB}" dt="2023-02-22T16:31:49.132" v="501" actId="108"/>
          <ac:spMkLst>
            <pc:docMk/>
            <pc:sldMk cId="0" sldId="561"/>
            <ac:spMk id="2" creationId="{86979595-B0D1-9A6E-19E7-4C49C86BB17D}"/>
          </ac:spMkLst>
        </pc:spChg>
        <pc:spChg chg="add del mod ord">
          <ac:chgData name="Sana Belguith" userId="edaa0afb-4621-4165-af1d-05ed505f7999" providerId="ADAL" clId="{1D95D66E-89C2-4CE2-8ACB-0E216D349CAB}" dt="2023-02-22T16:29:41.647" v="488" actId="478"/>
          <ac:spMkLst>
            <pc:docMk/>
            <pc:sldMk cId="0" sldId="561"/>
            <ac:spMk id="3" creationId="{A0F6D993-DB3A-FA1D-BB6A-A94EB42633E3}"/>
          </ac:spMkLst>
        </pc:spChg>
        <pc:spChg chg="mod ord">
          <ac:chgData name="Sana Belguith" userId="edaa0afb-4621-4165-af1d-05ed505f7999" providerId="ADAL" clId="{1D95D66E-89C2-4CE2-8ACB-0E216D349CAB}" dt="2023-02-22T16:29:34.071" v="484" actId="700"/>
          <ac:spMkLst>
            <pc:docMk/>
            <pc:sldMk cId="0" sldId="561"/>
            <ac:spMk id="23" creationId="{00000000-0000-0000-0000-000000000000}"/>
          </ac:spMkLst>
        </pc:spChg>
        <pc:spChg chg="del mod">
          <ac:chgData name="Sana Belguith" userId="edaa0afb-4621-4165-af1d-05ed505f7999" providerId="ADAL" clId="{1D95D66E-89C2-4CE2-8ACB-0E216D349CAB}" dt="2023-02-22T16:29:34.071" v="484" actId="700"/>
          <ac:spMkLst>
            <pc:docMk/>
            <pc:sldMk cId="0" sldId="561"/>
            <ac:spMk id="92163" creationId="{00000000-0000-0000-0000-000000000000}"/>
          </ac:spMkLst>
        </pc:spChg>
        <pc:spChg chg="add del">
          <ac:chgData name="Sana Belguith" userId="edaa0afb-4621-4165-af1d-05ed505f7999" providerId="ADAL" clId="{1D95D66E-89C2-4CE2-8ACB-0E216D349CAB}" dt="2023-02-22T16:29:30.111" v="482" actId="478"/>
          <ac:spMkLst>
            <pc:docMk/>
            <pc:sldMk cId="0" sldId="561"/>
            <ac:spMk id="92164" creationId="{00000000-0000-0000-0000-000000000000}"/>
          </ac:spMkLst>
        </pc:spChg>
      </pc:sldChg>
      <pc:sldChg chg="addSp delSp modSp add del mod ord chgLayout">
        <pc:chgData name="Sana Belguith" userId="edaa0afb-4621-4165-af1d-05ed505f7999" providerId="ADAL" clId="{1D95D66E-89C2-4CE2-8ACB-0E216D349CAB}" dt="2023-02-23T09:28:26.638" v="888" actId="47"/>
        <pc:sldMkLst>
          <pc:docMk/>
          <pc:sldMk cId="0" sldId="562"/>
        </pc:sldMkLst>
        <pc:spChg chg="add mod ord">
          <ac:chgData name="Sana Belguith" userId="edaa0afb-4621-4165-af1d-05ed505f7999" providerId="ADAL" clId="{1D95D66E-89C2-4CE2-8ACB-0E216D349CAB}" dt="2023-02-22T16:37:03.357" v="538" actId="1076"/>
          <ac:spMkLst>
            <pc:docMk/>
            <pc:sldMk cId="0" sldId="562"/>
            <ac:spMk id="2" creationId="{7DE6333D-5648-82F6-76B9-7CCC60F49D9D}"/>
          </ac:spMkLst>
        </pc:spChg>
        <pc:spChg chg="add del">
          <ac:chgData name="Sana Belguith" userId="edaa0afb-4621-4165-af1d-05ed505f7999" providerId="ADAL" clId="{1D95D66E-89C2-4CE2-8ACB-0E216D349CAB}" dt="2023-02-22T16:36:39.494" v="531" actId="478"/>
          <ac:spMkLst>
            <pc:docMk/>
            <pc:sldMk cId="0" sldId="562"/>
            <ac:spMk id="4" creationId="{332C3C24-3A0C-3E78-6239-DE994111A785}"/>
          </ac:spMkLst>
        </pc:spChg>
        <pc:spChg chg="mod ord">
          <ac:chgData name="Sana Belguith" userId="edaa0afb-4621-4165-af1d-05ed505f7999" providerId="ADAL" clId="{1D95D66E-89C2-4CE2-8ACB-0E216D349CAB}" dt="2023-02-22T16:36:20.625" v="524" actId="700"/>
          <ac:spMkLst>
            <pc:docMk/>
            <pc:sldMk cId="0" sldId="562"/>
            <ac:spMk id="6" creationId="{00000000-0000-0000-0000-000000000000}"/>
          </ac:spMkLst>
        </pc:spChg>
        <pc:spChg chg="mod ord">
          <ac:chgData name="Sana Belguith" userId="edaa0afb-4621-4165-af1d-05ed505f7999" providerId="ADAL" clId="{1D95D66E-89C2-4CE2-8ACB-0E216D349CAB}" dt="2023-02-22T16:36:56.466" v="536" actId="404"/>
          <ac:spMkLst>
            <pc:docMk/>
            <pc:sldMk cId="0" sldId="562"/>
            <ac:spMk id="93187" creationId="{00000000-0000-0000-0000-000000000000}"/>
          </ac:spMkLst>
        </pc:spChg>
        <pc:spChg chg="add del mod">
          <ac:chgData name="Sana Belguith" userId="edaa0afb-4621-4165-af1d-05ed505f7999" providerId="ADAL" clId="{1D95D66E-89C2-4CE2-8ACB-0E216D349CAB}" dt="2023-02-22T16:36:18.398" v="523" actId="478"/>
          <ac:spMkLst>
            <pc:docMk/>
            <pc:sldMk cId="0" sldId="562"/>
            <ac:spMk id="93188" creationId="{00000000-0000-0000-0000-000000000000}"/>
          </ac:spMkLst>
        </pc:spChg>
      </pc:sldChg>
      <pc:sldChg chg="addSp delSp modSp add del mod ord">
        <pc:chgData name="Sana Belguith" userId="edaa0afb-4621-4165-af1d-05ed505f7999" providerId="ADAL" clId="{1D95D66E-89C2-4CE2-8ACB-0E216D349CAB}" dt="2023-02-23T09:28:30.414" v="889" actId="47"/>
        <pc:sldMkLst>
          <pc:docMk/>
          <pc:sldMk cId="0" sldId="563"/>
        </pc:sldMkLst>
        <pc:spChg chg="add mod">
          <ac:chgData name="Sana Belguith" userId="edaa0afb-4621-4165-af1d-05ed505f7999" providerId="ADAL" clId="{1D95D66E-89C2-4CE2-8ACB-0E216D349CAB}" dt="2023-02-22T16:37:09.350" v="539"/>
          <ac:spMkLst>
            <pc:docMk/>
            <pc:sldMk cId="0" sldId="563"/>
            <ac:spMk id="2" creationId="{EA599125-20EA-22AA-3DE5-6D13DE38E749}"/>
          </ac:spMkLst>
        </pc:spChg>
        <pc:spChg chg="mod">
          <ac:chgData name="Sana Belguith" userId="edaa0afb-4621-4165-af1d-05ed505f7999" providerId="ADAL" clId="{1D95D66E-89C2-4CE2-8ACB-0E216D349CAB}" dt="2023-02-22T16:37:24.664" v="541" actId="20577"/>
          <ac:spMkLst>
            <pc:docMk/>
            <pc:sldMk cId="0" sldId="563"/>
            <ac:spMk id="94211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2T16:36:43.526" v="532" actId="478"/>
          <ac:spMkLst>
            <pc:docMk/>
            <pc:sldMk cId="0" sldId="563"/>
            <ac:spMk id="94212" creationId="{00000000-0000-0000-0000-000000000000}"/>
          </ac:spMkLst>
        </pc:spChg>
      </pc:sldChg>
      <pc:sldChg chg="del">
        <pc:chgData name="Sana Belguith" userId="edaa0afb-4621-4165-af1d-05ed505f7999" providerId="ADAL" clId="{1D95D66E-89C2-4CE2-8ACB-0E216D349CAB}" dt="2023-02-21T11:48:29.405" v="6" actId="47"/>
        <pc:sldMkLst>
          <pc:docMk/>
          <pc:sldMk cId="0" sldId="564"/>
        </pc:sldMkLst>
      </pc:sldChg>
      <pc:sldChg chg="addSp delSp modSp del mod modClrScheme addAnim delAnim chgLayout">
        <pc:chgData name="Sana Belguith" userId="edaa0afb-4621-4165-af1d-05ed505f7999" providerId="ADAL" clId="{1D95D66E-89C2-4CE2-8ACB-0E216D349CAB}" dt="2023-03-07T14:34:12.938" v="916" actId="20577"/>
        <pc:sldMkLst>
          <pc:docMk/>
          <pc:sldMk cId="3195299598" sldId="565"/>
        </pc:sldMkLst>
        <pc:spChg chg="add mod ord">
          <ac:chgData name="Sana Belguith" userId="edaa0afb-4621-4165-af1d-05ed505f7999" providerId="ADAL" clId="{1D95D66E-89C2-4CE2-8ACB-0E216D349CAB}" dt="2023-02-22T16:32:33.356" v="510" actId="108"/>
          <ac:spMkLst>
            <pc:docMk/>
            <pc:sldMk cId="3195299598" sldId="565"/>
            <ac:spMk id="4" creationId="{00E9CF53-6738-304F-8495-614B161FFD9A}"/>
          </ac:spMkLst>
        </pc:spChg>
        <pc:spChg chg="mod ord">
          <ac:chgData name="Sana Belguith" userId="edaa0afb-4621-4165-af1d-05ed505f7999" providerId="ADAL" clId="{1D95D66E-89C2-4CE2-8ACB-0E216D349CAB}" dt="2023-02-22T16:30:00.128" v="489" actId="700"/>
          <ac:spMkLst>
            <pc:docMk/>
            <pc:sldMk cId="3195299598" sldId="565"/>
            <ac:spMk id="347" creationId="{00000000-0000-0000-0000-000000000000}"/>
          </ac:spMkLst>
        </pc:spChg>
        <pc:spChg chg="mod ord">
          <ac:chgData name="Sana Belguith" userId="edaa0afb-4621-4165-af1d-05ed505f7999" providerId="ADAL" clId="{1D95D66E-89C2-4CE2-8ACB-0E216D349CAB}" dt="2023-02-22T16:30:08.963" v="494" actId="1076"/>
          <ac:spMkLst>
            <pc:docMk/>
            <pc:sldMk cId="3195299598" sldId="565"/>
            <ac:spMk id="47107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31:01.915" v="126" actId="478"/>
          <ac:spMkLst>
            <pc:docMk/>
            <pc:sldMk cId="3195299598" sldId="565"/>
            <ac:spMk id="47130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3-07T14:34:12.938" v="916" actId="20577"/>
          <ac:spMkLst>
            <pc:docMk/>
            <pc:sldMk cId="3195299598" sldId="565"/>
            <ac:spMk id="47409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3-07T14:34:10.904" v="915" actId="20577"/>
          <ac:spMkLst>
            <pc:docMk/>
            <pc:sldMk cId="3195299598" sldId="565"/>
            <ac:spMk id="47434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1T14:40:30.283" v="191" actId="404"/>
          <ac:spMkLst>
            <pc:docMk/>
            <pc:sldMk cId="3195299598" sldId="565"/>
            <ac:spMk id="378126" creationId="{00000000-0000-0000-0000-000000000000}"/>
          </ac:spMkLst>
        </pc:spChg>
        <pc:grpChg chg="add del">
          <ac:chgData name="Sana Belguith" userId="edaa0afb-4621-4165-af1d-05ed505f7999" providerId="ADAL" clId="{1D95D66E-89C2-4CE2-8ACB-0E216D349CAB}" dt="2023-02-23T09:03:47.244" v="680" actId="478"/>
          <ac:grpSpMkLst>
            <pc:docMk/>
            <pc:sldMk cId="3195299598" sldId="565"/>
            <ac:grpSpMk id="47124" creationId="{00000000-0000-0000-0000-000000000000}"/>
          </ac:grpSpMkLst>
        </pc:grpChg>
        <pc:grpChg chg="add del">
          <ac:chgData name="Sana Belguith" userId="edaa0afb-4621-4165-af1d-05ed505f7999" providerId="ADAL" clId="{1D95D66E-89C2-4CE2-8ACB-0E216D349CAB}" dt="2023-02-23T09:03:47.244" v="680" actId="478"/>
          <ac:grpSpMkLst>
            <pc:docMk/>
            <pc:sldMk cId="3195299598" sldId="565"/>
            <ac:grpSpMk id="47128" creationId="{00000000-0000-0000-0000-000000000000}"/>
          </ac:grpSpMkLst>
        </pc:grpChg>
        <pc:grpChg chg="add del">
          <ac:chgData name="Sana Belguith" userId="edaa0afb-4621-4165-af1d-05ed505f7999" providerId="ADAL" clId="{1D95D66E-89C2-4CE2-8ACB-0E216D349CAB}" dt="2023-02-23T09:03:38.698" v="679" actId="478"/>
          <ac:grpSpMkLst>
            <pc:docMk/>
            <pc:sldMk cId="3195299598" sldId="565"/>
            <ac:grpSpMk id="47170" creationId="{00000000-0000-0000-0000-000000000000}"/>
          </ac:grpSpMkLst>
        </pc:grpChg>
      </pc:sldChg>
      <pc:sldChg chg="add">
        <pc:chgData name="Sana Belguith" userId="edaa0afb-4621-4165-af1d-05ed505f7999" providerId="ADAL" clId="{1D95D66E-89C2-4CE2-8ACB-0E216D349CAB}" dt="2023-02-21T15:59:25.819" v="341"/>
        <pc:sldMkLst>
          <pc:docMk/>
          <pc:sldMk cId="1224331920" sldId="566"/>
        </pc:sldMkLst>
        <pc:spChg chg="add mod">
          <ac:chgData name="Sana Belguith" userId="edaa0afb-4621-4165-af1d-05ed505f7999" providerId="ADAL" clId="{1D95D66E-89C2-4CE2-8ACB-0E216D349CAB}" dt="2023-02-22T16:32:52.126" v="514"/>
          <ac:spMkLst>
            <pc:docMk/>
            <pc:sldMk cId="1224331920" sldId="566"/>
            <ac:spMk id="2" creationId="{9224CD6B-912A-B60E-E0C0-C680CA0CEEAB}"/>
          </ac:spMkLst>
        </pc:spChg>
        <pc:spChg chg="mod">
          <ac:chgData name="Sana Belguith" userId="edaa0afb-4621-4165-af1d-05ed505f7999" providerId="ADAL" clId="{1D95D66E-89C2-4CE2-8ACB-0E216D349CAB}" dt="2023-02-21T14:40:58.532" v="196" actId="404"/>
          <ac:spMkLst>
            <pc:docMk/>
            <pc:sldMk cId="1224331920" sldId="566"/>
            <ac:spMk id="48131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0:37.684" v="192" actId="478"/>
          <ac:spMkLst>
            <pc:docMk/>
            <pc:sldMk cId="1224331920" sldId="566"/>
            <ac:spMk id="48132" creationId="{00000000-0000-0000-0000-000000000000}"/>
          </ac:spMkLst>
        </pc:spChg>
      </pc:sldChg>
      <pc:sldChg chg="add">
        <pc:chgData name="Sana Belguith" userId="edaa0afb-4621-4165-af1d-05ed505f7999" providerId="ADAL" clId="{1D95D66E-89C2-4CE2-8ACB-0E216D349CAB}" dt="2023-02-21T15:59:25.819" v="341"/>
        <pc:sldMkLst>
          <pc:docMk/>
          <pc:sldMk cId="7616557" sldId="567"/>
        </pc:sldMkLst>
        <pc:spChg chg="add mod">
          <ac:chgData name="Sana Belguith" userId="edaa0afb-4621-4165-af1d-05ed505f7999" providerId="ADAL" clId="{1D95D66E-89C2-4CE2-8ACB-0E216D349CAB}" dt="2023-02-22T16:33:00.769" v="515"/>
          <ac:spMkLst>
            <pc:docMk/>
            <pc:sldMk cId="7616557" sldId="567"/>
            <ac:spMk id="2" creationId="{E20CD569-01C1-4D99-DB6A-CDCEC92676E8}"/>
          </ac:spMkLst>
        </pc:spChg>
        <pc:spChg chg="del">
          <ac:chgData name="Sana Belguith" userId="edaa0afb-4621-4165-af1d-05ed505f7999" providerId="ADAL" clId="{1D95D66E-89C2-4CE2-8ACB-0E216D349CAB}" dt="2023-02-21T14:41:12.980" v="197" actId="478"/>
          <ac:spMkLst>
            <pc:docMk/>
            <pc:sldMk cId="7616557" sldId="567"/>
            <ac:spMk id="49156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8:53.269" v="430" actId="20577"/>
        <pc:sldMkLst>
          <pc:docMk/>
          <pc:sldMk cId="0" sldId="570"/>
        </pc:sldMkLst>
        <pc:spChg chg="add mod">
          <ac:chgData name="Sana Belguith" userId="edaa0afb-4621-4165-af1d-05ed505f7999" providerId="ADAL" clId="{1D95D66E-89C2-4CE2-8ACB-0E216D349CAB}" dt="2023-02-22T16:18:39.957" v="427"/>
          <ac:spMkLst>
            <pc:docMk/>
            <pc:sldMk cId="0" sldId="570"/>
            <ac:spMk id="2" creationId="{D6E9E4B6-D8B1-E928-E573-0D1617E3A2AF}"/>
          </ac:spMkLst>
        </pc:spChg>
        <pc:spChg chg="mod">
          <ac:chgData name="Sana Belguith" userId="edaa0afb-4621-4165-af1d-05ed505f7999" providerId="ADAL" clId="{1D95D66E-89C2-4CE2-8ACB-0E216D349CAB}" dt="2023-02-22T16:18:53.269" v="430" actId="20577"/>
          <ac:spMkLst>
            <pc:docMk/>
            <pc:sldMk cId="0" sldId="570"/>
            <ac:spMk id="68626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6:07.974" v="236" actId="478"/>
          <ac:spMkLst>
            <pc:docMk/>
            <pc:sldMk cId="0" sldId="570"/>
            <ac:spMk id="68627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3-09T09:02:16.754" v="932" actId="20577"/>
        <pc:sldMkLst>
          <pc:docMk/>
          <pc:sldMk cId="0" sldId="571"/>
        </pc:sldMkLst>
        <pc:spChg chg="add mod">
          <ac:chgData name="Sana Belguith" userId="edaa0afb-4621-4165-af1d-05ed505f7999" providerId="ADAL" clId="{1D95D66E-89C2-4CE2-8ACB-0E216D349CAB}" dt="2023-02-22T16:18:56.644" v="431"/>
          <ac:spMkLst>
            <pc:docMk/>
            <pc:sldMk cId="0" sldId="571"/>
            <ac:spMk id="2" creationId="{C796754A-D35D-AB2A-C6B6-144063B38598}"/>
          </ac:spMkLst>
        </pc:spChg>
        <pc:spChg chg="mod">
          <ac:chgData name="Sana Belguith" userId="edaa0afb-4621-4165-af1d-05ed505f7999" providerId="ADAL" clId="{1D95D66E-89C2-4CE2-8ACB-0E216D349CAB}" dt="2023-03-09T09:02:16.754" v="932" actId="20577"/>
          <ac:spMkLst>
            <pc:docMk/>
            <pc:sldMk cId="0" sldId="571"/>
            <ac:spMk id="69638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6:18.802" v="237" actId="478"/>
          <ac:spMkLst>
            <pc:docMk/>
            <pc:sldMk cId="0" sldId="571"/>
            <ac:spMk id="69643" creationId="{00000000-0000-0000-0000-000000000000}"/>
          </ac:spMkLst>
        </pc:spChg>
      </pc:sldChg>
      <pc:sldChg chg="addSp delSp modSp add del mod">
        <pc:chgData name="Sana Belguith" userId="edaa0afb-4621-4165-af1d-05ed505f7999" providerId="ADAL" clId="{1D95D66E-89C2-4CE2-8ACB-0E216D349CAB}" dt="2023-03-07T14:31:13.039" v="907" actId="47"/>
        <pc:sldMkLst>
          <pc:docMk/>
          <pc:sldMk cId="0" sldId="572"/>
        </pc:sldMkLst>
        <pc:spChg chg="add mod">
          <ac:chgData name="Sana Belguith" userId="edaa0afb-4621-4165-af1d-05ed505f7999" providerId="ADAL" clId="{1D95D66E-89C2-4CE2-8ACB-0E216D349CAB}" dt="2023-02-22T16:19:05.741" v="433"/>
          <ac:spMkLst>
            <pc:docMk/>
            <pc:sldMk cId="0" sldId="572"/>
            <ac:spMk id="2" creationId="{87A7EB81-DF73-1A7D-1BD5-A649D4ED3146}"/>
          </ac:spMkLst>
        </pc:spChg>
        <pc:spChg chg="mod">
          <ac:chgData name="Sana Belguith" userId="edaa0afb-4621-4165-af1d-05ed505f7999" providerId="ADAL" clId="{1D95D66E-89C2-4CE2-8ACB-0E216D349CAB}" dt="2023-02-22T16:19:01.804" v="432" actId="1076"/>
          <ac:spMkLst>
            <pc:docMk/>
            <pc:sldMk cId="0" sldId="572"/>
            <ac:spMk id="70691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6:26.148" v="238" actId="478"/>
          <ac:spMkLst>
            <pc:docMk/>
            <pc:sldMk cId="0" sldId="572"/>
            <ac:spMk id="70692" creationId="{00000000-0000-0000-0000-000000000000}"/>
          </ac:spMkLst>
        </pc:spChg>
      </pc:sldChg>
      <pc:sldChg chg="addSp delSp modSp add del mod modClrScheme chgLayout">
        <pc:chgData name="Sana Belguith" userId="edaa0afb-4621-4165-af1d-05ed505f7999" providerId="ADAL" clId="{1D95D66E-89C2-4CE2-8ACB-0E216D349CAB}" dt="2023-02-22T16:27:54.509" v="469" actId="47"/>
        <pc:sldMkLst>
          <pc:docMk/>
          <pc:sldMk cId="0" sldId="573"/>
        </pc:sldMkLst>
        <pc:spChg chg="add mod ord">
          <ac:chgData name="Sana Belguith" userId="edaa0afb-4621-4165-af1d-05ed505f7999" providerId="ADAL" clId="{1D95D66E-89C2-4CE2-8ACB-0E216D349CAB}" dt="2023-02-22T16:21:56.075" v="464" actId="1076"/>
          <ac:spMkLst>
            <pc:docMk/>
            <pc:sldMk cId="0" sldId="573"/>
            <ac:spMk id="2" creationId="{3E542AC7-3277-4132-EE91-0FCA988443D6}"/>
          </ac:spMkLst>
        </pc:spChg>
        <pc:spChg chg="add del mod ord">
          <ac:chgData name="Sana Belguith" userId="edaa0afb-4621-4165-af1d-05ed505f7999" providerId="ADAL" clId="{1D95D66E-89C2-4CE2-8ACB-0E216D349CAB}" dt="2023-02-22T16:20:46.608" v="448" actId="478"/>
          <ac:spMkLst>
            <pc:docMk/>
            <pc:sldMk cId="0" sldId="573"/>
            <ac:spMk id="3" creationId="{E5098512-A14B-54ED-80EF-8A654701F05F}"/>
          </ac:spMkLst>
        </pc:spChg>
        <pc:spChg chg="mod ord">
          <ac:chgData name="Sana Belguith" userId="edaa0afb-4621-4165-af1d-05ed505f7999" providerId="ADAL" clId="{1D95D66E-89C2-4CE2-8ACB-0E216D349CAB}" dt="2023-02-22T16:20:41.020" v="446" actId="700"/>
          <ac:spMkLst>
            <pc:docMk/>
            <pc:sldMk cId="0" sldId="573"/>
            <ac:spMk id="220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20:38.922" v="445" actId="21"/>
          <ac:spMkLst>
            <pc:docMk/>
            <pc:sldMk cId="0" sldId="573"/>
            <ac:spMk id="78854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8:14.661" v="258" actId="478"/>
          <ac:spMkLst>
            <pc:docMk/>
            <pc:sldMk cId="0" sldId="573"/>
            <ac:spMk id="78861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20:54.344" v="449" actId="404"/>
          <ac:spMkLst>
            <pc:docMk/>
            <pc:sldMk cId="0" sldId="573"/>
            <ac:spMk id="404484" creationId="{00000000-0000-0000-0000-000000000000}"/>
          </ac:spMkLst>
        </pc:spChg>
      </pc:sldChg>
      <pc:sldChg chg="addSp delSp modSp add del mod">
        <pc:chgData name="Sana Belguith" userId="edaa0afb-4621-4165-af1d-05ed505f7999" providerId="ADAL" clId="{1D95D66E-89C2-4CE2-8ACB-0E216D349CAB}" dt="2023-02-22T16:27:55.465" v="470" actId="47"/>
        <pc:sldMkLst>
          <pc:docMk/>
          <pc:sldMk cId="0" sldId="574"/>
        </pc:sldMkLst>
        <pc:spChg chg="add mod">
          <ac:chgData name="Sana Belguith" userId="edaa0afb-4621-4165-af1d-05ed505f7999" providerId="ADAL" clId="{1D95D66E-89C2-4CE2-8ACB-0E216D349CAB}" dt="2023-02-22T16:21:47.941" v="461" actId="20577"/>
          <ac:spMkLst>
            <pc:docMk/>
            <pc:sldMk cId="0" sldId="574"/>
            <ac:spMk id="2" creationId="{8755313E-A3FB-AB56-FD36-EC5C5BDB26ED}"/>
          </ac:spMkLst>
        </pc:spChg>
        <pc:spChg chg="mod">
          <ac:chgData name="Sana Belguith" userId="edaa0afb-4621-4165-af1d-05ed505f7999" providerId="ADAL" clId="{1D95D66E-89C2-4CE2-8ACB-0E216D349CAB}" dt="2023-02-22T16:21:04.572" v="450" actId="1076"/>
          <ac:spMkLst>
            <pc:docMk/>
            <pc:sldMk cId="0" sldId="574"/>
            <ac:spMk id="79876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8:21.268" v="259" actId="478"/>
          <ac:spMkLst>
            <pc:docMk/>
            <pc:sldMk cId="0" sldId="574"/>
            <ac:spMk id="79877" creationId="{00000000-0000-0000-0000-000000000000}"/>
          </ac:spMkLst>
        </pc:spChg>
      </pc:sldChg>
      <pc:sldChg chg="modSp mod">
        <pc:chgData name="Sana Belguith" userId="edaa0afb-4621-4165-af1d-05ed505f7999" providerId="ADAL" clId="{1D95D66E-89C2-4CE2-8ACB-0E216D349CAB}" dt="2023-03-09T08:55:24.907" v="928" actId="20577"/>
        <pc:sldMkLst>
          <pc:docMk/>
          <pc:sldMk cId="0" sldId="580"/>
        </pc:sldMkLst>
        <pc:spChg chg="mod">
          <ac:chgData name="Sana Belguith" userId="edaa0afb-4621-4165-af1d-05ed505f7999" providerId="ADAL" clId="{1D95D66E-89C2-4CE2-8ACB-0E216D349CAB}" dt="2023-02-22T16:38:05.116" v="546" actId="1076"/>
          <ac:spMkLst>
            <pc:docMk/>
            <pc:sldMk cId="0" sldId="580"/>
            <ac:spMk id="95235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3-09T08:55:24.907" v="928" actId="20577"/>
          <ac:spMkLst>
            <pc:docMk/>
            <pc:sldMk cId="0" sldId="580"/>
            <ac:spMk id="95236" creationId="{00000000-0000-0000-0000-000000000000}"/>
          </ac:spMkLst>
        </pc:spChg>
      </pc:sldChg>
      <pc:sldChg chg="addSp delSp modSp mod modClrScheme chgLayout">
        <pc:chgData name="Sana Belguith" userId="edaa0afb-4621-4165-af1d-05ed505f7999" providerId="ADAL" clId="{1D95D66E-89C2-4CE2-8ACB-0E216D349CAB}" dt="2023-03-07T12:12:32.848" v="892" actId="1076"/>
        <pc:sldMkLst>
          <pc:docMk/>
          <pc:sldMk cId="0" sldId="581"/>
        </pc:sldMkLst>
        <pc:spChg chg="add mod ord">
          <ac:chgData name="Sana Belguith" userId="edaa0afb-4621-4165-af1d-05ed505f7999" providerId="ADAL" clId="{1D95D66E-89C2-4CE2-8ACB-0E216D349CAB}" dt="2023-02-22T16:38:53.731" v="558" actId="1076"/>
          <ac:spMkLst>
            <pc:docMk/>
            <pc:sldMk cId="0" sldId="581"/>
            <ac:spMk id="2" creationId="{57A8FB62-1D6A-110A-F394-03730D857F8F}"/>
          </ac:spMkLst>
        </pc:spChg>
        <pc:spChg chg="add del mod ord">
          <ac:chgData name="Sana Belguith" userId="edaa0afb-4621-4165-af1d-05ed505f7999" providerId="ADAL" clId="{1D95D66E-89C2-4CE2-8ACB-0E216D349CAB}" dt="2023-02-23T09:05:34.042" v="681" actId="478"/>
          <ac:spMkLst>
            <pc:docMk/>
            <pc:sldMk cId="0" sldId="581"/>
            <ac:spMk id="3" creationId="{CD1AF24D-1954-E59D-7A81-CA8BDA83136A}"/>
          </ac:spMkLst>
        </pc:spChg>
        <pc:spChg chg="add mod">
          <ac:chgData name="Sana Belguith" userId="edaa0afb-4621-4165-af1d-05ed505f7999" providerId="ADAL" clId="{1D95D66E-89C2-4CE2-8ACB-0E216D349CAB}" dt="2023-02-23T09:08:02.824" v="718" actId="1076"/>
          <ac:spMkLst>
            <pc:docMk/>
            <pc:sldMk cId="0" sldId="581"/>
            <ac:spMk id="5" creationId="{092350D7-DBE5-3414-BD5B-921A0FA95C4E}"/>
          </ac:spMkLst>
        </pc:spChg>
        <pc:spChg chg="mod ord">
          <ac:chgData name="Sana Belguith" userId="edaa0afb-4621-4165-af1d-05ed505f7999" providerId="ADAL" clId="{1D95D66E-89C2-4CE2-8ACB-0E216D349CAB}" dt="2023-02-22T16:38:41.277" v="550" actId="700"/>
          <ac:spMkLst>
            <pc:docMk/>
            <pc:sldMk cId="0" sldId="581"/>
            <ac:spMk id="193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3T09:05:37.353" v="682" actId="1076"/>
          <ac:spMkLst>
            <pc:docMk/>
            <pc:sldMk cId="0" sldId="581"/>
            <ac:spMk id="96290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3-07T12:12:32.848" v="892" actId="1076"/>
          <ac:spMkLst>
            <pc:docMk/>
            <pc:sldMk cId="0" sldId="581"/>
            <ac:spMk id="96307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3T09:07:41.920" v="714" actId="1076"/>
          <ac:spMkLst>
            <pc:docMk/>
            <pc:sldMk cId="0" sldId="581"/>
            <ac:spMk id="96317" creationId="{00000000-0000-0000-0000-000000000000}"/>
          </ac:spMkLst>
        </pc:spChg>
        <pc:grpChg chg="mod">
          <ac:chgData name="Sana Belguith" userId="edaa0afb-4621-4165-af1d-05ed505f7999" providerId="ADAL" clId="{1D95D66E-89C2-4CE2-8ACB-0E216D349CAB}" dt="2023-02-23T09:06:57.952" v="702" actId="14100"/>
          <ac:grpSpMkLst>
            <pc:docMk/>
            <pc:sldMk cId="0" sldId="581"/>
            <ac:grpSpMk id="31" creationId="{00000000-0000-0000-0000-000000000000}"/>
          </ac:grpSpMkLst>
        </pc:grpChg>
      </pc:sldChg>
      <pc:sldChg chg="addSp delSp modSp del mod">
        <pc:chgData name="Sana Belguith" userId="edaa0afb-4621-4165-af1d-05ed505f7999" providerId="ADAL" clId="{1D95D66E-89C2-4CE2-8ACB-0E216D349CAB}" dt="2023-02-23T09:08:19.623" v="724" actId="47"/>
        <pc:sldMkLst>
          <pc:docMk/>
          <pc:sldMk cId="0" sldId="582"/>
        </pc:sldMkLst>
        <pc:spChg chg="add mod">
          <ac:chgData name="Sana Belguith" userId="edaa0afb-4621-4165-af1d-05ed505f7999" providerId="ADAL" clId="{1D95D66E-89C2-4CE2-8ACB-0E216D349CAB}" dt="2023-02-22T16:38:57.033" v="559"/>
          <ac:spMkLst>
            <pc:docMk/>
            <pc:sldMk cId="0" sldId="582"/>
            <ac:spMk id="2" creationId="{37D8577C-2CBB-E5E8-0278-ECE08CFAE380}"/>
          </ac:spMkLst>
        </pc:spChg>
        <pc:spChg chg="mod">
          <ac:chgData name="Sana Belguith" userId="edaa0afb-4621-4165-af1d-05ed505f7999" providerId="ADAL" clId="{1D95D66E-89C2-4CE2-8ACB-0E216D349CAB}" dt="2023-02-23T09:06:24.910" v="683" actId="21"/>
          <ac:spMkLst>
            <pc:docMk/>
            <pc:sldMk cId="0" sldId="582"/>
            <ac:spMk id="97284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2T16:38:25.510" v="547" actId="478"/>
          <ac:spMkLst>
            <pc:docMk/>
            <pc:sldMk cId="0" sldId="582"/>
            <ac:spMk id="97285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39:08.341" v="560"/>
        <pc:sldMkLst>
          <pc:docMk/>
          <pc:sldMk cId="0" sldId="583"/>
        </pc:sldMkLst>
        <pc:spChg chg="add mod">
          <ac:chgData name="Sana Belguith" userId="edaa0afb-4621-4165-af1d-05ed505f7999" providerId="ADAL" clId="{1D95D66E-89C2-4CE2-8ACB-0E216D349CAB}" dt="2023-02-22T16:39:08.341" v="560"/>
          <ac:spMkLst>
            <pc:docMk/>
            <pc:sldMk cId="0" sldId="583"/>
            <ac:spMk id="2" creationId="{3AEF439C-C79B-0132-395B-02FD887519FC}"/>
          </ac:spMkLst>
        </pc:spChg>
        <pc:spChg chg="mod">
          <ac:chgData name="Sana Belguith" userId="edaa0afb-4621-4165-af1d-05ed505f7999" providerId="ADAL" clId="{1D95D66E-89C2-4CE2-8ACB-0E216D349CAB}" dt="2023-02-21T14:50:33.056" v="272" actId="404"/>
          <ac:spMkLst>
            <pc:docMk/>
            <pc:sldMk cId="0" sldId="583"/>
            <ac:spMk id="98307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50:29.403" v="271" actId="478"/>
          <ac:spMkLst>
            <pc:docMk/>
            <pc:sldMk cId="0" sldId="583"/>
            <ac:spMk id="98308" creationId="{00000000-0000-0000-0000-000000000000}"/>
          </ac:spMkLst>
        </pc:spChg>
      </pc:sldChg>
      <pc:sldChg chg="addSp modSp mod">
        <pc:chgData name="Sana Belguith" userId="edaa0afb-4621-4165-af1d-05ed505f7999" providerId="ADAL" clId="{1D95D66E-89C2-4CE2-8ACB-0E216D349CAB}" dt="2023-03-09T08:56:56.931" v="929" actId="20577"/>
        <pc:sldMkLst>
          <pc:docMk/>
          <pc:sldMk cId="0" sldId="584"/>
        </pc:sldMkLst>
        <pc:spChg chg="add mod">
          <ac:chgData name="Sana Belguith" userId="edaa0afb-4621-4165-af1d-05ed505f7999" providerId="ADAL" clId="{1D95D66E-89C2-4CE2-8ACB-0E216D349CAB}" dt="2023-02-22T16:39:36.444" v="563"/>
          <ac:spMkLst>
            <pc:docMk/>
            <pc:sldMk cId="0" sldId="584"/>
            <ac:spMk id="2" creationId="{C4838E3F-C340-EC76-4695-06EE886ED29C}"/>
          </ac:spMkLst>
        </pc:spChg>
        <pc:spChg chg="mod">
          <ac:chgData name="Sana Belguith" userId="edaa0afb-4621-4165-af1d-05ed505f7999" providerId="ADAL" clId="{1D95D66E-89C2-4CE2-8ACB-0E216D349CAB}" dt="2023-03-09T08:56:56.931" v="929" actId="20577"/>
          <ac:spMkLst>
            <pc:docMk/>
            <pc:sldMk cId="0" sldId="584"/>
            <ac:spMk id="99331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39:45.793" v="565"/>
        <pc:sldMkLst>
          <pc:docMk/>
          <pc:sldMk cId="0" sldId="585"/>
        </pc:sldMkLst>
        <pc:spChg chg="add mod">
          <ac:chgData name="Sana Belguith" userId="edaa0afb-4621-4165-af1d-05ed505f7999" providerId="ADAL" clId="{1D95D66E-89C2-4CE2-8ACB-0E216D349CAB}" dt="2023-02-22T16:39:45.793" v="565"/>
          <ac:spMkLst>
            <pc:docMk/>
            <pc:sldMk cId="0" sldId="585"/>
            <ac:spMk id="2" creationId="{23778A99-6CE9-BD86-9EB0-933497AE63C1}"/>
          </ac:spMkLst>
        </pc:spChg>
        <pc:spChg chg="mod">
          <ac:chgData name="Sana Belguith" userId="edaa0afb-4621-4165-af1d-05ed505f7999" providerId="ADAL" clId="{1D95D66E-89C2-4CE2-8ACB-0E216D349CAB}" dt="2023-02-21T14:50:52.311" v="276" actId="404"/>
          <ac:spMkLst>
            <pc:docMk/>
            <pc:sldMk cId="0" sldId="585"/>
            <ac:spMk id="100355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50:47.973" v="275" actId="478"/>
          <ac:spMkLst>
            <pc:docMk/>
            <pc:sldMk cId="0" sldId="585"/>
            <ac:spMk id="100356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3T09:09:39.951" v="735" actId="20577"/>
        <pc:sldMkLst>
          <pc:docMk/>
          <pc:sldMk cId="0" sldId="586"/>
        </pc:sldMkLst>
        <pc:spChg chg="add mod">
          <ac:chgData name="Sana Belguith" userId="edaa0afb-4621-4165-af1d-05ed505f7999" providerId="ADAL" clId="{1D95D66E-89C2-4CE2-8ACB-0E216D349CAB}" dt="2023-02-22T16:40:03.500" v="566"/>
          <ac:spMkLst>
            <pc:docMk/>
            <pc:sldMk cId="0" sldId="586"/>
            <ac:spMk id="2" creationId="{052F5864-65E3-5099-1EA3-EC4BAA51AA64}"/>
          </ac:spMkLst>
        </pc:spChg>
        <pc:spChg chg="mod">
          <ac:chgData name="Sana Belguith" userId="edaa0afb-4621-4165-af1d-05ed505f7999" providerId="ADAL" clId="{1D95D66E-89C2-4CE2-8ACB-0E216D349CAB}" dt="2023-02-23T09:09:39.951" v="735" actId="20577"/>
          <ac:spMkLst>
            <pc:docMk/>
            <pc:sldMk cId="0" sldId="586"/>
            <ac:spMk id="101379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51:00.948" v="278" actId="478"/>
          <ac:spMkLst>
            <pc:docMk/>
            <pc:sldMk cId="0" sldId="586"/>
            <ac:spMk id="101380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3-09T08:58:50.244" v="930" actId="20577"/>
        <pc:sldMkLst>
          <pc:docMk/>
          <pc:sldMk cId="0" sldId="587"/>
        </pc:sldMkLst>
        <pc:spChg chg="add mod">
          <ac:chgData name="Sana Belguith" userId="edaa0afb-4621-4165-af1d-05ed505f7999" providerId="ADAL" clId="{1D95D66E-89C2-4CE2-8ACB-0E216D349CAB}" dt="2023-02-22T16:40:11.100" v="567"/>
          <ac:spMkLst>
            <pc:docMk/>
            <pc:sldMk cId="0" sldId="587"/>
            <ac:spMk id="2" creationId="{82C7C6F6-6D9F-B66C-A1AE-E3DFB931869C}"/>
          </ac:spMkLst>
        </pc:spChg>
        <pc:spChg chg="mod">
          <ac:chgData name="Sana Belguith" userId="edaa0afb-4621-4165-af1d-05ed505f7999" providerId="ADAL" clId="{1D95D66E-89C2-4CE2-8ACB-0E216D349CAB}" dt="2023-03-09T08:58:50.244" v="930" actId="20577"/>
          <ac:spMkLst>
            <pc:docMk/>
            <pc:sldMk cId="0" sldId="587"/>
            <ac:spMk id="102403" creationId="{00000000-0000-0000-0000-000000000000}"/>
          </ac:spMkLst>
        </pc:spChg>
        <pc:spChg chg="add del">
          <ac:chgData name="Sana Belguith" userId="edaa0afb-4621-4165-af1d-05ed505f7999" providerId="ADAL" clId="{1D95D66E-89C2-4CE2-8ACB-0E216D349CAB}" dt="2023-02-21T14:51:20.978" v="282" actId="478"/>
          <ac:spMkLst>
            <pc:docMk/>
            <pc:sldMk cId="0" sldId="587"/>
            <ac:spMk id="102404" creationId="{00000000-0000-0000-0000-000000000000}"/>
          </ac:spMkLst>
        </pc:spChg>
      </pc:sldChg>
      <pc:sldChg chg="addSp delSp modSp del mod">
        <pc:chgData name="Sana Belguith" userId="edaa0afb-4621-4165-af1d-05ed505f7999" providerId="ADAL" clId="{1D95D66E-89C2-4CE2-8ACB-0E216D349CAB}" dt="2023-02-23T09:10:26.571" v="751" actId="47"/>
        <pc:sldMkLst>
          <pc:docMk/>
          <pc:sldMk cId="0" sldId="588"/>
        </pc:sldMkLst>
        <pc:spChg chg="add mod">
          <ac:chgData name="Sana Belguith" userId="edaa0afb-4621-4165-af1d-05ed505f7999" providerId="ADAL" clId="{1D95D66E-89C2-4CE2-8ACB-0E216D349CAB}" dt="2023-02-22T16:40:31.382" v="569"/>
          <ac:spMkLst>
            <pc:docMk/>
            <pc:sldMk cId="0" sldId="588"/>
            <ac:spMk id="2" creationId="{64A39AC2-C723-8FBD-15C5-861482B455E3}"/>
          </ac:spMkLst>
        </pc:spChg>
        <pc:spChg chg="mod">
          <ac:chgData name="Sana Belguith" userId="edaa0afb-4621-4165-af1d-05ed505f7999" providerId="ADAL" clId="{1D95D66E-89C2-4CE2-8ACB-0E216D349CAB}" dt="2023-02-21T14:51:32.541" v="283" actId="404"/>
          <ac:spMkLst>
            <pc:docMk/>
            <pc:sldMk cId="0" sldId="588"/>
            <ac:spMk id="103427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2T16:40:28.712" v="568" actId="478"/>
          <ac:spMkLst>
            <pc:docMk/>
            <pc:sldMk cId="0" sldId="588"/>
            <ac:spMk id="103453" creationId="{00000000-0000-0000-0000-000000000000}"/>
          </ac:spMkLst>
        </pc:spChg>
      </pc:sldChg>
      <pc:sldChg chg="addSp delSp modSp mod modClrScheme chgLayout">
        <pc:chgData name="Sana Belguith" userId="edaa0afb-4621-4165-af1d-05ed505f7999" providerId="ADAL" clId="{1D95D66E-89C2-4CE2-8ACB-0E216D349CAB}" dt="2023-02-23T09:11:36.114" v="760" actId="20577"/>
        <pc:sldMkLst>
          <pc:docMk/>
          <pc:sldMk cId="0" sldId="589"/>
        </pc:sldMkLst>
        <pc:spChg chg="add del mod ord">
          <ac:chgData name="Sana Belguith" userId="edaa0afb-4621-4165-af1d-05ed505f7999" providerId="ADAL" clId="{1D95D66E-89C2-4CE2-8ACB-0E216D349CAB}" dt="2023-02-22T16:40:46.349" v="573" actId="700"/>
          <ac:spMkLst>
            <pc:docMk/>
            <pc:sldMk cId="0" sldId="589"/>
            <ac:spMk id="2" creationId="{EF5B02EB-4B6A-E4D8-5C3D-3E1FE7F90033}"/>
          </ac:spMkLst>
        </pc:spChg>
        <pc:spChg chg="add del mod ord">
          <ac:chgData name="Sana Belguith" userId="edaa0afb-4621-4165-af1d-05ed505f7999" providerId="ADAL" clId="{1D95D66E-89C2-4CE2-8ACB-0E216D349CAB}" dt="2023-02-22T16:40:46.349" v="573" actId="700"/>
          <ac:spMkLst>
            <pc:docMk/>
            <pc:sldMk cId="0" sldId="589"/>
            <ac:spMk id="3" creationId="{5D934E34-F24B-4B27-1C63-7A399239F246}"/>
          </ac:spMkLst>
        </pc:spChg>
        <pc:spChg chg="add mod ord">
          <ac:chgData name="Sana Belguith" userId="edaa0afb-4621-4165-af1d-05ed505f7999" providerId="ADAL" clId="{1D95D66E-89C2-4CE2-8ACB-0E216D349CAB}" dt="2023-02-22T16:40:55.916" v="578" actId="1076"/>
          <ac:spMkLst>
            <pc:docMk/>
            <pc:sldMk cId="0" sldId="589"/>
            <ac:spMk id="4" creationId="{6267581F-3970-826B-ABBB-7D9CCE401810}"/>
          </ac:spMkLst>
        </pc:spChg>
        <pc:spChg chg="add del mod ord">
          <ac:chgData name="Sana Belguith" userId="edaa0afb-4621-4165-af1d-05ed505f7999" providerId="ADAL" clId="{1D95D66E-89C2-4CE2-8ACB-0E216D349CAB}" dt="2023-02-22T16:41:00.671" v="579" actId="478"/>
          <ac:spMkLst>
            <pc:docMk/>
            <pc:sldMk cId="0" sldId="589"/>
            <ac:spMk id="5" creationId="{7E331E8A-1626-7C2E-F895-774B8F46B6C9}"/>
          </ac:spMkLst>
        </pc:spChg>
        <pc:spChg chg="mod ord">
          <ac:chgData name="Sana Belguith" userId="edaa0afb-4621-4165-af1d-05ed505f7999" providerId="ADAL" clId="{1D95D66E-89C2-4CE2-8ACB-0E216D349CAB}" dt="2023-02-22T16:40:46.349" v="573" actId="700"/>
          <ac:spMkLst>
            <pc:docMk/>
            <pc:sldMk cId="0" sldId="589"/>
            <ac:spMk id="321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3T09:11:36.114" v="760" actId="20577"/>
          <ac:spMkLst>
            <pc:docMk/>
            <pc:sldMk cId="0" sldId="589"/>
            <ac:spMk id="104452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3-07T14:38:43.222" v="922" actId="5793"/>
        <pc:sldMkLst>
          <pc:docMk/>
          <pc:sldMk cId="0" sldId="590"/>
        </pc:sldMkLst>
        <pc:spChg chg="add mod">
          <ac:chgData name="Sana Belguith" userId="edaa0afb-4621-4165-af1d-05ed505f7999" providerId="ADAL" clId="{1D95D66E-89C2-4CE2-8ACB-0E216D349CAB}" dt="2023-02-22T16:41:11.909" v="582" actId="14100"/>
          <ac:spMkLst>
            <pc:docMk/>
            <pc:sldMk cId="0" sldId="590"/>
            <ac:spMk id="2" creationId="{67C7575D-C09A-B87E-07B5-5A8613C254B3}"/>
          </ac:spMkLst>
        </pc:spChg>
        <pc:spChg chg="mod">
          <ac:chgData name="Sana Belguith" userId="edaa0afb-4621-4165-af1d-05ed505f7999" providerId="ADAL" clId="{1D95D66E-89C2-4CE2-8ACB-0E216D349CAB}" dt="2023-03-07T14:38:43.222" v="922" actId="5793"/>
          <ac:spMkLst>
            <pc:docMk/>
            <pc:sldMk cId="0" sldId="590"/>
            <ac:spMk id="105475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51:50.323" v="286" actId="478"/>
          <ac:spMkLst>
            <pc:docMk/>
            <pc:sldMk cId="0" sldId="590"/>
            <ac:spMk id="105494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3T09:27:40.698" v="880" actId="20577"/>
        <pc:sldMkLst>
          <pc:docMk/>
          <pc:sldMk cId="0" sldId="591"/>
        </pc:sldMkLst>
        <pc:spChg chg="add mod">
          <ac:chgData name="Sana Belguith" userId="edaa0afb-4621-4165-af1d-05ed505f7999" providerId="ADAL" clId="{1D95D66E-89C2-4CE2-8ACB-0E216D349CAB}" dt="2023-02-22T16:41:18.564" v="583"/>
          <ac:spMkLst>
            <pc:docMk/>
            <pc:sldMk cId="0" sldId="591"/>
            <ac:spMk id="2" creationId="{D5C8A68B-AA0D-DDA1-BAE0-4605A5B8EDC3}"/>
          </ac:spMkLst>
        </pc:spChg>
        <pc:spChg chg="mod">
          <ac:chgData name="Sana Belguith" userId="edaa0afb-4621-4165-af1d-05ed505f7999" providerId="ADAL" clId="{1D95D66E-89C2-4CE2-8ACB-0E216D349CAB}" dt="2023-02-23T09:27:40.698" v="880" actId="20577"/>
          <ac:spMkLst>
            <pc:docMk/>
            <pc:sldMk cId="0" sldId="591"/>
            <ac:spMk id="106499" creationId="{00000000-0000-0000-0000-000000000000}"/>
          </ac:spMkLst>
        </pc:spChg>
        <pc:spChg chg="del mod">
          <ac:chgData name="Sana Belguith" userId="edaa0afb-4621-4165-af1d-05ed505f7999" providerId="ADAL" clId="{1D95D66E-89C2-4CE2-8ACB-0E216D349CAB}" dt="2023-02-21T14:52:09.146" v="290" actId="478"/>
          <ac:spMkLst>
            <pc:docMk/>
            <pc:sldMk cId="0" sldId="591"/>
            <ac:spMk id="106500" creationId="{00000000-0000-0000-0000-000000000000}"/>
          </ac:spMkLst>
        </pc:spChg>
      </pc:sldChg>
      <pc:sldChg chg="addSp modSp del mod chgLayout">
        <pc:chgData name="Sana Belguith" userId="edaa0afb-4621-4165-af1d-05ed505f7999" providerId="ADAL" clId="{1D95D66E-89C2-4CE2-8ACB-0E216D349CAB}" dt="2023-02-22T16:04:45.166" v="363" actId="108"/>
        <pc:sldMkLst>
          <pc:docMk/>
          <pc:sldMk cId="1317399105" sldId="597"/>
        </pc:sldMkLst>
        <pc:spChg chg="add mod ord">
          <ac:chgData name="Sana Belguith" userId="edaa0afb-4621-4165-af1d-05ed505f7999" providerId="ADAL" clId="{1D95D66E-89C2-4CE2-8ACB-0E216D349CAB}" dt="2023-02-22T16:04:45.166" v="363" actId="108"/>
          <ac:spMkLst>
            <pc:docMk/>
            <pc:sldMk cId="1317399105" sldId="597"/>
            <ac:spMk id="2" creationId="{6C719AA5-5ECC-A6DC-0FA6-E797E4D5104D}"/>
          </ac:spMkLst>
        </pc:spChg>
        <pc:spChg chg="mod ord">
          <ac:chgData name="Sana Belguith" userId="edaa0afb-4621-4165-af1d-05ed505f7999" providerId="ADAL" clId="{1D95D66E-89C2-4CE2-8ACB-0E216D349CAB}" dt="2023-02-21T14:31:48.400" v="128" actId="700"/>
          <ac:spMkLst>
            <pc:docMk/>
            <pc:sldMk cId="1317399105" sldId="597"/>
            <ac:spMk id="67" creationId="{00000000-0000-0000-0000-000000000000}"/>
          </ac:spMkLst>
        </pc:spChg>
        <pc:spChg chg="mod ord">
          <ac:chgData name="Sana Belguith" userId="edaa0afb-4621-4165-af1d-05ed505f7999" providerId="ADAL" clId="{1D95D66E-89C2-4CE2-8ACB-0E216D349CAB}" dt="2023-02-21T14:32:38.095" v="171" actId="403"/>
          <ac:spMkLst>
            <pc:docMk/>
            <pc:sldMk cId="1317399105" sldId="597"/>
            <ac:spMk id="24580" creationId="{00000000-0000-0000-0000-000000000000}"/>
          </ac:spMkLst>
        </pc:spChg>
      </pc:sldChg>
      <pc:sldChg chg="addSp modSp add mod">
        <pc:chgData name="Sana Belguith" userId="edaa0afb-4621-4165-af1d-05ed505f7999" providerId="ADAL" clId="{1D95D66E-89C2-4CE2-8ACB-0E216D349CAB}" dt="2023-02-22T16:04:48.518" v="364" actId="108"/>
        <pc:sldMkLst>
          <pc:docMk/>
          <pc:sldMk cId="3804378901" sldId="598"/>
        </pc:sldMkLst>
        <pc:spChg chg="add mod">
          <ac:chgData name="Sana Belguith" userId="edaa0afb-4621-4165-af1d-05ed505f7999" providerId="ADAL" clId="{1D95D66E-89C2-4CE2-8ACB-0E216D349CAB}" dt="2023-02-22T16:04:48.518" v="364" actId="108"/>
          <ac:spMkLst>
            <pc:docMk/>
            <pc:sldMk cId="3804378901" sldId="598"/>
            <ac:spMk id="2" creationId="{400A4E13-D096-6B48-F4A8-642220F46B42}"/>
          </ac:spMkLst>
        </pc:spChg>
      </pc:sldChg>
      <pc:sldChg chg="addSp modSp add mod">
        <pc:chgData name="Sana Belguith" userId="edaa0afb-4621-4165-af1d-05ed505f7999" providerId="ADAL" clId="{1D95D66E-89C2-4CE2-8ACB-0E216D349CAB}" dt="2023-02-22T16:04:51.382" v="365" actId="108"/>
        <pc:sldMkLst>
          <pc:docMk/>
          <pc:sldMk cId="461899221" sldId="599"/>
        </pc:sldMkLst>
        <pc:spChg chg="add mod">
          <ac:chgData name="Sana Belguith" userId="edaa0afb-4621-4165-af1d-05ed505f7999" providerId="ADAL" clId="{1D95D66E-89C2-4CE2-8ACB-0E216D349CAB}" dt="2023-02-22T16:04:51.382" v="365" actId="108"/>
          <ac:spMkLst>
            <pc:docMk/>
            <pc:sldMk cId="461899221" sldId="599"/>
            <ac:spMk id="2" creationId="{EF1D623F-A54B-133F-67AD-BA01B8D950D3}"/>
          </ac:spMkLst>
        </pc:spChg>
        <pc:spChg chg="mod">
          <ac:chgData name="Sana Belguith" userId="edaa0afb-4621-4165-af1d-05ed505f7999" providerId="ADAL" clId="{1D95D66E-89C2-4CE2-8ACB-0E216D349CAB}" dt="2023-02-22T16:03:59.420" v="347" actId="1076"/>
          <ac:spMkLst>
            <pc:docMk/>
            <pc:sldMk cId="461899221" sldId="599"/>
            <ac:spMk id="30723" creationId="{00000000-0000-0000-0000-000000000000}"/>
          </ac:spMkLst>
        </pc:spChg>
      </pc:sldChg>
      <pc:sldChg chg="addSp delSp modSp add mod">
        <pc:chgData name="Sana Belguith" userId="edaa0afb-4621-4165-af1d-05ed505f7999" providerId="ADAL" clId="{1D95D66E-89C2-4CE2-8ACB-0E216D349CAB}" dt="2023-02-22T16:04:59.647" v="366"/>
        <pc:sldMkLst>
          <pc:docMk/>
          <pc:sldMk cId="768382995" sldId="600"/>
        </pc:sldMkLst>
        <pc:spChg chg="add mod">
          <ac:chgData name="Sana Belguith" userId="edaa0afb-4621-4165-af1d-05ed505f7999" providerId="ADAL" clId="{1D95D66E-89C2-4CE2-8ACB-0E216D349CAB}" dt="2023-02-22T16:04:59.647" v="366"/>
          <ac:spMkLst>
            <pc:docMk/>
            <pc:sldMk cId="768382995" sldId="600"/>
            <ac:spMk id="2" creationId="{280696D2-6707-1ADE-3E5B-F2BC8A863744}"/>
          </ac:spMkLst>
        </pc:spChg>
        <pc:spChg chg="del mod">
          <ac:chgData name="Sana Belguith" userId="edaa0afb-4621-4165-af1d-05ed505f7999" providerId="ADAL" clId="{1D95D66E-89C2-4CE2-8ACB-0E216D349CAB}" dt="2023-02-22T16:04:28.039" v="360" actId="478"/>
          <ac:spMkLst>
            <pc:docMk/>
            <pc:sldMk cId="768382995" sldId="600"/>
            <ac:spMk id="132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0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2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3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4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5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6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7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9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60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61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62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63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64" creationId="{00000000-0000-0000-0000-000000000000}"/>
          </ac:spMkLst>
        </pc:spChg>
        <pc:grpChg chg="mod">
          <ac:chgData name="Sana Belguith" userId="edaa0afb-4621-4165-af1d-05ed505f7999" providerId="ADAL" clId="{1D95D66E-89C2-4CE2-8ACB-0E216D349CAB}" dt="2023-02-22T16:04:23.827" v="359" actId="1036"/>
          <ac:grpSpMkLst>
            <pc:docMk/>
            <pc:sldMk cId="768382995" sldId="600"/>
            <ac:grpSpMk id="31747" creationId="{00000000-0000-0000-0000-000000000000}"/>
          </ac:grpSpMkLst>
        </pc:grpChg>
        <pc:grpChg chg="mod">
          <ac:chgData name="Sana Belguith" userId="edaa0afb-4621-4165-af1d-05ed505f7999" providerId="ADAL" clId="{1D95D66E-89C2-4CE2-8ACB-0E216D349CAB}" dt="2023-02-22T16:04:23.827" v="359" actId="1036"/>
          <ac:grpSpMkLst>
            <pc:docMk/>
            <pc:sldMk cId="768382995" sldId="600"/>
            <ac:grpSpMk id="31748" creationId="{00000000-0000-0000-0000-000000000000}"/>
          </ac:grpSpMkLst>
        </pc:grpChg>
        <pc:grpChg chg="mod">
          <ac:chgData name="Sana Belguith" userId="edaa0afb-4621-4165-af1d-05ed505f7999" providerId="ADAL" clId="{1D95D66E-89C2-4CE2-8ACB-0E216D349CAB}" dt="2023-02-22T16:04:23.827" v="359" actId="1036"/>
          <ac:grpSpMkLst>
            <pc:docMk/>
            <pc:sldMk cId="768382995" sldId="600"/>
            <ac:grpSpMk id="31749" creationId="{00000000-0000-0000-0000-000000000000}"/>
          </ac:grpSpMkLst>
        </pc:grpChg>
        <pc:grpChg chg="mod">
          <ac:chgData name="Sana Belguith" userId="edaa0afb-4621-4165-af1d-05ed505f7999" providerId="ADAL" clId="{1D95D66E-89C2-4CE2-8ACB-0E216D349CAB}" dt="2023-02-22T16:04:23.827" v="359" actId="1036"/>
          <ac:grpSpMkLst>
            <pc:docMk/>
            <pc:sldMk cId="768382995" sldId="600"/>
            <ac:grpSpMk id="31751" creationId="{00000000-0000-0000-0000-000000000000}"/>
          </ac:grpSpMkLst>
        </pc:grpChg>
        <pc:grpChg chg="mod">
          <ac:chgData name="Sana Belguith" userId="edaa0afb-4621-4165-af1d-05ed505f7999" providerId="ADAL" clId="{1D95D66E-89C2-4CE2-8ACB-0E216D349CAB}" dt="2023-02-22T16:04:23.827" v="359" actId="1036"/>
          <ac:grpSpMkLst>
            <pc:docMk/>
            <pc:sldMk cId="768382995" sldId="600"/>
            <ac:grpSpMk id="31758" creationId="{00000000-0000-0000-0000-000000000000}"/>
          </ac:grpSpMkLst>
        </pc:grpChg>
        <pc:grpChg chg="mod">
          <ac:chgData name="Sana Belguith" userId="edaa0afb-4621-4165-af1d-05ed505f7999" providerId="ADAL" clId="{1D95D66E-89C2-4CE2-8ACB-0E216D349CAB}" dt="2023-02-22T16:04:23.827" v="359" actId="1036"/>
          <ac:grpSpMkLst>
            <pc:docMk/>
            <pc:sldMk cId="768382995" sldId="600"/>
            <ac:grpSpMk id="31765" creationId="{00000000-0000-0000-0000-000000000000}"/>
          </ac:grpSpMkLst>
        </pc:grpChg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08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11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13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14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15"/>
        </pc:sldMkLst>
      </pc:sldChg>
      <pc:sldChg chg="del">
        <pc:chgData name="Sana Belguith" userId="edaa0afb-4621-4165-af1d-05ed505f7999" providerId="ADAL" clId="{1D95D66E-89C2-4CE2-8ACB-0E216D349CAB}" dt="2023-02-21T11:48:29.405" v="6" actId="47"/>
        <pc:sldMkLst>
          <pc:docMk/>
          <pc:sldMk cId="0" sldId="618"/>
        </pc:sldMkLst>
      </pc:sldChg>
      <pc:sldChg chg="del">
        <pc:chgData name="Sana Belguith" userId="edaa0afb-4621-4165-af1d-05ed505f7999" providerId="ADAL" clId="{1D95D66E-89C2-4CE2-8ACB-0E216D349CAB}" dt="2023-02-21T11:48:29.405" v="6" actId="47"/>
        <pc:sldMkLst>
          <pc:docMk/>
          <pc:sldMk cId="0" sldId="619"/>
        </pc:sldMkLst>
      </pc:sldChg>
      <pc:sldChg chg="del">
        <pc:chgData name="Sana Belguith" userId="edaa0afb-4621-4165-af1d-05ed505f7999" providerId="ADAL" clId="{1D95D66E-89C2-4CE2-8ACB-0E216D349CAB}" dt="2023-02-21T11:48:29.405" v="6" actId="47"/>
        <pc:sldMkLst>
          <pc:docMk/>
          <pc:sldMk cId="0" sldId="620"/>
        </pc:sldMkLst>
      </pc:sldChg>
      <pc:sldChg chg="del">
        <pc:chgData name="Sana Belguith" userId="edaa0afb-4621-4165-af1d-05ed505f7999" providerId="ADAL" clId="{1D95D66E-89C2-4CE2-8ACB-0E216D349CAB}" dt="2023-02-21T11:48:29.405" v="6" actId="47"/>
        <pc:sldMkLst>
          <pc:docMk/>
          <pc:sldMk cId="0" sldId="621"/>
        </pc:sldMkLst>
      </pc:sldChg>
      <pc:sldChg chg="addSp modSp add">
        <pc:chgData name="Sana Belguith" userId="edaa0afb-4621-4165-af1d-05ed505f7999" providerId="ADAL" clId="{1D95D66E-89C2-4CE2-8ACB-0E216D349CAB}" dt="2023-02-22T16:05:32.509" v="368"/>
        <pc:sldMkLst>
          <pc:docMk/>
          <pc:sldMk cId="3079783743" sldId="622"/>
        </pc:sldMkLst>
        <pc:spChg chg="add mod">
          <ac:chgData name="Sana Belguith" userId="edaa0afb-4621-4165-af1d-05ed505f7999" providerId="ADAL" clId="{1D95D66E-89C2-4CE2-8ACB-0E216D349CAB}" dt="2023-02-22T16:05:32.509" v="368"/>
          <ac:spMkLst>
            <pc:docMk/>
            <pc:sldMk cId="3079783743" sldId="622"/>
            <ac:spMk id="2" creationId="{9CA5A863-D9B6-C6E4-736F-D0CF2770206C}"/>
          </ac:spMkLst>
        </pc:spChg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23"/>
        </pc:sldMkLst>
      </pc:sldChg>
      <pc:sldChg chg="addSp delSp modSp del mod">
        <pc:chgData name="Sana Belguith" userId="edaa0afb-4621-4165-af1d-05ed505f7999" providerId="ADAL" clId="{1D95D66E-89C2-4CE2-8ACB-0E216D349CAB}" dt="2023-03-07T14:34:06.657" v="914" actId="20577"/>
        <pc:sldMkLst>
          <pc:docMk/>
          <pc:sldMk cId="343671242" sldId="624"/>
        </pc:sldMkLst>
        <pc:spChg chg="add del mod">
          <ac:chgData name="Sana Belguith" userId="edaa0afb-4621-4165-af1d-05ed505f7999" providerId="ADAL" clId="{1D95D66E-89C2-4CE2-8ACB-0E216D349CAB}" dt="2023-02-22T16:32:42.329" v="513" actId="478"/>
          <ac:spMkLst>
            <pc:docMk/>
            <pc:sldMk cId="343671242" sldId="624"/>
            <ac:spMk id="3" creationId="{EB36C427-8C8C-C372-6842-FC1CC027DC17}"/>
          </ac:spMkLst>
        </pc:spChg>
        <pc:spChg chg="add mod">
          <ac:chgData name="Sana Belguith" userId="edaa0afb-4621-4165-af1d-05ed505f7999" providerId="ADAL" clId="{1D95D66E-89C2-4CE2-8ACB-0E216D349CAB}" dt="2023-02-22T16:32:39.814" v="512"/>
          <ac:spMkLst>
            <pc:docMk/>
            <pc:sldMk cId="343671242" sldId="624"/>
            <ac:spMk id="4" creationId="{59147BE9-3C31-F97B-07A7-5ED8B575C661}"/>
          </ac:spMkLst>
        </pc:spChg>
        <pc:spChg chg="mod">
          <ac:chgData name="Sana Belguith" userId="edaa0afb-4621-4165-af1d-05ed505f7999" providerId="ADAL" clId="{1D95D66E-89C2-4CE2-8ACB-0E216D349CAB}" dt="2023-03-07T14:34:06.657" v="914" actId="20577"/>
          <ac:spMkLst>
            <pc:docMk/>
            <pc:sldMk cId="343671242" sldId="624"/>
            <ac:spMk id="46083" creationId="{00000000-0000-0000-0000-000000000000}"/>
          </ac:spMkLst>
        </pc:spChg>
        <pc:spChg chg="del mod">
          <ac:chgData name="Sana Belguith" userId="edaa0afb-4621-4165-af1d-05ed505f7999" providerId="ADAL" clId="{1D95D66E-89C2-4CE2-8ACB-0E216D349CAB}" dt="2023-02-22T16:32:38.639" v="511" actId="478"/>
          <ac:spMkLst>
            <pc:docMk/>
            <pc:sldMk cId="343671242" sldId="624"/>
            <ac:spMk id="46084" creationId="{00000000-0000-0000-0000-000000000000}"/>
          </ac:spMkLst>
        </pc:spChg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25"/>
        </pc:sldMkLst>
      </pc:sldChg>
      <pc:sldChg chg="addSp delSp modSp mod">
        <pc:chgData name="Sana Belguith" userId="edaa0afb-4621-4165-af1d-05ed505f7999" providerId="ADAL" clId="{1D95D66E-89C2-4CE2-8ACB-0E216D349CAB}" dt="2023-02-23T08:52:30.818" v="653" actId="20577"/>
        <pc:sldMkLst>
          <pc:docMk/>
          <pc:sldMk cId="0" sldId="628"/>
        </pc:sldMkLst>
        <pc:spChg chg="add mod">
          <ac:chgData name="Sana Belguith" userId="edaa0afb-4621-4165-af1d-05ed505f7999" providerId="ADAL" clId="{1D95D66E-89C2-4CE2-8ACB-0E216D349CAB}" dt="2023-02-22T16:16:01.148" v="397"/>
          <ac:spMkLst>
            <pc:docMk/>
            <pc:sldMk cId="0" sldId="628"/>
            <ac:spMk id="2" creationId="{1F595846-E007-CE1E-94B9-91BC1346DF60}"/>
          </ac:spMkLst>
        </pc:spChg>
        <pc:spChg chg="del">
          <ac:chgData name="Sana Belguith" userId="edaa0afb-4621-4165-af1d-05ed505f7999" providerId="ADAL" clId="{1D95D66E-89C2-4CE2-8ACB-0E216D349CAB}" dt="2023-02-21T14:43:36.989" v="214" actId="478"/>
          <ac:spMkLst>
            <pc:docMk/>
            <pc:sldMk cId="0" sldId="628"/>
            <ac:spMk id="55299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3T08:52:30.818" v="653" actId="20577"/>
          <ac:spMkLst>
            <pc:docMk/>
            <pc:sldMk cId="0" sldId="628"/>
            <ac:spMk id="55300" creationId="{00000000-0000-0000-0000-000000000000}"/>
          </ac:spMkLst>
        </pc:spChg>
      </pc:sldChg>
      <pc:sldChg chg="addSp modSp mod">
        <pc:chgData name="Sana Belguith" userId="edaa0afb-4621-4165-af1d-05ed505f7999" providerId="ADAL" clId="{1D95D66E-89C2-4CE2-8ACB-0E216D349CAB}" dt="2023-02-23T08:54:39.170" v="654" actId="20577"/>
        <pc:sldMkLst>
          <pc:docMk/>
          <pc:sldMk cId="0" sldId="629"/>
        </pc:sldMkLst>
        <pc:spChg chg="add mod">
          <ac:chgData name="Sana Belguith" userId="edaa0afb-4621-4165-af1d-05ed505f7999" providerId="ADAL" clId="{1D95D66E-89C2-4CE2-8ACB-0E216D349CAB}" dt="2023-02-22T16:17:42.108" v="421"/>
          <ac:spMkLst>
            <pc:docMk/>
            <pc:sldMk cId="0" sldId="629"/>
            <ac:spMk id="2" creationId="{D87DEA8B-2357-EAE0-C37A-C941AC9EFF02}"/>
          </ac:spMkLst>
        </pc:spChg>
        <pc:spChg chg="mod">
          <ac:chgData name="Sana Belguith" userId="edaa0afb-4621-4165-af1d-05ed505f7999" providerId="ADAL" clId="{1D95D66E-89C2-4CE2-8ACB-0E216D349CAB}" dt="2023-02-23T08:54:39.170" v="654" actId="20577"/>
          <ac:spMkLst>
            <pc:docMk/>
            <pc:sldMk cId="0" sldId="629"/>
            <ac:spMk id="64515" creationId="{00000000-0000-0000-0000-000000000000}"/>
          </ac:spMkLst>
        </pc:spChg>
      </pc:sldChg>
      <pc:sldChg chg="addSp modSp mod">
        <pc:chgData name="Sana Belguith" userId="edaa0afb-4621-4165-af1d-05ed505f7999" providerId="ADAL" clId="{1D95D66E-89C2-4CE2-8ACB-0E216D349CAB}" dt="2023-02-23T08:56:13.365" v="658" actId="20577"/>
        <pc:sldMkLst>
          <pc:docMk/>
          <pc:sldMk cId="0" sldId="630"/>
        </pc:sldMkLst>
        <pc:spChg chg="add mod">
          <ac:chgData name="Sana Belguith" userId="edaa0afb-4621-4165-af1d-05ed505f7999" providerId="ADAL" clId="{1D95D66E-89C2-4CE2-8ACB-0E216D349CAB}" dt="2023-02-22T16:18:15.692" v="422"/>
          <ac:spMkLst>
            <pc:docMk/>
            <pc:sldMk cId="0" sldId="630"/>
            <ac:spMk id="2" creationId="{809FD491-23AB-E4FE-3008-04C9A78EDACC}"/>
          </ac:spMkLst>
        </pc:spChg>
        <pc:spChg chg="mod">
          <ac:chgData name="Sana Belguith" userId="edaa0afb-4621-4165-af1d-05ed505f7999" providerId="ADAL" clId="{1D95D66E-89C2-4CE2-8ACB-0E216D349CAB}" dt="2023-02-23T08:56:13.365" v="658" actId="20577"/>
          <ac:spMkLst>
            <pc:docMk/>
            <pc:sldMk cId="0" sldId="630"/>
            <ac:spMk id="65539" creationId="{00000000-0000-0000-0000-000000000000}"/>
          </ac:spMkLst>
        </pc:spChg>
      </pc:sldChg>
      <pc:sldChg chg="delSp del mod">
        <pc:chgData name="Sana Belguith" userId="edaa0afb-4621-4165-af1d-05ed505f7999" providerId="ADAL" clId="{1D95D66E-89C2-4CE2-8ACB-0E216D349CAB}" dt="2023-02-21T14:49:11.465" v="262" actId="47"/>
        <pc:sldMkLst>
          <pc:docMk/>
          <pc:sldMk cId="0" sldId="632"/>
        </pc:sldMkLst>
        <pc:spChg chg="del">
          <ac:chgData name="Sana Belguith" userId="edaa0afb-4621-4165-af1d-05ed505f7999" providerId="ADAL" clId="{1D95D66E-89C2-4CE2-8ACB-0E216D349CAB}" dt="2023-02-21T14:48:41.212" v="261" actId="478"/>
          <ac:spMkLst>
            <pc:docMk/>
            <pc:sldMk cId="0" sldId="632"/>
            <ac:spMk id="80901" creationId="{00000000-0000-0000-0000-000000000000}"/>
          </ac:spMkLst>
        </pc:spChg>
      </pc:sldChg>
      <pc:sldChg chg="addSp delSp modSp del mod ord modShow">
        <pc:chgData name="Sana Belguith" userId="edaa0afb-4621-4165-af1d-05ed505f7999" providerId="ADAL" clId="{1D95D66E-89C2-4CE2-8ACB-0E216D349CAB}" dt="2023-02-23T09:28:18.519" v="881" actId="47"/>
        <pc:sldMkLst>
          <pc:docMk/>
          <pc:sldMk cId="0" sldId="637"/>
        </pc:sldMkLst>
        <pc:spChg chg="add mod">
          <ac:chgData name="Sana Belguith" userId="edaa0afb-4621-4165-af1d-05ed505f7999" providerId="ADAL" clId="{1D95D66E-89C2-4CE2-8ACB-0E216D349CAB}" dt="2023-02-22T16:19:33.980" v="436"/>
          <ac:spMkLst>
            <pc:docMk/>
            <pc:sldMk cId="0" sldId="637"/>
            <ac:spMk id="2" creationId="{B4BCBFB4-EB84-ECAE-1EB6-BCF8641F17CE}"/>
          </ac:spMkLst>
        </pc:spChg>
        <pc:spChg chg="mod">
          <ac:chgData name="Sana Belguith" userId="edaa0afb-4621-4165-af1d-05ed505f7999" providerId="ADAL" clId="{1D95D66E-89C2-4CE2-8ACB-0E216D349CAB}" dt="2023-02-22T16:19:26.972" v="435" actId="403"/>
          <ac:spMkLst>
            <pc:docMk/>
            <pc:sldMk cId="0" sldId="637"/>
            <ac:spMk id="71683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6:50.109" v="241" actId="478"/>
          <ac:spMkLst>
            <pc:docMk/>
            <pc:sldMk cId="0" sldId="637"/>
            <ac:spMk id="71684" creationId="{00000000-0000-0000-0000-000000000000}"/>
          </ac:spMkLst>
        </pc:spChg>
      </pc:sldChg>
      <pc:sldChg chg="addSp delSp modSp del mod ord modShow">
        <pc:chgData name="Sana Belguith" userId="edaa0afb-4621-4165-af1d-05ed505f7999" providerId="ADAL" clId="{1D95D66E-89C2-4CE2-8ACB-0E216D349CAB}" dt="2023-02-23T09:28:20.227" v="884" actId="47"/>
        <pc:sldMkLst>
          <pc:docMk/>
          <pc:sldMk cId="0" sldId="638"/>
        </pc:sldMkLst>
        <pc:spChg chg="add mod">
          <ac:chgData name="Sana Belguith" userId="edaa0afb-4621-4165-af1d-05ed505f7999" providerId="ADAL" clId="{1D95D66E-89C2-4CE2-8ACB-0E216D349CAB}" dt="2023-02-22T16:19:43.021" v="439"/>
          <ac:spMkLst>
            <pc:docMk/>
            <pc:sldMk cId="0" sldId="638"/>
            <ac:spMk id="2" creationId="{93F6B858-17B7-661D-FBED-6AC1AC76AB1D}"/>
          </ac:spMkLst>
        </pc:spChg>
        <pc:spChg chg="mod">
          <ac:chgData name="Sana Belguith" userId="edaa0afb-4621-4165-af1d-05ed505f7999" providerId="ADAL" clId="{1D95D66E-89C2-4CE2-8ACB-0E216D349CAB}" dt="2023-02-21T14:47:44.068" v="253" actId="404"/>
          <ac:spMkLst>
            <pc:docMk/>
            <pc:sldMk cId="0" sldId="638"/>
            <ac:spMk id="74755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7:35.413" v="251" actId="478"/>
          <ac:spMkLst>
            <pc:docMk/>
            <pc:sldMk cId="0" sldId="638"/>
            <ac:spMk id="74756" creationId="{00000000-0000-0000-0000-000000000000}"/>
          </ac:spMkLst>
        </pc:spChg>
      </pc:sldChg>
      <pc:sldChg chg="addSp delSp modSp mod ord">
        <pc:chgData name="Sana Belguith" userId="edaa0afb-4621-4165-af1d-05ed505f7999" providerId="ADAL" clId="{1D95D66E-89C2-4CE2-8ACB-0E216D349CAB}" dt="2023-02-23T09:22:03.536" v="779"/>
        <pc:sldMkLst>
          <pc:docMk/>
          <pc:sldMk cId="0" sldId="639"/>
        </pc:sldMkLst>
        <pc:spChg chg="add mod">
          <ac:chgData name="Sana Belguith" userId="edaa0afb-4621-4165-af1d-05ed505f7999" providerId="ADAL" clId="{1D95D66E-89C2-4CE2-8ACB-0E216D349CAB}" dt="2023-02-23T09:01:08.389" v="670" actId="5793"/>
          <ac:spMkLst>
            <pc:docMk/>
            <pc:sldMk cId="0" sldId="639"/>
            <ac:spMk id="2" creationId="{B54C8FB6-E4E0-8B92-F934-B477C8D96903}"/>
          </ac:spMkLst>
        </pc:spChg>
        <pc:spChg chg="del">
          <ac:chgData name="Sana Belguith" userId="edaa0afb-4621-4165-af1d-05ed505f7999" providerId="ADAL" clId="{1D95D66E-89C2-4CE2-8ACB-0E216D349CAB}" dt="2023-02-21T14:47:56.909" v="255" actId="478"/>
          <ac:spMkLst>
            <pc:docMk/>
            <pc:sldMk cId="0" sldId="639"/>
            <ac:spMk id="76803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3T09:11:06.173" v="752" actId="20577"/>
          <ac:spMkLst>
            <pc:docMk/>
            <pc:sldMk cId="0" sldId="639"/>
            <ac:spMk id="76804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3T09:11:11.334" v="754" actId="478"/>
          <ac:spMkLst>
            <pc:docMk/>
            <pc:sldMk cId="0" sldId="639"/>
            <ac:spMk id="76809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3T09:11:10.495" v="753" actId="478"/>
          <ac:spMkLst>
            <pc:docMk/>
            <pc:sldMk cId="0" sldId="639"/>
            <ac:spMk id="76812" creationId="{00000000-0000-0000-0000-000000000000}"/>
          </ac:spMkLst>
        </pc:spChg>
      </pc:sldChg>
      <pc:sldChg chg="delSp modSp del mod">
        <pc:chgData name="Sana Belguith" userId="edaa0afb-4621-4165-af1d-05ed505f7999" providerId="ADAL" clId="{1D95D66E-89C2-4CE2-8ACB-0E216D349CAB}" dt="2023-02-22T16:20:10.250" v="444" actId="47"/>
        <pc:sldMkLst>
          <pc:docMk/>
          <pc:sldMk cId="0" sldId="640"/>
        </pc:sldMkLst>
        <pc:spChg chg="del">
          <ac:chgData name="Sana Belguith" userId="edaa0afb-4621-4165-af1d-05ed505f7999" providerId="ADAL" clId="{1D95D66E-89C2-4CE2-8ACB-0E216D349CAB}" dt="2023-02-21T14:48:06.267" v="257" actId="478"/>
          <ac:spMkLst>
            <pc:docMk/>
            <pc:sldMk cId="0" sldId="640"/>
            <ac:spMk id="77827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1T14:48:04.110" v="256" actId="404"/>
          <ac:spMkLst>
            <pc:docMk/>
            <pc:sldMk cId="0" sldId="640"/>
            <ac:spMk id="77828" creationId="{00000000-0000-0000-0000-000000000000}"/>
          </ac:spMkLst>
        </pc:spChg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44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45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46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47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48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49"/>
        </pc:sldMkLst>
      </pc:sldChg>
      <pc:sldChg chg="del">
        <pc:chgData name="Sana Belguith" userId="edaa0afb-4621-4165-af1d-05ed505f7999" providerId="ADAL" clId="{1D95D66E-89C2-4CE2-8ACB-0E216D349CAB}" dt="2023-02-21T11:47:51.218" v="5" actId="47"/>
        <pc:sldMkLst>
          <pc:docMk/>
          <pc:sldMk cId="0" sldId="651"/>
        </pc:sldMkLst>
      </pc:sldChg>
      <pc:sldChg chg="del">
        <pc:chgData name="Sana Belguith" userId="edaa0afb-4621-4165-af1d-05ed505f7999" providerId="ADAL" clId="{1D95D66E-89C2-4CE2-8ACB-0E216D349CAB}" dt="2023-02-21T11:47:51.218" v="5" actId="47"/>
        <pc:sldMkLst>
          <pc:docMk/>
          <pc:sldMk cId="0" sldId="652"/>
        </pc:sldMkLst>
      </pc:sldChg>
      <pc:sldChg chg="del">
        <pc:chgData name="Sana Belguith" userId="edaa0afb-4621-4165-af1d-05ed505f7999" providerId="ADAL" clId="{1D95D66E-89C2-4CE2-8ACB-0E216D349CAB}" dt="2023-02-21T11:48:29.405" v="6" actId="47"/>
        <pc:sldMkLst>
          <pc:docMk/>
          <pc:sldMk cId="0" sldId="653"/>
        </pc:sldMkLst>
      </pc:sldChg>
      <pc:sldChg chg="del">
        <pc:chgData name="Sana Belguith" userId="edaa0afb-4621-4165-af1d-05ed505f7999" providerId="ADAL" clId="{1D95D66E-89C2-4CE2-8ACB-0E216D349CAB}" dt="2023-02-21T14:17:40.071" v="29" actId="47"/>
        <pc:sldMkLst>
          <pc:docMk/>
          <pc:sldMk cId="0" sldId="654"/>
        </pc:sldMkLst>
      </pc:sldChg>
      <pc:sldChg chg="modSp del mod">
        <pc:chgData name="Sana Belguith" userId="edaa0afb-4621-4165-af1d-05ed505f7999" providerId="ADAL" clId="{1D95D66E-89C2-4CE2-8ACB-0E216D349CAB}" dt="2023-02-22T16:05:39.200" v="369" actId="47"/>
        <pc:sldMkLst>
          <pc:docMk/>
          <pc:sldMk cId="3542907263" sldId="655"/>
        </pc:sldMkLst>
        <pc:spChg chg="mod">
          <ac:chgData name="Sana Belguith" userId="edaa0afb-4621-4165-af1d-05ed505f7999" providerId="ADAL" clId="{1D95D66E-89C2-4CE2-8ACB-0E216D349CAB}" dt="2023-02-21T14:39:42.456" v="185" actId="403"/>
          <ac:spMkLst>
            <pc:docMk/>
            <pc:sldMk cId="3542907263" sldId="655"/>
            <ac:spMk id="36867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1T14:39:27.770" v="179" actId="21"/>
          <ac:spMkLst>
            <pc:docMk/>
            <pc:sldMk cId="3542907263" sldId="655"/>
            <ac:spMk id="36868" creationId="{00000000-0000-0000-0000-000000000000}"/>
          </ac:spMkLst>
        </pc:spChg>
      </pc:sldChg>
      <pc:sldChg chg="del">
        <pc:chgData name="Sana Belguith" userId="edaa0afb-4621-4165-af1d-05ed505f7999" providerId="ADAL" clId="{1D95D66E-89C2-4CE2-8ACB-0E216D349CAB}" dt="2023-02-22T16:05:39.200" v="369" actId="47"/>
        <pc:sldMkLst>
          <pc:docMk/>
          <pc:sldMk cId="2161098154" sldId="656"/>
        </pc:sldMkLst>
      </pc:sldChg>
      <pc:sldChg chg="del">
        <pc:chgData name="Sana Belguith" userId="edaa0afb-4621-4165-af1d-05ed505f7999" providerId="ADAL" clId="{1D95D66E-89C2-4CE2-8ACB-0E216D349CAB}" dt="2023-02-21T14:17:46.611" v="30" actId="47"/>
        <pc:sldMkLst>
          <pc:docMk/>
          <pc:sldMk cId="0" sldId="657"/>
        </pc:sldMkLst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58"/>
        </pc:sldMkLst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59"/>
        </pc:sldMkLst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64"/>
        </pc:sldMkLst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65"/>
        </pc:sldMkLst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66"/>
        </pc:sldMkLst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67"/>
        </pc:sldMkLst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68"/>
        </pc:sldMkLst>
      </pc:sldChg>
      <pc:sldChg chg="addSp modSp mod ord">
        <pc:chgData name="Sana Belguith" userId="edaa0afb-4621-4165-af1d-05ed505f7999" providerId="ADAL" clId="{1D95D66E-89C2-4CE2-8ACB-0E216D349CAB}" dt="2023-02-22T16:04:42.479" v="362" actId="108"/>
        <pc:sldMkLst>
          <pc:docMk/>
          <pc:sldMk cId="0" sldId="669"/>
        </pc:sldMkLst>
        <pc:spChg chg="add mod">
          <ac:chgData name="Sana Belguith" userId="edaa0afb-4621-4165-af1d-05ed505f7999" providerId="ADAL" clId="{1D95D66E-89C2-4CE2-8ACB-0E216D349CAB}" dt="2023-02-22T16:04:42.479" v="362" actId="108"/>
          <ac:spMkLst>
            <pc:docMk/>
            <pc:sldMk cId="0" sldId="669"/>
            <ac:spMk id="2" creationId="{15431368-1C91-3730-B393-E0C375AC325A}"/>
          </ac:spMkLst>
        </pc:spChg>
        <pc:spChg chg="mod">
          <ac:chgData name="Sana Belguith" userId="edaa0afb-4621-4165-af1d-05ed505f7999" providerId="ADAL" clId="{1D95D66E-89C2-4CE2-8ACB-0E216D349CAB}" dt="2023-02-21T14:42:28.492" v="207" actId="404"/>
          <ac:spMkLst>
            <pc:docMk/>
            <pc:sldMk cId="0" sldId="669"/>
            <ac:spMk id="52227" creationId="{00000000-0000-0000-0000-000000000000}"/>
          </ac:spMkLst>
        </pc:spChg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72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73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74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75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76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77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78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79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80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81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82"/>
        </pc:sldMkLst>
      </pc:sldChg>
      <pc:sldChg chg="del">
        <pc:chgData name="Sana Belguith" userId="edaa0afb-4621-4165-af1d-05ed505f7999" providerId="ADAL" clId="{1D95D66E-89C2-4CE2-8ACB-0E216D349CAB}" dt="2023-02-21T14:10:22.821" v="27" actId="47"/>
        <pc:sldMkLst>
          <pc:docMk/>
          <pc:sldMk cId="0" sldId="683"/>
        </pc:sldMkLst>
      </pc:sldChg>
      <pc:sldChg chg="del">
        <pc:chgData name="Sana Belguith" userId="edaa0afb-4621-4165-af1d-05ed505f7999" providerId="ADAL" clId="{1D95D66E-89C2-4CE2-8ACB-0E216D349CAB}" dt="2023-02-21T14:10:22.821" v="27" actId="47"/>
        <pc:sldMkLst>
          <pc:docMk/>
          <pc:sldMk cId="0" sldId="684"/>
        </pc:sldMkLst>
      </pc:sldChg>
      <pc:sldChg chg="del">
        <pc:chgData name="Sana Belguith" userId="edaa0afb-4621-4165-af1d-05ed505f7999" providerId="ADAL" clId="{1D95D66E-89C2-4CE2-8ACB-0E216D349CAB}" dt="2023-02-21T14:10:22.821" v="27" actId="47"/>
        <pc:sldMkLst>
          <pc:docMk/>
          <pc:sldMk cId="0" sldId="686"/>
        </pc:sldMkLst>
      </pc:sldChg>
      <pc:sldChg chg="del">
        <pc:chgData name="Sana Belguith" userId="edaa0afb-4621-4165-af1d-05ed505f7999" providerId="ADAL" clId="{1D95D66E-89C2-4CE2-8ACB-0E216D349CAB}" dt="2023-02-21T11:48:29.405" v="6" actId="47"/>
        <pc:sldMkLst>
          <pc:docMk/>
          <pc:sldMk cId="0" sldId="720"/>
        </pc:sldMkLst>
      </pc:sldChg>
      <pc:sldChg chg="addSp modSp add">
        <pc:chgData name="Sana Belguith" userId="edaa0afb-4621-4165-af1d-05ed505f7999" providerId="ADAL" clId="{1D95D66E-89C2-4CE2-8ACB-0E216D349CAB}" dt="2023-02-22T16:05:09.829" v="367"/>
        <pc:sldMkLst>
          <pc:docMk/>
          <pc:sldMk cId="2558471074" sldId="721"/>
        </pc:sldMkLst>
        <pc:spChg chg="add mod">
          <ac:chgData name="Sana Belguith" userId="edaa0afb-4621-4165-af1d-05ed505f7999" providerId="ADAL" clId="{1D95D66E-89C2-4CE2-8ACB-0E216D349CAB}" dt="2023-02-22T16:05:09.829" v="367"/>
          <ac:spMkLst>
            <pc:docMk/>
            <pc:sldMk cId="2558471074" sldId="721"/>
            <ac:spMk id="2" creationId="{411C4F7C-304F-752C-3E8A-137AC919FBF8}"/>
          </ac:spMkLst>
        </pc:spChg>
      </pc:sldChg>
      <pc:sldChg chg="addSp delSp modSp add del mod modClrScheme chgLayout">
        <pc:chgData name="Sana Belguith" userId="edaa0afb-4621-4165-af1d-05ed505f7999" providerId="ADAL" clId="{1D95D66E-89C2-4CE2-8ACB-0E216D349CAB}" dt="2023-02-23T09:21:23.912" v="777" actId="47"/>
        <pc:sldMkLst>
          <pc:docMk/>
          <pc:sldMk cId="0" sldId="722"/>
        </pc:sldMkLst>
        <pc:spChg chg="add mod ord">
          <ac:chgData name="Sana Belguith" userId="edaa0afb-4621-4165-af1d-05ed505f7999" providerId="ADAL" clId="{1D95D66E-89C2-4CE2-8ACB-0E216D349CAB}" dt="2023-02-22T16:31:42.885" v="500" actId="108"/>
          <ac:spMkLst>
            <pc:docMk/>
            <pc:sldMk cId="0" sldId="722"/>
            <ac:spMk id="2" creationId="{B45A40FA-B13C-82DC-69E8-0509B7BB1480}"/>
          </ac:spMkLst>
        </pc:spChg>
        <pc:spChg chg="add del mod ord">
          <ac:chgData name="Sana Belguith" userId="edaa0afb-4621-4165-af1d-05ed505f7999" providerId="ADAL" clId="{1D95D66E-89C2-4CE2-8ACB-0E216D349CAB}" dt="2023-02-23T09:01:59.273" v="673" actId="478"/>
          <ac:spMkLst>
            <pc:docMk/>
            <pc:sldMk cId="0" sldId="722"/>
            <ac:spMk id="3" creationId="{A4A0E2DD-2DDC-648B-FC92-1B0E43E2CDE1}"/>
          </ac:spMkLst>
        </pc:spChg>
        <pc:spChg chg="mod">
          <ac:chgData name="Sana Belguith" userId="edaa0afb-4621-4165-af1d-05ed505f7999" providerId="ADAL" clId="{1D95D66E-89C2-4CE2-8ACB-0E216D349CAB}" dt="2023-02-22T16:29:02.524" v="475" actId="1076"/>
          <ac:spMkLst>
            <pc:docMk/>
            <pc:sldMk cId="0" sldId="722"/>
            <ac:spMk id="5" creationId="{00000000-0000-0000-0000-000000000000}"/>
          </ac:spMkLst>
        </pc:spChg>
        <pc:spChg chg="mod ord">
          <ac:chgData name="Sana Belguith" userId="edaa0afb-4621-4165-af1d-05ed505f7999" providerId="ADAL" clId="{1D95D66E-89C2-4CE2-8ACB-0E216D349CAB}" dt="2023-02-22T16:29:04.966" v="476" actId="700"/>
          <ac:spMkLst>
            <pc:docMk/>
            <pc:sldMk cId="0" sldId="722"/>
            <ac:spMk id="6" creationId="{00000000-0000-0000-0000-000000000000}"/>
          </ac:spMkLst>
        </pc:spChg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727"/>
        </pc:sldMkLst>
      </pc:sldChg>
      <pc:sldChg chg="del">
        <pc:chgData name="Sana Belguith" userId="edaa0afb-4621-4165-af1d-05ed505f7999" providerId="ADAL" clId="{1D95D66E-89C2-4CE2-8ACB-0E216D349CAB}" dt="2023-02-21T11:44:37.628" v="1" actId="47"/>
        <pc:sldMkLst>
          <pc:docMk/>
          <pc:sldMk cId="2295327523" sldId="728"/>
        </pc:sldMkLst>
      </pc:sldChg>
      <pc:sldChg chg="del">
        <pc:chgData name="Sana Belguith" userId="edaa0afb-4621-4165-af1d-05ed505f7999" providerId="ADAL" clId="{1D95D66E-89C2-4CE2-8ACB-0E216D349CAB}" dt="2023-02-21T11:44:49.357" v="2" actId="47"/>
        <pc:sldMkLst>
          <pc:docMk/>
          <pc:sldMk cId="0" sldId="732"/>
        </pc:sldMkLst>
      </pc:sldChg>
      <pc:sldChg chg="del">
        <pc:chgData name="Sana Belguith" userId="edaa0afb-4621-4165-af1d-05ed505f7999" providerId="ADAL" clId="{1D95D66E-89C2-4CE2-8ACB-0E216D349CAB}" dt="2023-02-21T11:44:37.628" v="1" actId="47"/>
        <pc:sldMkLst>
          <pc:docMk/>
          <pc:sldMk cId="0" sldId="764"/>
        </pc:sldMkLst>
      </pc:sldChg>
      <pc:sldChg chg="del">
        <pc:chgData name="Sana Belguith" userId="edaa0afb-4621-4165-af1d-05ed505f7999" providerId="ADAL" clId="{1D95D66E-89C2-4CE2-8ACB-0E216D349CAB}" dt="2023-02-21T11:44:37.628" v="1" actId="47"/>
        <pc:sldMkLst>
          <pc:docMk/>
          <pc:sldMk cId="0" sldId="765"/>
        </pc:sldMkLst>
      </pc:sldChg>
      <pc:sldChg chg="del">
        <pc:chgData name="Sana Belguith" userId="edaa0afb-4621-4165-af1d-05ed505f7999" providerId="ADAL" clId="{1D95D66E-89C2-4CE2-8ACB-0E216D349CAB}" dt="2023-02-21T11:44:37.628" v="1" actId="47"/>
        <pc:sldMkLst>
          <pc:docMk/>
          <pc:sldMk cId="2295327523" sldId="772"/>
        </pc:sldMkLst>
      </pc:sldChg>
      <pc:sldChg chg="del">
        <pc:chgData name="Sana Belguith" userId="edaa0afb-4621-4165-af1d-05ed505f7999" providerId="ADAL" clId="{1D95D66E-89C2-4CE2-8ACB-0E216D349CAB}" dt="2023-02-21T11:44:49.357" v="2" actId="47"/>
        <pc:sldMkLst>
          <pc:docMk/>
          <pc:sldMk cId="2295327523" sldId="774"/>
        </pc:sldMkLst>
      </pc:sldChg>
      <pc:sldChg chg="del">
        <pc:chgData name="Sana Belguith" userId="edaa0afb-4621-4165-af1d-05ed505f7999" providerId="ADAL" clId="{1D95D66E-89C2-4CE2-8ACB-0E216D349CAB}" dt="2023-02-21T11:44:49.357" v="2" actId="47"/>
        <pc:sldMkLst>
          <pc:docMk/>
          <pc:sldMk cId="2295327523" sldId="776"/>
        </pc:sldMkLst>
      </pc:sldChg>
      <pc:sldChg chg="del">
        <pc:chgData name="Sana Belguith" userId="edaa0afb-4621-4165-af1d-05ed505f7999" providerId="ADAL" clId="{1D95D66E-89C2-4CE2-8ACB-0E216D349CAB}" dt="2023-02-21T11:44:37.628" v="1" actId="47"/>
        <pc:sldMkLst>
          <pc:docMk/>
          <pc:sldMk cId="0" sldId="777"/>
        </pc:sldMkLst>
      </pc:sldChg>
      <pc:sldChg chg="del">
        <pc:chgData name="Sana Belguith" userId="edaa0afb-4621-4165-af1d-05ed505f7999" providerId="ADAL" clId="{1D95D66E-89C2-4CE2-8ACB-0E216D349CAB}" dt="2023-02-21T11:44:37.628" v="1" actId="47"/>
        <pc:sldMkLst>
          <pc:docMk/>
          <pc:sldMk cId="0" sldId="778"/>
        </pc:sldMkLst>
      </pc:sldChg>
      <pc:sldChg chg="del">
        <pc:chgData name="Sana Belguith" userId="edaa0afb-4621-4165-af1d-05ed505f7999" providerId="ADAL" clId="{1D95D66E-89C2-4CE2-8ACB-0E216D349CAB}" dt="2023-02-21T11:44:37.628" v="1" actId="47"/>
        <pc:sldMkLst>
          <pc:docMk/>
          <pc:sldMk cId="2295327523" sldId="779"/>
        </pc:sldMkLst>
      </pc:sldChg>
      <pc:sldChg chg="del">
        <pc:chgData name="Sana Belguith" userId="edaa0afb-4621-4165-af1d-05ed505f7999" providerId="ADAL" clId="{1D95D66E-89C2-4CE2-8ACB-0E216D349CAB}" dt="2023-02-21T11:44:49.357" v="2" actId="47"/>
        <pc:sldMkLst>
          <pc:docMk/>
          <pc:sldMk cId="0" sldId="780"/>
        </pc:sldMkLst>
      </pc:sldChg>
      <pc:sldChg chg="addSp delSp modSp mod chgLayout">
        <pc:chgData name="Sana Belguith" userId="edaa0afb-4621-4165-af1d-05ed505f7999" providerId="ADAL" clId="{1D95D66E-89C2-4CE2-8ACB-0E216D349CAB}" dt="2023-02-23T08:52:00.278" v="652" actId="20577"/>
        <pc:sldMkLst>
          <pc:docMk/>
          <pc:sldMk cId="0" sldId="784"/>
        </pc:sldMkLst>
        <pc:spChg chg="add mod ord">
          <ac:chgData name="Sana Belguith" userId="edaa0afb-4621-4165-af1d-05ed505f7999" providerId="ADAL" clId="{1D95D66E-89C2-4CE2-8ACB-0E216D349CAB}" dt="2023-02-22T16:07:26.484" v="384" actId="1076"/>
          <ac:spMkLst>
            <pc:docMk/>
            <pc:sldMk cId="0" sldId="784"/>
            <ac:spMk id="2" creationId="{D3641B78-45E5-7D31-91D8-70A740001F75}"/>
          </ac:spMkLst>
        </pc:spChg>
        <pc:spChg chg="mod ord">
          <ac:chgData name="Sana Belguith" userId="edaa0afb-4621-4165-af1d-05ed505f7999" providerId="ADAL" clId="{1D95D66E-89C2-4CE2-8ACB-0E216D349CAB}" dt="2023-02-22T16:07:15.216" v="380" actId="700"/>
          <ac:spMkLst>
            <pc:docMk/>
            <pc:sldMk cId="0" sldId="784"/>
            <ac:spMk id="6" creationId="{00000000-0000-0000-0000-000000000000}"/>
          </ac:spMkLst>
        </pc:spChg>
        <pc:spChg chg="mod ord">
          <ac:chgData name="Sana Belguith" userId="edaa0afb-4621-4165-af1d-05ed505f7999" providerId="ADAL" clId="{1D95D66E-89C2-4CE2-8ACB-0E216D349CAB}" dt="2023-02-23T08:52:00.278" v="652" actId="20577"/>
          <ac:spMkLst>
            <pc:docMk/>
            <pc:sldMk cId="0" sldId="784"/>
            <ac:spMk id="62467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3:21.565" v="211" actId="478"/>
          <ac:spMkLst>
            <pc:docMk/>
            <pc:sldMk cId="0" sldId="784"/>
            <ac:spMk id="62468" creationId="{00000000-0000-0000-0000-000000000000}"/>
          </ac:spMkLst>
        </pc:spChg>
      </pc:sldChg>
      <pc:sldChg chg="add del">
        <pc:chgData name="Sana Belguith" userId="edaa0afb-4621-4165-af1d-05ed505f7999" providerId="ADAL" clId="{1D95D66E-89C2-4CE2-8ACB-0E216D349CAB}" dt="2023-02-22T16:28:30.340" v="471" actId="47"/>
        <pc:sldMkLst>
          <pc:docMk/>
          <pc:sldMk cId="0" sldId="785"/>
        </pc:sldMkLst>
      </pc:sldChg>
      <pc:sldChg chg="del">
        <pc:chgData name="Sana Belguith" userId="edaa0afb-4621-4165-af1d-05ed505f7999" providerId="ADAL" clId="{1D95D66E-89C2-4CE2-8ACB-0E216D349CAB}" dt="2023-02-21T12:55:03.229" v="25" actId="47"/>
        <pc:sldMkLst>
          <pc:docMk/>
          <pc:sldMk cId="0" sldId="786"/>
        </pc:sldMkLst>
      </pc:sldChg>
      <pc:sldChg chg="del">
        <pc:chgData name="Sana Belguith" userId="edaa0afb-4621-4165-af1d-05ed505f7999" providerId="ADAL" clId="{1D95D66E-89C2-4CE2-8ACB-0E216D349CAB}" dt="2023-02-21T12:55:03.996" v="26" actId="47"/>
        <pc:sldMkLst>
          <pc:docMk/>
          <pc:sldMk cId="0" sldId="787"/>
        </pc:sldMkLst>
      </pc:sldChg>
      <pc:sldChg chg="addSp delSp modSp add mod">
        <pc:chgData name="Sana Belguith" userId="edaa0afb-4621-4165-af1d-05ed505f7999" providerId="ADAL" clId="{1D95D66E-89C2-4CE2-8ACB-0E216D349CAB}" dt="2023-02-23T09:22:46.556" v="857" actId="108"/>
        <pc:sldMkLst>
          <pc:docMk/>
          <pc:sldMk cId="1417221834" sldId="788"/>
        </pc:sldMkLst>
        <pc:spChg chg="del mod">
          <ac:chgData name="Sana Belguith" userId="edaa0afb-4621-4165-af1d-05ed505f7999" providerId="ADAL" clId="{1D95D66E-89C2-4CE2-8ACB-0E216D349CAB}" dt="2023-02-22T16:32:13.940" v="506" actId="478"/>
          <ac:spMkLst>
            <pc:docMk/>
            <pc:sldMk cId="1417221834" sldId="788"/>
            <ac:spMk id="2" creationId="{F22B171B-5C6B-4245-0AD7-4D766D0C69F6}"/>
          </ac:spMkLst>
        </pc:spChg>
        <pc:spChg chg="mod">
          <ac:chgData name="Sana Belguith" userId="edaa0afb-4621-4165-af1d-05ed505f7999" providerId="ADAL" clId="{1D95D66E-89C2-4CE2-8ACB-0E216D349CAB}" dt="2023-02-23T09:02:57.709" v="676" actId="20577"/>
          <ac:spMkLst>
            <pc:docMk/>
            <pc:sldMk cId="1417221834" sldId="788"/>
            <ac:spMk id="3" creationId="{69BC4B4E-C9CB-C9D5-B2C1-8812A6D98047}"/>
          </ac:spMkLst>
        </pc:spChg>
        <pc:spChg chg="add mod">
          <ac:chgData name="Sana Belguith" userId="edaa0afb-4621-4165-af1d-05ed505f7999" providerId="ADAL" clId="{1D95D66E-89C2-4CE2-8ACB-0E216D349CAB}" dt="2023-02-23T09:22:46.556" v="857" actId="108"/>
          <ac:spMkLst>
            <pc:docMk/>
            <pc:sldMk cId="1417221834" sldId="788"/>
            <ac:spMk id="6" creationId="{9CBAFEBF-418B-39E5-47A3-212C6FAB1FC6}"/>
          </ac:spMkLst>
        </pc:spChg>
      </pc:sldChg>
      <pc:sldChg chg="modSp new del mod">
        <pc:chgData name="Sana Belguith" userId="edaa0afb-4621-4165-af1d-05ed505f7999" providerId="ADAL" clId="{1D95D66E-89C2-4CE2-8ACB-0E216D349CAB}" dt="2023-02-21T15:58:04.327" v="340" actId="2696"/>
        <pc:sldMkLst>
          <pc:docMk/>
          <pc:sldMk cId="2136177528" sldId="788"/>
        </pc:sldMkLst>
        <pc:spChg chg="mod">
          <ac:chgData name="Sana Belguith" userId="edaa0afb-4621-4165-af1d-05ed505f7999" providerId="ADAL" clId="{1D95D66E-89C2-4CE2-8ACB-0E216D349CAB}" dt="2023-02-21T14:39:11.500" v="178" actId="403"/>
          <ac:spMkLst>
            <pc:docMk/>
            <pc:sldMk cId="2136177528" sldId="788"/>
            <ac:spMk id="2" creationId="{F22B171B-5C6B-4245-0AD7-4D766D0C69F6}"/>
          </ac:spMkLst>
        </pc:spChg>
        <pc:spChg chg="mod">
          <ac:chgData name="Sana Belguith" userId="edaa0afb-4621-4165-af1d-05ed505f7999" providerId="ADAL" clId="{1D95D66E-89C2-4CE2-8ACB-0E216D349CAB}" dt="2023-02-21T14:39:09.659" v="177" actId="404"/>
          <ac:spMkLst>
            <pc:docMk/>
            <pc:sldMk cId="2136177528" sldId="788"/>
            <ac:spMk id="3" creationId="{69BC4B4E-C9CB-C9D5-B2C1-8812A6D98047}"/>
          </ac:spMkLst>
        </pc:spChg>
      </pc:sldChg>
      <pc:sldChg chg="modSp new mod">
        <pc:chgData name="Sana Belguith" userId="edaa0afb-4621-4165-af1d-05ed505f7999" providerId="ADAL" clId="{1D95D66E-89C2-4CE2-8ACB-0E216D349CAB}" dt="2023-02-23T09:13:42.150" v="770" actId="20577"/>
        <pc:sldMkLst>
          <pc:docMk/>
          <pc:sldMk cId="1679589606" sldId="789"/>
        </pc:sldMkLst>
        <pc:spChg chg="mod">
          <ac:chgData name="Sana Belguith" userId="edaa0afb-4621-4165-af1d-05ed505f7999" providerId="ADAL" clId="{1D95D66E-89C2-4CE2-8ACB-0E216D349CAB}" dt="2023-02-23T09:13:42.150" v="770" actId="20577"/>
          <ac:spMkLst>
            <pc:docMk/>
            <pc:sldMk cId="1679589606" sldId="789"/>
            <ac:spMk id="2" creationId="{03A3C032-1671-BB68-A8D6-69622D52F3DC}"/>
          </ac:spMkLst>
        </pc:spChg>
        <pc:spChg chg="mod">
          <ac:chgData name="Sana Belguith" userId="edaa0afb-4621-4165-af1d-05ed505f7999" providerId="ADAL" clId="{1D95D66E-89C2-4CE2-8ACB-0E216D349CAB}" dt="2023-02-21T15:53:04.310" v="337" actId="404"/>
          <ac:spMkLst>
            <pc:docMk/>
            <pc:sldMk cId="1679589606" sldId="789"/>
            <ac:spMk id="3" creationId="{80DC2F53-299B-1A34-8475-A21F7409F682}"/>
          </ac:spMkLst>
        </pc:spChg>
      </pc:sldChg>
      <pc:sldChg chg="modSp new del mod ord">
        <pc:chgData name="Sana Belguith" userId="edaa0afb-4621-4165-af1d-05ed505f7999" providerId="ADAL" clId="{1D95D66E-89C2-4CE2-8ACB-0E216D349CAB}" dt="2023-02-21T14:27:58.467" v="122" actId="47"/>
        <pc:sldMkLst>
          <pc:docMk/>
          <pc:sldMk cId="2656355345" sldId="789"/>
        </pc:sldMkLst>
        <pc:spChg chg="mod">
          <ac:chgData name="Sana Belguith" userId="edaa0afb-4621-4165-af1d-05ed505f7999" providerId="ADAL" clId="{1D95D66E-89C2-4CE2-8ACB-0E216D349CAB}" dt="2023-02-21T12:48:48.978" v="24" actId="20577"/>
          <ac:spMkLst>
            <pc:docMk/>
            <pc:sldMk cId="2656355345" sldId="789"/>
            <ac:spMk id="2" creationId="{41ABA9BA-F46D-C961-C855-F07CADCFB0F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2700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t" anchorCtr="0" compatLnSpc="1">
            <a:prstTxWarp prst="textNoShape">
              <a:avLst/>
            </a:prstTxWarp>
          </a:bodyPr>
          <a:lstStyle>
            <a:lvl1pPr defTabSz="954088" eaLnBrk="0" hangingPunct="0">
              <a:defRPr sz="1000" i="1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12700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000" i="1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5663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000" i="1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45663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000" i="1"/>
            </a:lvl1pPr>
          </a:lstStyle>
          <a:p>
            <a:pPr>
              <a:defRPr/>
            </a:pPr>
            <a:fld id="{A7735BAF-02B3-4CEB-955F-52F22872896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2700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t" anchorCtr="0" compatLnSpc="1">
            <a:prstTxWarp prst="textNoShape">
              <a:avLst/>
            </a:prstTxWarp>
          </a:bodyPr>
          <a:lstStyle>
            <a:lvl1pPr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12700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t" anchorCtr="0" compatLnSpc="1">
            <a:prstTxWarp prst="textNoShape">
              <a:avLst/>
            </a:prstTxWarp>
          </a:bodyPr>
          <a:lstStyle>
            <a:lvl1pPr algn="r"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b" anchorCtr="0" compatLnSpc="1">
            <a:prstTxWarp prst="textNoShape">
              <a:avLst/>
            </a:prstTxWarp>
          </a:bodyPr>
          <a:lstStyle>
            <a:lvl1pPr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5663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b" anchorCtr="0" compatLnSpc="1">
            <a:prstTxWarp prst="textNoShape">
              <a:avLst/>
            </a:prstTxWarp>
          </a:bodyPr>
          <a:lstStyle>
            <a:lvl1pPr algn="r"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B04CF996-5C37-4EE1-9229-EC1C9937AD4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1162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900113"/>
            <a:ext cx="4764088" cy="3573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4100"/>
            <a:ext cx="52070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55" tIns="47979" rIns="95955" bIns="479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Cliquez pour modifier les styles du texte du masque</a:t>
            </a:r>
          </a:p>
          <a:p>
            <a:pPr lvl="1"/>
            <a:r>
              <a:rPr lang="en-US" noProof="0"/>
              <a:t>Deuxième niveau</a:t>
            </a:r>
          </a:p>
          <a:p>
            <a:pPr lvl="2"/>
            <a:r>
              <a:rPr lang="en-US" noProof="0"/>
              <a:t>Troisième niveau</a:t>
            </a:r>
          </a:p>
          <a:p>
            <a:pPr lvl="3"/>
            <a:r>
              <a:rPr lang="en-US" noProof="0"/>
              <a:t>Quatrième niveau</a:t>
            </a:r>
          </a:p>
          <a:p>
            <a:pPr lvl="4"/>
            <a:r>
              <a:rPr lang="en-US" noProof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9DF91067-6428-1FA1-1C04-7402781DB0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CB5DE0-3B3B-4413-8C0E-ECB7C28BCFB4}" type="slidenum">
              <a:rPr lang="en-GB" altLang="en-US" sz="1200"/>
              <a:pPr/>
              <a:t>2</a:t>
            </a:fld>
            <a:endParaRPr lang="en-GB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B7227D0-5F13-AD7E-EE87-A166918C9B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4043CEF-DC45-0F5F-B28D-F9BF978FB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DEC3A-7EAB-46BC-9F04-820D57EBE23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E32298-9E38-4428-AA6E-C8A1BFD3B61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101B5D-E83E-4433-8351-2A35AD207F88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D915FF-8236-4638-9826-E3DA47235E5B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C6F97-10ED-4C23-BB16-F86858B06827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10B1E-4D25-48E6-A6CB-2A7DB34EFF3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5C8D5-6EC2-4E16-9FFD-C93D02B6530D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ECCA5-BAB1-44AC-9768-975B260F77D5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2F83C4-8039-40BB-8F74-3665E199B388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F08D48-1E29-4F5F-BB40-C446DB4A5C51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28" tIns="48065" rIns="96128" bIns="48065"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C563-4B84-4FBE-A927-4D2D12FA6937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17" tIns="48059" rIns="96117" bIns="48059"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9869A-58F6-4FCF-BC6D-B0453FE81E4F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28" tIns="48065" rIns="96128" bIns="48065"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65F295-556A-4C87-B2DE-1D10DA3BC91E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39F0C-A7DD-489C-A891-DFF6ABA7B5AA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F9AFE-0DB7-4B12-ABB7-B88632B85CE9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E98FD4-6C51-450B-BE8E-214A10293F09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097547-1791-4825-B094-3245CE227A5F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E440E9-EFA0-42FA-8FE3-FEF24C7582AE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E9B4E-13EB-4675-9A44-8C931862C0C9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99400-4DDF-4305-B0A5-E173F808959B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6C9F7-7E68-4A65-8F88-7057BFD39643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4F184-D6F8-42FB-981B-87BDDC85106B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776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6F01-04CC-4E96-8758-86E3191687DD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939" tIns="47970" rIns="95939" bIns="47970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7164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040E7-6990-4B28-A2B2-DEEE52BBAAB8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939" tIns="47970" rIns="95939" bIns="47970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185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07B054-108C-4484-AA7E-421CA93CD349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939" tIns="47970" rIns="95939" bIns="47970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8173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91D8D1-0CC1-4896-81C9-EB40782F70A2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939" tIns="47970" rIns="95939" bIns="47970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254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372E8-6614-4B64-81DC-B4DDBA97077F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17" tIns="48059" rIns="96117" bIns="48059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024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CC041-9706-473D-A152-15929567B8DB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17" tIns="48059" rIns="96117" bIns="48059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733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F6C0F6-275C-4279-B593-0852E54F3295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BFE98B-948F-4262-B561-BEB2B9DF61BF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3713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D73E43-9A51-4DDA-9657-09669CAB0474}" type="slidenum">
              <a:rPr lang="fr-FR" smtClean="0"/>
              <a:pPr/>
              <a:t>40</a:t>
            </a:fld>
            <a:endParaRPr lang="fr-FR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D201C-EDEF-41F5-A8A8-637DDECE2AB9}" type="slidenum">
              <a:rPr lang="fr-FR" smtClean="0"/>
              <a:pPr/>
              <a:t>41</a:t>
            </a:fld>
            <a:endParaRPr lang="fr-FR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3713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EFCCE0-C5DF-494A-8316-9ACEFD9762F9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6984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51DF4-C170-4ED9-A2CA-3C06CE1FC5E3}" type="slidenum">
              <a:rPr lang="fr-FR" smtClean="0"/>
              <a:pPr/>
              <a:t>42</a:t>
            </a:fld>
            <a:endParaRPr lang="fr-FR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459E56-677C-475E-9C12-A14B71936ED7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0E85CC-D7EC-4F2B-96B3-3EC363468564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8A3CA-2DC9-4149-95A3-DD87C9434530}" type="slidenum">
              <a:rPr lang="fr-FR" smtClean="0"/>
              <a:pPr/>
              <a:t>45</a:t>
            </a:fld>
            <a:endParaRPr lang="fr-FR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BF01A-9E71-4A1F-BD61-98F9547141BF}" type="slidenum">
              <a:rPr lang="fr-FR" smtClean="0"/>
              <a:pPr/>
              <a:t>46</a:t>
            </a:fld>
            <a:endParaRPr lang="fr-FR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4B02C-AB6F-4831-BADE-344EEEA69DC5}" type="slidenum">
              <a:rPr lang="fr-FR" smtClean="0"/>
              <a:pPr/>
              <a:t>47</a:t>
            </a:fld>
            <a:endParaRPr lang="fr-FR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E566F-54C7-4CDB-9B35-064921A28E8C}" type="slidenum">
              <a:rPr lang="fr-FR" smtClean="0"/>
              <a:pPr/>
              <a:t>48</a:t>
            </a:fld>
            <a:endParaRPr lang="fr-FR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D0D647-8B18-47D6-BC75-33DD8F2E2D0F}" type="slidenum">
              <a:rPr lang="fr-FR" smtClean="0"/>
              <a:pPr/>
              <a:t>49</a:t>
            </a:fld>
            <a:endParaRPr lang="fr-FR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2744D7-9AB7-485C-8767-B4B87DB77B17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065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2C09F-7E91-486D-926E-C9F4972C7CCF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02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D1C145-BA7E-4627-BF7F-EF69DE6DB8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05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6E1A02-6C8D-4639-886D-C919DA4A4798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52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59B66-02F4-4FE7-83FE-206B76C5C5DC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E4E6-71AA-413E-B7DC-463A98629FF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F9D20-0D6E-4707-8BA4-535558A3D8A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140DF-74F5-4A23-B53F-139CCD6B384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74F9A-E43F-48D4-AF58-316AF9EDB35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9E226-71E6-404C-BF93-DA4CBB83E14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04EF3-A240-4DB4-8CBB-7C0553AB62B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7FA30-5A00-40CC-8BF9-FB7E767EA7C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D5BD-B99A-4B1C-B7B1-15FC22EAF58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A989A-C24F-440A-8604-ACC2969C1E9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91BE8-46D9-4D4B-B118-9447E9CCB2E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333AE-5791-4F8F-AEB2-418BD3A7467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26786-A4C8-4572-A7CF-2DF461B6A96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78124-7C2B-446B-89E0-B4961EEAEF3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00F704D-AAE6-45E0-9A55-FBDCC0830CF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4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C032-1671-BB68-A8D6-69622D52F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2"/>
                </a:solidFill>
              </a:rPr>
              <a:t>Security Protocols and Private Network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C2F53-299B-1A34-8475-A21F7409F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2"/>
                </a:solidFill>
              </a:rPr>
              <a:t>Dr Sana Belguith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DC25A-D537-7C6C-D04F-653C240D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FE4E6-71AA-413E-B7DC-463A98629FF9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58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25E0-A69C-E657-B85F-E0329C01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783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Secure Socket Layer</a:t>
            </a:r>
            <a:endParaRPr lang="en-GB" sz="3600" dirty="0">
              <a:solidFill>
                <a:schemeClr val="bg2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idx="1"/>
          </p:nvPr>
        </p:nvSpPr>
        <p:spPr bwMode="auto"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SSL </a:t>
            </a:r>
            <a:r>
              <a:rPr lang="en-US" sz="2400" i="1" dirty="0">
                <a:solidFill>
                  <a:schemeClr val="bg2"/>
                </a:solidFill>
              </a:rPr>
              <a:t>(Secure Socket Layer)</a:t>
            </a:r>
            <a:r>
              <a:rPr lang="en-US" sz="2400" dirty="0">
                <a:solidFill>
                  <a:schemeClr val="bg2"/>
                </a:solidFill>
              </a:rPr>
              <a:t> protocol: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Developed by Netscape Communications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Idea: introduces one security layer between the transport and application layers to protect data exchanges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Ensures the protection of TCP-based applications (http, telnet, ftp…)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Secure applications are renamed: https, telnets, </a:t>
            </a:r>
            <a:r>
              <a:rPr lang="en-US" sz="2000" dirty="0" err="1">
                <a:solidFill>
                  <a:schemeClr val="bg2"/>
                </a:solidFill>
              </a:rPr>
              <a:t>ftps</a:t>
            </a:r>
            <a:endParaRPr lang="en-US" sz="2000" dirty="0">
              <a:solidFill>
                <a:schemeClr val="bg2"/>
              </a:solidFill>
            </a:endParaRP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Applications are identified with port numbers</a:t>
            </a:r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375807AE-376E-41C5-92A5-B1D30DC3D34C}" type="slidenum">
              <a:rPr lang="fr-FR">
                <a:latin typeface="+mn-lt"/>
              </a:rPr>
              <a:pPr defTabSz="762000">
                <a:defRPr/>
              </a:pPr>
              <a:t>10</a:t>
            </a:fld>
            <a:endParaRPr lang="fr-FR">
              <a:latin typeface="+mn-lt"/>
            </a:endParaRPr>
          </a:p>
        </p:txBody>
      </p:sp>
      <p:grpSp>
        <p:nvGrpSpPr>
          <p:cNvPr id="53252" name="Group 3"/>
          <p:cNvGrpSpPr>
            <a:grpSpLocks/>
          </p:cNvGrpSpPr>
          <p:nvPr/>
        </p:nvGrpSpPr>
        <p:grpSpPr bwMode="auto">
          <a:xfrm>
            <a:off x="2705100" y="4305300"/>
            <a:ext cx="3733800" cy="1905000"/>
            <a:chOff x="1728" y="3072"/>
            <a:chExt cx="2352" cy="1200"/>
          </a:xfrm>
        </p:grpSpPr>
        <p:grpSp>
          <p:nvGrpSpPr>
            <p:cNvPr id="53254" name="Group 4"/>
            <p:cNvGrpSpPr>
              <a:grpSpLocks/>
            </p:cNvGrpSpPr>
            <p:nvPr/>
          </p:nvGrpSpPr>
          <p:grpSpPr bwMode="auto">
            <a:xfrm>
              <a:off x="1728" y="3072"/>
              <a:ext cx="1058" cy="754"/>
              <a:chOff x="4080" y="1834"/>
              <a:chExt cx="792" cy="898"/>
            </a:xfrm>
          </p:grpSpPr>
          <p:sp>
            <p:nvSpPr>
              <p:cNvPr id="53263" name="Rectangle 5"/>
              <p:cNvSpPr>
                <a:spLocks noChangeArrowheads="1"/>
              </p:cNvSpPr>
              <p:nvPr/>
            </p:nvSpPr>
            <p:spPr bwMode="blackWhite">
              <a:xfrm>
                <a:off x="4080" y="2193"/>
                <a:ext cx="792" cy="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https</a:t>
                </a:r>
              </a:p>
            </p:txBody>
          </p:sp>
          <p:sp>
            <p:nvSpPr>
              <p:cNvPr id="53264" name="Rectangle 6"/>
              <p:cNvSpPr>
                <a:spLocks noChangeArrowheads="1"/>
              </p:cNvSpPr>
              <p:nvPr/>
            </p:nvSpPr>
            <p:spPr bwMode="blackWhite">
              <a:xfrm>
                <a:off x="4080" y="1834"/>
                <a:ext cx="792" cy="358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bg2"/>
                    </a:solidFill>
                    <a:latin typeface="Times New Roman" pitchFamily="18" charset="0"/>
                  </a:rPr>
                  <a:t>Applications</a:t>
                </a:r>
              </a:p>
            </p:txBody>
          </p:sp>
          <p:sp>
            <p:nvSpPr>
              <p:cNvPr id="53265" name="Rectangle 7"/>
              <p:cNvSpPr>
                <a:spLocks noChangeArrowheads="1"/>
              </p:cNvSpPr>
              <p:nvPr/>
            </p:nvSpPr>
            <p:spPr bwMode="blackWhite">
              <a:xfrm>
                <a:off x="4080" y="2452"/>
                <a:ext cx="792" cy="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telnets</a:t>
                </a:r>
              </a:p>
            </p:txBody>
          </p:sp>
        </p:grpSp>
        <p:sp>
          <p:nvSpPr>
            <p:cNvPr id="53255" name="Rectangle 8"/>
            <p:cNvSpPr>
              <a:spLocks noChangeArrowheads="1"/>
            </p:cNvSpPr>
            <p:nvPr/>
          </p:nvSpPr>
          <p:spPr bwMode="blackWhite">
            <a:xfrm>
              <a:off x="1728" y="3802"/>
              <a:ext cx="1058" cy="2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ftps</a:t>
              </a:r>
            </a:p>
          </p:txBody>
        </p:sp>
        <p:sp>
          <p:nvSpPr>
            <p:cNvPr id="53256" name="Rectangle 9"/>
            <p:cNvSpPr>
              <a:spLocks noChangeArrowheads="1"/>
            </p:cNvSpPr>
            <p:nvPr/>
          </p:nvSpPr>
          <p:spPr bwMode="blackWhite">
            <a:xfrm>
              <a:off x="1728" y="4037"/>
              <a:ext cx="1058" cy="2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ftps-data</a:t>
              </a:r>
            </a:p>
          </p:txBody>
        </p:sp>
        <p:grpSp>
          <p:nvGrpSpPr>
            <p:cNvPr id="53257" name="Group 10"/>
            <p:cNvGrpSpPr>
              <a:grpSpLocks/>
            </p:cNvGrpSpPr>
            <p:nvPr/>
          </p:nvGrpSpPr>
          <p:grpSpPr bwMode="auto">
            <a:xfrm>
              <a:off x="2786" y="3072"/>
              <a:ext cx="1294" cy="1200"/>
              <a:chOff x="2786" y="3072"/>
              <a:chExt cx="910" cy="1200"/>
            </a:xfrm>
          </p:grpSpPr>
          <p:sp>
            <p:nvSpPr>
              <p:cNvPr id="53258" name="Rectangle 11"/>
              <p:cNvSpPr>
                <a:spLocks noChangeArrowheads="1"/>
              </p:cNvSpPr>
              <p:nvPr/>
            </p:nvSpPr>
            <p:spPr bwMode="blackWhite">
              <a:xfrm>
                <a:off x="2786" y="3072"/>
                <a:ext cx="910" cy="300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>
                    <a:solidFill>
                      <a:schemeClr val="bg2"/>
                    </a:solidFill>
                    <a:latin typeface="Times New Roman" pitchFamily="18" charset="0"/>
                  </a:rPr>
                  <a:t>Port number</a:t>
                </a:r>
              </a:p>
            </p:txBody>
          </p:sp>
          <p:sp>
            <p:nvSpPr>
              <p:cNvPr id="53259" name="Rectangle 12"/>
              <p:cNvSpPr>
                <a:spLocks noChangeArrowheads="1"/>
              </p:cNvSpPr>
              <p:nvPr/>
            </p:nvSpPr>
            <p:spPr bwMode="blackWhite">
              <a:xfrm>
                <a:off x="2786" y="3373"/>
                <a:ext cx="910" cy="23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443</a:t>
                </a:r>
              </a:p>
            </p:txBody>
          </p:sp>
          <p:sp>
            <p:nvSpPr>
              <p:cNvPr id="53260" name="Rectangle 13"/>
              <p:cNvSpPr>
                <a:spLocks noChangeArrowheads="1"/>
              </p:cNvSpPr>
              <p:nvPr/>
            </p:nvSpPr>
            <p:spPr bwMode="blackWhite">
              <a:xfrm>
                <a:off x="2786" y="3591"/>
                <a:ext cx="910" cy="23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992</a:t>
                </a:r>
              </a:p>
            </p:txBody>
          </p:sp>
          <p:sp>
            <p:nvSpPr>
              <p:cNvPr id="53261" name="Rectangle 14"/>
              <p:cNvSpPr>
                <a:spLocks noChangeArrowheads="1"/>
              </p:cNvSpPr>
              <p:nvPr/>
            </p:nvSpPr>
            <p:spPr bwMode="blackWhite">
              <a:xfrm>
                <a:off x="2786" y="3802"/>
                <a:ext cx="910" cy="23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990</a:t>
                </a:r>
              </a:p>
            </p:txBody>
          </p:sp>
          <p:sp>
            <p:nvSpPr>
              <p:cNvPr id="53262" name="Rectangle 15"/>
              <p:cNvSpPr>
                <a:spLocks noChangeArrowheads="1"/>
              </p:cNvSpPr>
              <p:nvPr/>
            </p:nvSpPr>
            <p:spPr bwMode="blackWhite">
              <a:xfrm>
                <a:off x="2786" y="4037"/>
                <a:ext cx="910" cy="23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989</a:t>
                </a: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9E67B24E-2DC5-495A-9206-0538604EA667}" type="slidenum">
              <a:rPr lang="fr-FR">
                <a:latin typeface="+mn-lt"/>
              </a:rPr>
              <a:pPr defTabSz="762000">
                <a:defRPr/>
              </a:pPr>
              <a:t>11</a:t>
            </a:fld>
            <a:endParaRPr lang="fr-FR">
              <a:latin typeface="+mn-lt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484313"/>
            <a:ext cx="8591872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SSL version 3.0 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Last SSL version released in 1996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Integrated in Netscape Navigator and Microsoft Internet Explorer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Broadly used over Internet to protect exchanges to online web services (bank, electronic commerce…)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SSLv3 deprecated by Internet Engineering Task Force (IETF) standard </a:t>
            </a:r>
            <a:r>
              <a:rPr lang="en-US" sz="2400" dirty="0" err="1">
                <a:solidFill>
                  <a:schemeClr val="bg2"/>
                </a:solidFill>
              </a:rPr>
              <a:t>organisation</a:t>
            </a:r>
            <a:r>
              <a:rPr lang="en-US" sz="2400" dirty="0">
                <a:solidFill>
                  <a:schemeClr val="bg2"/>
                </a:solidFill>
              </a:rPr>
              <a:t> in June 2015 </a:t>
            </a:r>
            <a:r>
              <a:rPr lang="fr-FR" sz="2400" dirty="0">
                <a:solidFill>
                  <a:schemeClr val="bg2"/>
                </a:solidFill>
              </a:rPr>
              <a:t>(RFC 7568)  as non </a:t>
            </a:r>
            <a:r>
              <a:rPr lang="fr-FR" sz="2400" dirty="0" err="1">
                <a:solidFill>
                  <a:schemeClr val="bg2"/>
                </a:solidFill>
              </a:rPr>
              <a:t>sufficiently</a:t>
            </a:r>
            <a:r>
              <a:rPr lang="fr-FR" sz="2400" dirty="0">
                <a:solidFill>
                  <a:schemeClr val="bg2"/>
                </a:solidFill>
              </a:rPr>
              <a:t> </a:t>
            </a:r>
            <a:r>
              <a:rPr lang="fr-FR" sz="2400" dirty="0" err="1">
                <a:solidFill>
                  <a:schemeClr val="bg2"/>
                </a:solidFill>
              </a:rPr>
              <a:t>secure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8004F-7AD2-0913-4E6C-E6EA634D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783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Secure Socket Layer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1B78-45E5-7D31-91D8-70A74000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6727" y="1412776"/>
            <a:ext cx="8229600" cy="4525963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TLS </a:t>
            </a:r>
            <a:r>
              <a:rPr lang="en-US" sz="2400" i="1" dirty="0">
                <a:solidFill>
                  <a:schemeClr val="bg2"/>
                </a:solidFill>
              </a:rPr>
              <a:t>(Transport Layer Security)</a:t>
            </a:r>
            <a:r>
              <a:rPr lang="en-US" sz="2400" dirty="0">
                <a:solidFill>
                  <a:schemeClr val="bg2"/>
                </a:solidFill>
              </a:rPr>
              <a:t> protocol:</a:t>
            </a:r>
          </a:p>
          <a:p>
            <a:pPr lvl="1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Developed by the Internet Engineering Task Force (IETF) standard </a:t>
            </a:r>
            <a:r>
              <a:rPr lang="en-US" sz="2000" dirty="0" err="1">
                <a:solidFill>
                  <a:schemeClr val="bg2"/>
                </a:solidFill>
              </a:rPr>
              <a:t>organisation</a:t>
            </a:r>
            <a:r>
              <a:rPr lang="en-US" sz="2000" dirty="0">
                <a:solidFill>
                  <a:schemeClr val="bg2"/>
                </a:solidFill>
              </a:rPr>
              <a:t>: </a:t>
            </a:r>
          </a:p>
          <a:p>
            <a:pPr lvl="1" eaLnBrk="1" hangingPunct="1">
              <a:lnSpc>
                <a:spcPct val="95000"/>
              </a:lnSpc>
              <a:buClr>
                <a:schemeClr val="bg2"/>
              </a:buClr>
            </a:pPr>
            <a:endParaRPr lang="en-US" sz="2000" dirty="0">
              <a:solidFill>
                <a:schemeClr val="bg2"/>
              </a:solidFill>
            </a:endParaRPr>
          </a:p>
          <a:p>
            <a:pPr lvl="1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TLS 1.0 is similar to SSL 3.0 with the following modifications:</a:t>
            </a:r>
          </a:p>
          <a:p>
            <a:pPr lvl="2" eaLnBrk="1" hangingPunct="1">
              <a:lnSpc>
                <a:spcPct val="95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the HMAC construction considered by IPsec is adopted (</a:t>
            </a:r>
            <a:r>
              <a:rPr lang="fr-FR" sz="1800" b="1" dirty="0">
                <a:solidFill>
                  <a:schemeClr val="bg2"/>
                </a:solidFill>
              </a:rPr>
              <a:t>HMAC</a:t>
            </a:r>
            <a:r>
              <a:rPr lang="fr-FR" sz="1800" dirty="0">
                <a:solidFill>
                  <a:schemeClr val="bg2"/>
                </a:solidFill>
              </a:rPr>
              <a:t>: MAC </a:t>
            </a:r>
            <a:r>
              <a:rPr lang="fr-FR" sz="1800" dirty="0" err="1">
                <a:solidFill>
                  <a:schemeClr val="bg2"/>
                </a:solidFill>
              </a:rPr>
              <a:t>using</a:t>
            </a:r>
            <a:r>
              <a:rPr lang="fr-FR" sz="1800" dirty="0">
                <a:solidFill>
                  <a:schemeClr val="bg2"/>
                </a:solidFill>
              </a:rPr>
              <a:t> </a:t>
            </a:r>
            <a:r>
              <a:rPr lang="fr-FR" sz="1800" dirty="0" err="1">
                <a:solidFill>
                  <a:schemeClr val="bg2"/>
                </a:solidFill>
              </a:rPr>
              <a:t>symmetric</a:t>
            </a:r>
            <a:r>
              <a:rPr lang="fr-FR" sz="1800" dirty="0">
                <a:solidFill>
                  <a:schemeClr val="bg2"/>
                </a:solidFill>
              </a:rPr>
              <a:t> </a:t>
            </a:r>
            <a:r>
              <a:rPr lang="fr-FR" sz="1800" dirty="0" err="1">
                <a:solidFill>
                  <a:schemeClr val="bg2"/>
                </a:solidFill>
              </a:rPr>
              <a:t>cryptography</a:t>
            </a:r>
            <a:r>
              <a:rPr lang="fr-FR" sz="1800" dirty="0">
                <a:solidFill>
                  <a:schemeClr val="bg2"/>
                </a:solidFill>
              </a:rPr>
              <a:t>)</a:t>
            </a:r>
            <a:endParaRPr lang="en-US" sz="1800" dirty="0">
              <a:solidFill>
                <a:schemeClr val="bg2"/>
              </a:solidFill>
            </a:endParaRPr>
          </a:p>
          <a:p>
            <a:pPr lvl="2" eaLnBrk="1" hangingPunct="1">
              <a:lnSpc>
                <a:spcPct val="95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the key exchange mechanism is not proprietary and is based on Data Security Standard </a:t>
            </a:r>
          </a:p>
          <a:p>
            <a:pPr lvl="2" eaLnBrk="1" hangingPunct="1">
              <a:lnSpc>
                <a:spcPct val="95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</a:endParaRPr>
          </a:p>
          <a:p>
            <a:pPr lvl="1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TLS sub-protocols are similar to the SSL ones: </a:t>
            </a:r>
            <a:r>
              <a:rPr lang="en-US" sz="2000" i="1" dirty="0">
                <a:solidFill>
                  <a:schemeClr val="bg2"/>
                </a:solidFill>
              </a:rPr>
              <a:t>TLS handshake protocol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2000" i="1" dirty="0">
                <a:solidFill>
                  <a:schemeClr val="bg2"/>
                </a:solidFill>
              </a:rPr>
              <a:t>TLS cipher spec protocol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2000" i="1" dirty="0">
                <a:solidFill>
                  <a:schemeClr val="bg2"/>
                </a:solidFill>
              </a:rPr>
              <a:t>TLS alert protocol</a:t>
            </a:r>
            <a:endParaRPr lang="en-US" sz="2000" dirty="0">
              <a:solidFill>
                <a:schemeClr val="bg2"/>
              </a:solidFill>
            </a:endParaRPr>
          </a:p>
          <a:p>
            <a:pPr lvl="2" eaLnBrk="1" hangingPunct="1">
              <a:lnSpc>
                <a:spcPct val="95000"/>
              </a:lnSpc>
              <a:buClr>
                <a:srgbClr val="C0FEF9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4BB5640C-D0DA-4526-8ED6-E9DB92F52DC9}" type="slidenum">
              <a:rPr lang="fr-FR">
                <a:latin typeface="+mn-lt"/>
              </a:rPr>
              <a:pPr defTabSz="762000">
                <a:defRPr/>
              </a:pPr>
              <a:t>12</a:t>
            </a:fld>
            <a:endParaRPr lang="fr-FR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E3AAA518-756A-4979-ACCA-A6389D5217CF}" type="slidenum">
              <a:rPr lang="fr-FR">
                <a:latin typeface="+mn-lt"/>
              </a:rPr>
              <a:pPr defTabSz="762000">
                <a:defRPr/>
              </a:pPr>
              <a:t>13</a:t>
            </a:fld>
            <a:endParaRPr lang="fr-FR">
              <a:latin typeface="+mn-lt"/>
            </a:endParaRPr>
          </a:p>
        </p:txBody>
      </p:sp>
      <p:sp>
        <p:nvSpPr>
          <p:cNvPr id="5530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40768"/>
            <a:ext cx="8280400" cy="63373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>
                <a:schemeClr val="bg2"/>
              </a:buClr>
              <a:buSzTx/>
            </a:pPr>
            <a:r>
              <a:rPr lang="en-US" sz="2400" dirty="0">
                <a:solidFill>
                  <a:schemeClr val="bg2"/>
                </a:solidFill>
              </a:rPr>
              <a:t>Initialization phase: 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The server must authenticate to the client thanks to its public key certificate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The client optionally can authenticate itself to the server (public key certificate)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Negotiation of security services and mechanisms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Establishment of a secret key (master key)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Messages of the initialization phase are protected in integrity and authenticity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Phase implemented by a software sub-module of TLS </a:t>
            </a:r>
            <a:r>
              <a:rPr lang="en-US" sz="2000" i="1" dirty="0">
                <a:solidFill>
                  <a:schemeClr val="bg2"/>
                </a:solidFill>
              </a:rPr>
              <a:t>(TLS Handshake Protocol)</a:t>
            </a:r>
            <a:endParaRPr lang="en-US" sz="2000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Tx/>
            </a:pPr>
            <a:r>
              <a:rPr lang="en-US" sz="2400" dirty="0">
                <a:solidFill>
                  <a:schemeClr val="bg2"/>
                </a:solidFill>
              </a:rPr>
              <a:t>Data protection phase (for TLS 1.0 – TLS1.2): 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confidentiality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integrity/authentication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Usage of symmetric cryptography to protect this phase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Phase implemented by a sub-module of TLS </a:t>
            </a:r>
            <a:r>
              <a:rPr lang="en-US" sz="2000" i="1" dirty="0">
                <a:solidFill>
                  <a:schemeClr val="bg2"/>
                </a:solidFill>
              </a:rPr>
              <a:t>(TLS Record Protocol)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95846-E007-CE1E-94B9-91BC1346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75E800D9-C47A-49B2-A2A6-5E644A342FEA}" type="slidenum">
              <a:rPr lang="fr-FR">
                <a:latin typeface="+mn-lt"/>
              </a:rPr>
              <a:pPr defTabSz="762000">
                <a:defRPr/>
              </a:pPr>
              <a:t>14</a:t>
            </a:fld>
            <a:endParaRPr lang="fr-FR">
              <a:latin typeface="+mn-lt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4582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TLS organized into 2 parts: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000" i="1" dirty="0">
                <a:solidFill>
                  <a:schemeClr val="bg2"/>
                </a:solidFill>
              </a:rPr>
              <a:t>TLS record protocol</a:t>
            </a:r>
            <a:r>
              <a:rPr lang="en-US" sz="2000" dirty="0">
                <a:solidFill>
                  <a:schemeClr val="bg2"/>
                </a:solidFill>
              </a:rPr>
              <a:t>: user data protection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3 sub-protocols TLS: establishment and management of TLS sessions (security parameters negotiation, errors processing…)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228600" y="3657600"/>
            <a:ext cx="8686800" cy="3124200"/>
            <a:chOff x="96" y="2112"/>
            <a:chExt cx="5472" cy="1968"/>
          </a:xfrm>
        </p:grpSpPr>
        <p:grpSp>
          <p:nvGrpSpPr>
            <p:cNvPr id="56326" name="Group 4"/>
            <p:cNvGrpSpPr>
              <a:grpSpLocks/>
            </p:cNvGrpSpPr>
            <p:nvPr/>
          </p:nvGrpSpPr>
          <p:grpSpPr bwMode="auto">
            <a:xfrm>
              <a:off x="1536" y="2112"/>
              <a:ext cx="4032" cy="262"/>
              <a:chOff x="504" y="2208"/>
              <a:chExt cx="4032" cy="262"/>
            </a:xfrm>
          </p:grpSpPr>
          <p:sp>
            <p:nvSpPr>
              <p:cNvPr id="56341" name="Rectangle 5"/>
              <p:cNvSpPr>
                <a:spLocks noChangeArrowheads="1"/>
              </p:cNvSpPr>
              <p:nvPr/>
            </p:nvSpPr>
            <p:spPr bwMode="blackWhite">
              <a:xfrm>
                <a:off x="1536" y="2208"/>
                <a:ext cx="1032" cy="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HTTPS</a:t>
                </a:r>
              </a:p>
            </p:txBody>
          </p:sp>
          <p:sp>
            <p:nvSpPr>
              <p:cNvPr id="56342" name="Rectangle 6"/>
              <p:cNvSpPr>
                <a:spLocks noChangeArrowheads="1"/>
              </p:cNvSpPr>
              <p:nvPr/>
            </p:nvSpPr>
            <p:spPr bwMode="blackWhite">
              <a:xfrm>
                <a:off x="2568" y="2208"/>
                <a:ext cx="1080" cy="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TELNETS</a:t>
                </a:r>
              </a:p>
            </p:txBody>
          </p:sp>
          <p:sp>
            <p:nvSpPr>
              <p:cNvPr id="56343" name="Rectangle 7"/>
              <p:cNvSpPr>
                <a:spLocks noChangeArrowheads="1"/>
              </p:cNvSpPr>
              <p:nvPr/>
            </p:nvSpPr>
            <p:spPr bwMode="blackWhite">
              <a:xfrm>
                <a:off x="3648" y="2208"/>
                <a:ext cx="888" cy="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FTPS</a:t>
                </a:r>
              </a:p>
            </p:txBody>
          </p:sp>
          <p:sp>
            <p:nvSpPr>
              <p:cNvPr id="56344" name="Rectangle 8"/>
              <p:cNvSpPr>
                <a:spLocks noChangeArrowheads="1"/>
              </p:cNvSpPr>
              <p:nvPr/>
            </p:nvSpPr>
            <p:spPr bwMode="blackWhite">
              <a:xfrm>
                <a:off x="504" y="2208"/>
                <a:ext cx="1032" cy="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POP3S</a:t>
                </a:r>
              </a:p>
            </p:txBody>
          </p:sp>
        </p:grpSp>
        <p:grpSp>
          <p:nvGrpSpPr>
            <p:cNvPr id="56327" name="Group 9"/>
            <p:cNvGrpSpPr>
              <a:grpSpLocks/>
            </p:cNvGrpSpPr>
            <p:nvPr/>
          </p:nvGrpSpPr>
          <p:grpSpPr bwMode="auto">
            <a:xfrm>
              <a:off x="96" y="2576"/>
              <a:ext cx="5040" cy="496"/>
              <a:chOff x="96" y="2576"/>
              <a:chExt cx="5040" cy="370"/>
            </a:xfrm>
          </p:grpSpPr>
          <p:sp>
            <p:nvSpPr>
              <p:cNvPr id="56337" name="Rectangle 10"/>
              <p:cNvSpPr>
                <a:spLocks noChangeArrowheads="1"/>
              </p:cNvSpPr>
              <p:nvPr/>
            </p:nvSpPr>
            <p:spPr bwMode="blackWhite">
              <a:xfrm>
                <a:off x="96" y="2576"/>
                <a:ext cx="1512" cy="3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TLS handshake 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protocol</a:t>
                </a:r>
              </a:p>
            </p:txBody>
          </p:sp>
          <p:sp>
            <p:nvSpPr>
              <p:cNvPr id="56338" name="Rectangle 11"/>
              <p:cNvSpPr>
                <a:spLocks noChangeArrowheads="1"/>
              </p:cNvSpPr>
              <p:nvPr/>
            </p:nvSpPr>
            <p:spPr bwMode="blackWhite">
              <a:xfrm>
                <a:off x="1584" y="2576"/>
                <a:ext cx="1536" cy="3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TLS change cipher 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spec protocol</a:t>
                </a:r>
              </a:p>
            </p:txBody>
          </p:sp>
          <p:sp>
            <p:nvSpPr>
              <p:cNvPr id="56339" name="Rectangle 12"/>
              <p:cNvSpPr>
                <a:spLocks noChangeArrowheads="1"/>
              </p:cNvSpPr>
              <p:nvPr/>
            </p:nvSpPr>
            <p:spPr bwMode="blackWhite">
              <a:xfrm>
                <a:off x="3120" y="2576"/>
                <a:ext cx="984" cy="3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TLS alert 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protocol</a:t>
                </a:r>
              </a:p>
            </p:txBody>
          </p:sp>
          <p:sp>
            <p:nvSpPr>
              <p:cNvPr id="56340" name="Rectangle 13"/>
              <p:cNvSpPr>
                <a:spLocks noChangeArrowheads="1"/>
              </p:cNvSpPr>
              <p:nvPr/>
            </p:nvSpPr>
            <p:spPr bwMode="blackWhite">
              <a:xfrm>
                <a:off x="3984" y="2577"/>
                <a:ext cx="1152" cy="36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TLS application 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data protocol</a:t>
                </a:r>
              </a:p>
            </p:txBody>
          </p:sp>
        </p:grpSp>
        <p:sp>
          <p:nvSpPr>
            <p:cNvPr id="56328" name="Rectangle 14"/>
            <p:cNvSpPr>
              <a:spLocks noChangeArrowheads="1"/>
            </p:cNvSpPr>
            <p:nvPr/>
          </p:nvSpPr>
          <p:spPr bwMode="blackWhite">
            <a:xfrm>
              <a:off x="96" y="3072"/>
              <a:ext cx="5040" cy="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 dirty="0">
                  <a:solidFill>
                    <a:srgbClr val="C4FEFA"/>
                  </a:solidFill>
                  <a:latin typeface="Times New Roman" pitchFamily="18" charset="0"/>
                </a:rPr>
                <a:t>TLS record protocol</a:t>
              </a:r>
            </a:p>
          </p:txBody>
        </p:sp>
        <p:grpSp>
          <p:nvGrpSpPr>
            <p:cNvPr id="56329" name="Group 15"/>
            <p:cNvGrpSpPr>
              <a:grpSpLocks/>
            </p:cNvGrpSpPr>
            <p:nvPr/>
          </p:nvGrpSpPr>
          <p:grpSpPr bwMode="auto">
            <a:xfrm>
              <a:off x="1200" y="3648"/>
              <a:ext cx="2304" cy="432"/>
              <a:chOff x="1200" y="3543"/>
              <a:chExt cx="2304" cy="633"/>
            </a:xfrm>
          </p:grpSpPr>
          <p:sp>
            <p:nvSpPr>
              <p:cNvPr id="56334" name="Rectangle 16"/>
              <p:cNvSpPr>
                <a:spLocks noChangeArrowheads="1"/>
              </p:cNvSpPr>
              <p:nvPr/>
            </p:nvSpPr>
            <p:spPr bwMode="blackWhite">
              <a:xfrm>
                <a:off x="2352" y="3543"/>
                <a:ext cx="1152" cy="3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TCP</a:t>
                </a:r>
              </a:p>
            </p:txBody>
          </p:sp>
          <p:sp>
            <p:nvSpPr>
              <p:cNvPr id="56335" name="Rectangle 17"/>
              <p:cNvSpPr>
                <a:spLocks noChangeArrowheads="1"/>
              </p:cNvSpPr>
              <p:nvPr/>
            </p:nvSpPr>
            <p:spPr bwMode="blackWhite">
              <a:xfrm>
                <a:off x="1200" y="3543"/>
                <a:ext cx="1152" cy="3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UDP</a:t>
                </a:r>
              </a:p>
            </p:txBody>
          </p:sp>
          <p:sp>
            <p:nvSpPr>
              <p:cNvPr id="56336" name="Rectangle 18"/>
              <p:cNvSpPr>
                <a:spLocks noChangeArrowheads="1"/>
              </p:cNvSpPr>
              <p:nvPr/>
            </p:nvSpPr>
            <p:spPr bwMode="blackWhite">
              <a:xfrm>
                <a:off x="1200" y="3860"/>
                <a:ext cx="2304" cy="3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IP</a:t>
                </a:r>
              </a:p>
            </p:txBody>
          </p:sp>
        </p:grpSp>
        <p:sp>
          <p:nvSpPr>
            <p:cNvPr id="56330" name="Line 19"/>
            <p:cNvSpPr>
              <a:spLocks noChangeShapeType="1"/>
            </p:cNvSpPr>
            <p:nvPr/>
          </p:nvSpPr>
          <p:spPr bwMode="auto">
            <a:xfrm flipH="1" flipV="1">
              <a:off x="1584" y="2400"/>
              <a:ext cx="2400" cy="159"/>
            </a:xfrm>
            <a:prstGeom prst="line">
              <a:avLst/>
            </a:prstGeom>
            <a:noFill/>
            <a:ln w="12700">
              <a:solidFill>
                <a:srgbClr val="C4FEFA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6331" name="Line 20"/>
            <p:cNvSpPr>
              <a:spLocks noChangeShapeType="1"/>
            </p:cNvSpPr>
            <p:nvPr/>
          </p:nvSpPr>
          <p:spPr bwMode="auto">
            <a:xfrm flipV="1">
              <a:off x="5136" y="2352"/>
              <a:ext cx="432" cy="207"/>
            </a:xfrm>
            <a:prstGeom prst="line">
              <a:avLst/>
            </a:prstGeom>
            <a:noFill/>
            <a:ln w="12700">
              <a:solidFill>
                <a:srgbClr val="C4FEFA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6332" name="Line 21"/>
            <p:cNvSpPr>
              <a:spLocks noChangeShapeType="1"/>
            </p:cNvSpPr>
            <p:nvPr/>
          </p:nvSpPr>
          <p:spPr bwMode="auto">
            <a:xfrm flipH="1" flipV="1">
              <a:off x="96" y="3358"/>
              <a:ext cx="2256" cy="281"/>
            </a:xfrm>
            <a:prstGeom prst="line">
              <a:avLst/>
            </a:prstGeom>
            <a:noFill/>
            <a:ln w="12700">
              <a:solidFill>
                <a:srgbClr val="C4FEFA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6333" name="Line 22"/>
            <p:cNvSpPr>
              <a:spLocks noChangeShapeType="1"/>
            </p:cNvSpPr>
            <p:nvPr/>
          </p:nvSpPr>
          <p:spPr bwMode="auto">
            <a:xfrm flipV="1">
              <a:off x="3504" y="3358"/>
              <a:ext cx="1632" cy="281"/>
            </a:xfrm>
            <a:prstGeom prst="line">
              <a:avLst/>
            </a:prstGeom>
            <a:noFill/>
            <a:ln w="12700">
              <a:solidFill>
                <a:srgbClr val="C4FEFA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1D65F6-2541-2E1D-3FA0-12503E04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C241BD1A-A762-4A7A-9210-F38FFFC0DAD0}" type="slidenum">
              <a:rPr lang="fr-FR">
                <a:latin typeface="+mn-lt"/>
              </a:rPr>
              <a:pPr defTabSz="762000">
                <a:defRPr/>
              </a:pPr>
              <a:t>15</a:t>
            </a:fld>
            <a:endParaRPr lang="fr-FR">
              <a:latin typeface="+mn-lt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4582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400" i="1" dirty="0">
                <a:solidFill>
                  <a:schemeClr val="bg2"/>
                </a:solidFill>
              </a:rPr>
              <a:t>TLS record protocol 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blackWhite">
          <a:xfrm>
            <a:off x="2133600" y="1905000"/>
            <a:ext cx="426720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bloc</a:t>
            </a:r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 flipV="1">
            <a:off x="3581400" y="22860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blackWhite">
          <a:xfrm>
            <a:off x="2133600" y="2590800"/>
            <a:ext cx="1447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fragment </a:t>
            </a:r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 flipV="1">
            <a:off x="2362200" y="32004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6400800" y="2235200"/>
            <a:ext cx="21764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Fragmentation</a:t>
            </a:r>
          </a:p>
        </p:txBody>
      </p:sp>
      <p:sp>
        <p:nvSpPr>
          <p:cNvPr id="57353" name="Rectangle 8"/>
          <p:cNvSpPr>
            <a:spLocks noChangeArrowheads="1"/>
          </p:cNvSpPr>
          <p:nvPr/>
        </p:nvSpPr>
        <p:spPr bwMode="blackWhite">
          <a:xfrm>
            <a:off x="3568700" y="2590800"/>
            <a:ext cx="1447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fragment </a:t>
            </a:r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 flipV="1">
            <a:off x="4330700" y="32004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5" name="Rectangle 10"/>
          <p:cNvSpPr>
            <a:spLocks noChangeArrowheads="1"/>
          </p:cNvSpPr>
          <p:nvPr/>
        </p:nvSpPr>
        <p:spPr bwMode="blackWhite">
          <a:xfrm>
            <a:off x="4991100" y="2590800"/>
            <a:ext cx="1447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fragment </a:t>
            </a:r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 flipV="1">
            <a:off x="6134100" y="32004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7" name="Rectangle 12"/>
          <p:cNvSpPr>
            <a:spLocks noChangeArrowheads="1"/>
          </p:cNvSpPr>
          <p:nvPr/>
        </p:nvSpPr>
        <p:spPr bwMode="blackWhite">
          <a:xfrm>
            <a:off x="1828800" y="35052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</a:t>
            </a:r>
          </a:p>
        </p:txBody>
      </p:sp>
      <p:sp>
        <p:nvSpPr>
          <p:cNvPr id="57358" name="Text Box 13"/>
          <p:cNvSpPr txBox="1">
            <a:spLocks noChangeArrowheads="1"/>
          </p:cNvSpPr>
          <p:nvPr/>
        </p:nvSpPr>
        <p:spPr bwMode="auto">
          <a:xfrm>
            <a:off x="6405563" y="3124200"/>
            <a:ext cx="19764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Compression</a:t>
            </a:r>
          </a:p>
        </p:txBody>
      </p:sp>
      <p:sp>
        <p:nvSpPr>
          <p:cNvPr id="57359" name="Text Box 14"/>
          <p:cNvSpPr txBox="1">
            <a:spLocks noChangeArrowheads="1"/>
          </p:cNvSpPr>
          <p:nvPr/>
        </p:nvSpPr>
        <p:spPr bwMode="auto">
          <a:xfrm>
            <a:off x="6399213" y="4038600"/>
            <a:ext cx="1689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Encryption</a:t>
            </a:r>
          </a:p>
        </p:txBody>
      </p:sp>
      <p:sp>
        <p:nvSpPr>
          <p:cNvPr id="57360" name="Text Box 15"/>
          <p:cNvSpPr txBox="1">
            <a:spLocks noChangeArrowheads="1"/>
          </p:cNvSpPr>
          <p:nvPr/>
        </p:nvSpPr>
        <p:spPr bwMode="auto">
          <a:xfrm>
            <a:off x="6400800" y="4953000"/>
            <a:ext cx="26939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MAC introduction</a:t>
            </a:r>
          </a:p>
        </p:txBody>
      </p:sp>
      <p:sp>
        <p:nvSpPr>
          <p:cNvPr id="57361" name="Rectangle 16"/>
          <p:cNvSpPr>
            <a:spLocks noChangeArrowheads="1"/>
          </p:cNvSpPr>
          <p:nvPr/>
        </p:nvSpPr>
        <p:spPr bwMode="blackWhite">
          <a:xfrm>
            <a:off x="3784600" y="35052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</a:t>
            </a:r>
          </a:p>
        </p:txBody>
      </p:sp>
      <p:sp>
        <p:nvSpPr>
          <p:cNvPr id="57362" name="Rectangle 17"/>
          <p:cNvSpPr>
            <a:spLocks noChangeArrowheads="1"/>
          </p:cNvSpPr>
          <p:nvPr/>
        </p:nvSpPr>
        <p:spPr bwMode="blackWhite">
          <a:xfrm>
            <a:off x="5588000" y="35052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</a:t>
            </a:r>
          </a:p>
        </p:txBody>
      </p:sp>
      <p:sp>
        <p:nvSpPr>
          <p:cNvPr id="57363" name="Rectangle 18"/>
          <p:cNvSpPr>
            <a:spLocks noChangeArrowheads="1"/>
          </p:cNvSpPr>
          <p:nvPr/>
        </p:nvSpPr>
        <p:spPr bwMode="blackWhite">
          <a:xfrm>
            <a:off x="1828800" y="44196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64" name="Rectangle 19"/>
          <p:cNvSpPr>
            <a:spLocks noChangeArrowheads="1"/>
          </p:cNvSpPr>
          <p:nvPr/>
        </p:nvSpPr>
        <p:spPr bwMode="blackWhite">
          <a:xfrm>
            <a:off x="3810000" y="44196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65" name="Line 20"/>
          <p:cNvSpPr>
            <a:spLocks noChangeShapeType="1"/>
          </p:cNvSpPr>
          <p:nvPr/>
        </p:nvSpPr>
        <p:spPr bwMode="auto">
          <a:xfrm flipV="1">
            <a:off x="2362200" y="41148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66" name="Line 21"/>
          <p:cNvSpPr>
            <a:spLocks noChangeShapeType="1"/>
          </p:cNvSpPr>
          <p:nvPr/>
        </p:nvSpPr>
        <p:spPr bwMode="auto">
          <a:xfrm flipV="1">
            <a:off x="4318000" y="41148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67" name="Line 22"/>
          <p:cNvSpPr>
            <a:spLocks noChangeShapeType="1"/>
          </p:cNvSpPr>
          <p:nvPr/>
        </p:nvSpPr>
        <p:spPr bwMode="auto">
          <a:xfrm flipV="1">
            <a:off x="6146800" y="41148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68" name="Rectangle 23"/>
          <p:cNvSpPr>
            <a:spLocks noChangeArrowheads="1"/>
          </p:cNvSpPr>
          <p:nvPr/>
        </p:nvSpPr>
        <p:spPr bwMode="blackWhite">
          <a:xfrm>
            <a:off x="5638800" y="44196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69" name="Text Box 24"/>
          <p:cNvSpPr txBox="1">
            <a:spLocks noChangeArrowheads="1"/>
          </p:cNvSpPr>
          <p:nvPr/>
        </p:nvSpPr>
        <p:spPr bwMode="auto">
          <a:xfrm>
            <a:off x="2895600" y="5334000"/>
            <a:ext cx="533400" cy="6096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 w="12700">
            <a:solidFill>
              <a:srgbClr val="FF414C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400" b="1">
                <a:solidFill>
                  <a:srgbClr val="FF414C"/>
                </a:solidFill>
                <a:latin typeface="Arial Narrow" pitchFamily="34" charset="0"/>
              </a:rPr>
              <a:t>MAC</a:t>
            </a:r>
          </a:p>
        </p:txBody>
      </p:sp>
      <p:sp>
        <p:nvSpPr>
          <p:cNvPr id="57370" name="Text Box 25"/>
          <p:cNvSpPr txBox="1">
            <a:spLocks noChangeArrowheads="1"/>
          </p:cNvSpPr>
          <p:nvPr/>
        </p:nvSpPr>
        <p:spPr bwMode="auto">
          <a:xfrm>
            <a:off x="4851400" y="5334000"/>
            <a:ext cx="533400" cy="6096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 w="12700">
            <a:solidFill>
              <a:srgbClr val="FF414C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400" b="1">
                <a:solidFill>
                  <a:srgbClr val="FF414C"/>
                </a:solidFill>
                <a:latin typeface="Arial Narrow" pitchFamily="34" charset="0"/>
              </a:rPr>
              <a:t>MAC</a:t>
            </a:r>
          </a:p>
        </p:txBody>
      </p:sp>
      <p:sp>
        <p:nvSpPr>
          <p:cNvPr id="57371" name="Rectangle 26"/>
          <p:cNvSpPr>
            <a:spLocks noChangeArrowheads="1"/>
          </p:cNvSpPr>
          <p:nvPr/>
        </p:nvSpPr>
        <p:spPr bwMode="blackWhite">
          <a:xfrm>
            <a:off x="1828800" y="53340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72" name="Line 27"/>
          <p:cNvSpPr>
            <a:spLocks noChangeShapeType="1"/>
          </p:cNvSpPr>
          <p:nvPr/>
        </p:nvSpPr>
        <p:spPr bwMode="auto">
          <a:xfrm flipV="1">
            <a:off x="2362200" y="50292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73" name="Rectangle 28"/>
          <p:cNvSpPr>
            <a:spLocks noChangeArrowheads="1"/>
          </p:cNvSpPr>
          <p:nvPr/>
        </p:nvSpPr>
        <p:spPr bwMode="blackWhite">
          <a:xfrm>
            <a:off x="3771900" y="53340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74" name="Line 29"/>
          <p:cNvSpPr>
            <a:spLocks noChangeShapeType="1"/>
          </p:cNvSpPr>
          <p:nvPr/>
        </p:nvSpPr>
        <p:spPr bwMode="auto">
          <a:xfrm flipV="1">
            <a:off x="4305300" y="50292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75" name="Text Box 30"/>
          <p:cNvSpPr txBox="1">
            <a:spLocks noChangeArrowheads="1"/>
          </p:cNvSpPr>
          <p:nvPr/>
        </p:nvSpPr>
        <p:spPr bwMode="auto">
          <a:xfrm>
            <a:off x="6718300" y="5334000"/>
            <a:ext cx="533400" cy="6096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 w="12700">
            <a:solidFill>
              <a:srgbClr val="FF414C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400" b="1">
                <a:solidFill>
                  <a:srgbClr val="FF414C"/>
                </a:solidFill>
                <a:latin typeface="Arial Narrow" pitchFamily="34" charset="0"/>
              </a:rPr>
              <a:t>MAC</a:t>
            </a:r>
          </a:p>
        </p:txBody>
      </p:sp>
      <p:sp>
        <p:nvSpPr>
          <p:cNvPr id="57376" name="Rectangle 31"/>
          <p:cNvSpPr>
            <a:spLocks noChangeArrowheads="1"/>
          </p:cNvSpPr>
          <p:nvPr/>
        </p:nvSpPr>
        <p:spPr bwMode="blackWhite">
          <a:xfrm>
            <a:off x="5638800" y="53340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77" name="Line 32"/>
          <p:cNvSpPr>
            <a:spLocks noChangeShapeType="1"/>
          </p:cNvSpPr>
          <p:nvPr/>
        </p:nvSpPr>
        <p:spPr bwMode="auto">
          <a:xfrm flipV="1">
            <a:off x="6172200" y="50292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34882" name="Rectangle 34"/>
          <p:cNvSpPr>
            <a:spLocks noChangeArrowheads="1"/>
          </p:cNvSpPr>
          <p:nvPr/>
        </p:nvSpPr>
        <p:spPr bwMode="auto">
          <a:xfrm>
            <a:off x="682625" y="6010275"/>
            <a:ext cx="8066088" cy="514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Many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mechanisms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need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negotiation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during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the TLS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initialization</a:t>
            </a:r>
            <a:endParaRPr lang="fr-FR" sz="2400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B604B-9535-6922-90E6-EF82A7A1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146A8B23-F31D-40CD-803F-A661BDF96D87}" type="slidenum">
              <a:rPr lang="fr-FR">
                <a:latin typeface="+mn-lt"/>
              </a:rPr>
              <a:pPr defTabSz="762000">
                <a:defRPr/>
              </a:pPr>
              <a:t>16</a:t>
            </a:fld>
            <a:endParaRPr lang="fr-FR">
              <a:latin typeface="+mn-lt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80400" cy="4906962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5000"/>
              </a:lnSpc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TLS sub-protocols: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i="1" dirty="0">
                <a:solidFill>
                  <a:schemeClr val="bg2"/>
                </a:solidFill>
              </a:rPr>
              <a:t>TLS alert protocol</a:t>
            </a:r>
            <a:r>
              <a:rPr lang="en-US" dirty="0">
                <a:solidFill>
                  <a:schemeClr val="bg2"/>
                </a:solidFill>
              </a:rPr>
              <a:t>: alarms transmission through the </a:t>
            </a:r>
            <a:r>
              <a:rPr lang="en-US" i="1" dirty="0">
                <a:solidFill>
                  <a:schemeClr val="bg2"/>
                </a:solidFill>
              </a:rPr>
              <a:t>TLS record protocol</a:t>
            </a:r>
            <a:endParaRPr lang="en-US" dirty="0">
              <a:solidFill>
                <a:schemeClr val="bg2"/>
              </a:solidFill>
            </a:endParaRP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i="1" dirty="0">
                <a:solidFill>
                  <a:schemeClr val="bg2"/>
                </a:solidFill>
              </a:rPr>
              <a:t>TLS change cipher-spec protocol</a:t>
            </a:r>
            <a:r>
              <a:rPr lang="en-US" dirty="0">
                <a:solidFill>
                  <a:schemeClr val="bg2"/>
                </a:solidFill>
              </a:rPr>
              <a:t>: move to the new security context by the sender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i="1" dirty="0">
                <a:solidFill>
                  <a:schemeClr val="bg2"/>
                </a:solidFill>
              </a:rPr>
              <a:t>TLS application data protocol</a:t>
            </a:r>
            <a:r>
              <a:rPr lang="en-US" dirty="0">
                <a:solidFill>
                  <a:schemeClr val="bg2"/>
                </a:solidFill>
              </a:rPr>
              <a:t>: direct data communication to the </a:t>
            </a:r>
            <a:r>
              <a:rPr lang="en-US" i="1" dirty="0">
                <a:solidFill>
                  <a:schemeClr val="bg2"/>
                </a:solidFill>
              </a:rPr>
              <a:t>TLS record protocol</a:t>
            </a:r>
            <a:r>
              <a:rPr lang="en-US" dirty="0">
                <a:solidFill>
                  <a:schemeClr val="bg2"/>
                </a:solidFill>
              </a:rPr>
              <a:t> layer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i="1" dirty="0">
                <a:solidFill>
                  <a:schemeClr val="bg2"/>
                </a:solidFill>
              </a:rPr>
              <a:t>TLS handshake protocol</a:t>
            </a:r>
            <a:r>
              <a:rPr lang="en-US" dirty="0">
                <a:solidFill>
                  <a:schemeClr val="bg2"/>
                </a:solidFill>
              </a:rPr>
              <a:t>: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authentication and security parameters establishment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EE9FF-68C9-BD8B-CF86-519CB8A7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A1941C11-B6E7-4BEE-BDEE-1566EFD3BEF0}" type="slidenum">
              <a:rPr lang="fr-FR">
                <a:latin typeface="+mn-lt"/>
              </a:rPr>
              <a:pPr defTabSz="762000">
                <a:defRPr/>
              </a:pPr>
              <a:t>17</a:t>
            </a:fld>
            <a:endParaRPr lang="fr-FR">
              <a:latin typeface="+mn-lt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18" y="1340768"/>
            <a:ext cx="8208963" cy="595947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5000"/>
              </a:lnSpc>
              <a:buClr>
                <a:srgbClr val="C0FEF9"/>
              </a:buClr>
              <a:buFontTx/>
              <a:buNone/>
            </a:pPr>
            <a:r>
              <a:rPr lang="en-US" sz="2800" i="1" dirty="0">
                <a:solidFill>
                  <a:schemeClr val="bg2"/>
                </a:solidFill>
              </a:rPr>
              <a:t>TLS handshake protocol </a:t>
            </a:r>
            <a:r>
              <a:rPr lang="en-US" sz="2800" dirty="0">
                <a:solidFill>
                  <a:schemeClr val="bg2"/>
                </a:solidFill>
              </a:rPr>
              <a:t>enables the server and client to: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agree on the TLS version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agree on security parameters (compression method, encryption algorithms) for the confidentiality, authentication, integrity services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authenticate each other (optional authentication of clients)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exchange of master keys (used to derive session keys)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replay detection (thanks to the </a:t>
            </a:r>
            <a:r>
              <a:rPr lang="en-US" sz="2400" i="1" dirty="0">
                <a:solidFill>
                  <a:schemeClr val="bg2"/>
                </a:solidFill>
              </a:rPr>
              <a:t>Random</a:t>
            </a:r>
            <a:r>
              <a:rPr lang="en-US" sz="2400" dirty="0">
                <a:solidFill>
                  <a:schemeClr val="bg2"/>
                </a:solidFill>
              </a:rPr>
              <a:t>)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detection of message integrity problems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8EDC8-ABBF-2AFF-61B4-8A024648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70B5F797-BC20-4511-B819-8F0364172332}" type="slidenum">
              <a:rPr lang="fr-FR">
                <a:latin typeface="+mn-lt"/>
              </a:rPr>
              <a:pPr defTabSz="762000">
                <a:defRPr/>
              </a:pPr>
              <a:t>18</a:t>
            </a:fld>
            <a:endParaRPr lang="fr-FR">
              <a:latin typeface="+mn-lt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4582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TLS exchanges: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533400" y="1524000"/>
            <a:ext cx="1447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Client</a:t>
            </a:r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6553200" y="1524000"/>
            <a:ext cx="1447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Server</a:t>
            </a:r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 flipV="1">
            <a:off x="1752600" y="22860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2362200" y="19050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(1) Handshake : ClientHello</a:t>
            </a:r>
          </a:p>
        </p:txBody>
      </p:sp>
      <p:sp>
        <p:nvSpPr>
          <p:cNvPr id="61449" name="Line 8"/>
          <p:cNvSpPr>
            <a:spLocks noChangeShapeType="1"/>
          </p:cNvSpPr>
          <p:nvPr/>
        </p:nvSpPr>
        <p:spPr bwMode="auto">
          <a:xfrm flipH="1" flipV="1">
            <a:off x="1752600" y="2743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0" name="Rectangle 9"/>
          <p:cNvSpPr>
            <a:spLocks noChangeArrowheads="1"/>
          </p:cNvSpPr>
          <p:nvPr/>
        </p:nvSpPr>
        <p:spPr bwMode="auto">
          <a:xfrm>
            <a:off x="2362200" y="2362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(2) Handshake : ServerHello</a:t>
            </a:r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H="1" flipV="1">
            <a:off x="1752600" y="3124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2" name="Rectangle 11"/>
          <p:cNvSpPr>
            <a:spLocks noChangeArrowheads="1"/>
          </p:cNvSpPr>
          <p:nvPr/>
        </p:nvSpPr>
        <p:spPr bwMode="auto">
          <a:xfrm>
            <a:off x="2362200" y="2743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(2) Handshake : Certificate</a:t>
            </a:r>
          </a:p>
        </p:txBody>
      </p:sp>
      <p:sp>
        <p:nvSpPr>
          <p:cNvPr id="61453" name="Line 12"/>
          <p:cNvSpPr>
            <a:spLocks noChangeShapeType="1"/>
          </p:cNvSpPr>
          <p:nvPr/>
        </p:nvSpPr>
        <p:spPr bwMode="auto">
          <a:xfrm flipH="1" flipV="1">
            <a:off x="1752600" y="3505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4" name="Rectangle 13"/>
          <p:cNvSpPr>
            <a:spLocks noChangeArrowheads="1"/>
          </p:cNvSpPr>
          <p:nvPr/>
        </p:nvSpPr>
        <p:spPr bwMode="auto">
          <a:xfrm>
            <a:off x="2362200" y="3124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(2) Handshake : ServerHelloDone</a:t>
            </a:r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 flipV="1">
            <a:off x="1752600" y="3886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6" name="Rectangle 15"/>
          <p:cNvSpPr>
            <a:spLocks noChangeArrowheads="1"/>
          </p:cNvSpPr>
          <p:nvPr/>
        </p:nvSpPr>
        <p:spPr bwMode="auto">
          <a:xfrm>
            <a:off x="1752600" y="3505200"/>
            <a:ext cx="49530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(3) Handshake : ClientKeyExchange</a:t>
            </a:r>
          </a:p>
        </p:txBody>
      </p:sp>
      <p:sp>
        <p:nvSpPr>
          <p:cNvPr id="61457" name="Line 16"/>
          <p:cNvSpPr>
            <a:spLocks noChangeShapeType="1"/>
          </p:cNvSpPr>
          <p:nvPr/>
        </p:nvSpPr>
        <p:spPr bwMode="auto">
          <a:xfrm flipV="1">
            <a:off x="1752600" y="4267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8" name="Rectangle 17"/>
          <p:cNvSpPr>
            <a:spLocks noChangeArrowheads="1"/>
          </p:cNvSpPr>
          <p:nvPr/>
        </p:nvSpPr>
        <p:spPr bwMode="auto">
          <a:xfrm>
            <a:off x="2743200" y="3886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 ChangeCipherSpec</a:t>
            </a:r>
          </a:p>
        </p:txBody>
      </p:sp>
      <p:sp>
        <p:nvSpPr>
          <p:cNvPr id="61459" name="Line 18"/>
          <p:cNvSpPr>
            <a:spLocks noChangeShapeType="1"/>
          </p:cNvSpPr>
          <p:nvPr/>
        </p:nvSpPr>
        <p:spPr bwMode="auto">
          <a:xfrm flipV="1">
            <a:off x="1752600" y="4648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0" name="Rectangle 19"/>
          <p:cNvSpPr>
            <a:spLocks noChangeArrowheads="1"/>
          </p:cNvSpPr>
          <p:nvPr/>
        </p:nvSpPr>
        <p:spPr bwMode="auto">
          <a:xfrm>
            <a:off x="2438400" y="4267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(5) Handshake: Finished</a:t>
            </a:r>
          </a:p>
        </p:txBody>
      </p:sp>
      <p:sp>
        <p:nvSpPr>
          <p:cNvPr id="61461" name="Line 20"/>
          <p:cNvSpPr>
            <a:spLocks noChangeShapeType="1"/>
          </p:cNvSpPr>
          <p:nvPr/>
        </p:nvSpPr>
        <p:spPr bwMode="auto">
          <a:xfrm flipH="1" flipV="1">
            <a:off x="1752600" y="5029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2" name="Rectangle 21"/>
          <p:cNvSpPr>
            <a:spLocks noChangeArrowheads="1"/>
          </p:cNvSpPr>
          <p:nvPr/>
        </p:nvSpPr>
        <p:spPr bwMode="auto">
          <a:xfrm>
            <a:off x="2590800" y="4648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ChangeCipherSpec</a:t>
            </a:r>
          </a:p>
        </p:txBody>
      </p:sp>
      <p:sp>
        <p:nvSpPr>
          <p:cNvPr id="61463" name="Line 22"/>
          <p:cNvSpPr>
            <a:spLocks noChangeShapeType="1"/>
          </p:cNvSpPr>
          <p:nvPr/>
        </p:nvSpPr>
        <p:spPr bwMode="auto">
          <a:xfrm flipH="1" flipV="1">
            <a:off x="1752600" y="5410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4" name="Rectangle 23"/>
          <p:cNvSpPr>
            <a:spLocks noChangeArrowheads="1"/>
          </p:cNvSpPr>
          <p:nvPr/>
        </p:nvSpPr>
        <p:spPr bwMode="auto">
          <a:xfrm>
            <a:off x="2362200" y="5029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(6) Handshake : Finished</a:t>
            </a:r>
          </a:p>
        </p:txBody>
      </p:sp>
      <p:sp>
        <p:nvSpPr>
          <p:cNvPr id="61465" name="Line 24"/>
          <p:cNvSpPr>
            <a:spLocks noChangeShapeType="1"/>
          </p:cNvSpPr>
          <p:nvPr/>
        </p:nvSpPr>
        <p:spPr bwMode="auto">
          <a:xfrm flipV="1">
            <a:off x="1752600" y="5791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6" name="Rectangle 25"/>
          <p:cNvSpPr>
            <a:spLocks noChangeArrowheads="1"/>
          </p:cNvSpPr>
          <p:nvPr/>
        </p:nvSpPr>
        <p:spPr bwMode="auto">
          <a:xfrm>
            <a:off x="2438400" y="5410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application_data</a:t>
            </a:r>
          </a:p>
        </p:txBody>
      </p:sp>
      <p:sp>
        <p:nvSpPr>
          <p:cNvPr id="61467" name="Line 26"/>
          <p:cNvSpPr>
            <a:spLocks noChangeShapeType="1"/>
          </p:cNvSpPr>
          <p:nvPr/>
        </p:nvSpPr>
        <p:spPr bwMode="auto">
          <a:xfrm flipH="1" flipV="1">
            <a:off x="1752600" y="6172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8" name="Rectangle 27"/>
          <p:cNvSpPr>
            <a:spLocks noChangeArrowheads="1"/>
          </p:cNvSpPr>
          <p:nvPr/>
        </p:nvSpPr>
        <p:spPr bwMode="auto">
          <a:xfrm>
            <a:off x="2438400" y="5791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application_data</a:t>
            </a:r>
          </a:p>
        </p:txBody>
      </p:sp>
      <p:sp>
        <p:nvSpPr>
          <p:cNvPr id="61469" name="Line 28"/>
          <p:cNvSpPr>
            <a:spLocks noChangeShapeType="1"/>
          </p:cNvSpPr>
          <p:nvPr/>
        </p:nvSpPr>
        <p:spPr bwMode="auto">
          <a:xfrm flipV="1">
            <a:off x="1828800" y="6553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70" name="Rectangle 29"/>
          <p:cNvSpPr>
            <a:spLocks noChangeArrowheads="1"/>
          </p:cNvSpPr>
          <p:nvPr/>
        </p:nvSpPr>
        <p:spPr bwMode="auto">
          <a:xfrm>
            <a:off x="2514600" y="6172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Alert: warning, close_notify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F9A3B-1442-7CF4-E543-23F3EA35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1D5B4CB3-B486-4964-8DE9-4B45605026A5}" type="slidenum">
              <a:rPr lang="fr-FR">
                <a:latin typeface="+mn-lt"/>
              </a:rPr>
              <a:pPr defTabSz="762000">
                <a:defRPr/>
              </a:pPr>
              <a:t>19</a:t>
            </a:fld>
            <a:endParaRPr lang="fr-FR">
              <a:latin typeface="+mn-lt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58200" cy="5688012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TLS1.2 algorithms/methods:</a:t>
            </a: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A number of Cipher Suites are defined under the format: </a:t>
            </a:r>
            <a:r>
              <a:rPr lang="fr-FR" sz="2400" dirty="0">
                <a:solidFill>
                  <a:schemeClr val="bg2"/>
                </a:solidFill>
              </a:rPr>
              <a:t>TLS_RSA_WITH_AES_256_CBC_SHA256 (</a:t>
            </a:r>
            <a:r>
              <a:rPr lang="fr-FR" sz="2400" dirty="0" err="1">
                <a:solidFill>
                  <a:schemeClr val="bg2"/>
                </a:solidFill>
              </a:rPr>
              <a:t>mandatory</a:t>
            </a:r>
            <a:r>
              <a:rPr lang="fr-FR" sz="2400" dirty="0">
                <a:solidFill>
                  <a:schemeClr val="bg2"/>
                </a:solidFill>
              </a:rPr>
              <a:t> </a:t>
            </a:r>
            <a:r>
              <a:rPr lang="fr-FR" sz="2400" dirty="0" err="1">
                <a:solidFill>
                  <a:schemeClr val="bg2"/>
                </a:solidFill>
              </a:rPr>
              <a:t>cipher</a:t>
            </a:r>
            <a:r>
              <a:rPr lang="fr-FR" sz="2400" dirty="0">
                <a:solidFill>
                  <a:schemeClr val="bg2"/>
                </a:solidFill>
              </a:rPr>
              <a:t> suite)</a:t>
            </a:r>
            <a:endParaRPr lang="en-US" sz="2400" dirty="0">
              <a:solidFill>
                <a:schemeClr val="bg2"/>
              </a:solidFill>
            </a:endParaRPr>
          </a:p>
        </p:txBody>
      </p:sp>
      <p:grpSp>
        <p:nvGrpSpPr>
          <p:cNvPr id="63493" name="Group 25"/>
          <p:cNvGrpSpPr>
            <a:grpSpLocks/>
          </p:cNvGrpSpPr>
          <p:nvPr/>
        </p:nvGrpSpPr>
        <p:grpSpPr bwMode="auto">
          <a:xfrm>
            <a:off x="1447800" y="1773238"/>
            <a:ext cx="6477000" cy="3463925"/>
            <a:chOff x="912" y="1344"/>
            <a:chExt cx="4080" cy="2182"/>
          </a:xfrm>
        </p:grpSpPr>
        <p:sp>
          <p:nvSpPr>
            <p:cNvPr id="63494" name="Rectangle 4"/>
            <p:cNvSpPr>
              <a:spLocks noChangeArrowheads="1"/>
            </p:cNvSpPr>
            <p:nvPr/>
          </p:nvSpPr>
          <p:spPr bwMode="blackWhite">
            <a:xfrm>
              <a:off x="2448" y="1742"/>
              <a:ext cx="1250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RC4_128 </a:t>
              </a:r>
            </a:p>
          </p:txBody>
        </p:sp>
        <p:sp>
          <p:nvSpPr>
            <p:cNvPr id="63495" name="Rectangle 5"/>
            <p:cNvSpPr>
              <a:spLocks noChangeArrowheads="1"/>
            </p:cNvSpPr>
            <p:nvPr/>
          </p:nvSpPr>
          <p:spPr bwMode="blackWhite">
            <a:xfrm>
              <a:off x="2448" y="1344"/>
              <a:ext cx="1250" cy="3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Ciphering 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algorithms</a:t>
              </a:r>
            </a:p>
          </p:txBody>
        </p:sp>
        <p:sp>
          <p:nvSpPr>
            <p:cNvPr id="63496" name="Rectangle 6"/>
            <p:cNvSpPr>
              <a:spLocks noChangeArrowheads="1"/>
            </p:cNvSpPr>
            <p:nvPr/>
          </p:nvSpPr>
          <p:spPr bwMode="blackWhite">
            <a:xfrm>
              <a:off x="2448" y="2308"/>
              <a:ext cx="1250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AES_128_CBC</a:t>
              </a:r>
            </a:p>
          </p:txBody>
        </p:sp>
        <p:sp>
          <p:nvSpPr>
            <p:cNvPr id="63497" name="Rectangle 7"/>
            <p:cNvSpPr>
              <a:spLocks noChangeArrowheads="1"/>
            </p:cNvSpPr>
            <p:nvPr/>
          </p:nvSpPr>
          <p:spPr bwMode="blackWhite">
            <a:xfrm>
              <a:off x="2448" y="2618"/>
              <a:ext cx="1250" cy="35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AES_256_CBC</a:t>
              </a:r>
            </a:p>
          </p:txBody>
        </p:sp>
        <p:sp>
          <p:nvSpPr>
            <p:cNvPr id="63498" name="Rectangle 8"/>
            <p:cNvSpPr>
              <a:spLocks noChangeArrowheads="1"/>
            </p:cNvSpPr>
            <p:nvPr/>
          </p:nvSpPr>
          <p:spPr bwMode="blackWhite">
            <a:xfrm>
              <a:off x="3698" y="1344"/>
              <a:ext cx="1294" cy="396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2000" b="1" dirty="0">
                  <a:solidFill>
                    <a:schemeClr val="bg2"/>
                  </a:solidFill>
                  <a:latin typeface="Times New Roman" pitchFamily="18" charset="0"/>
                </a:rPr>
                <a:t>Hash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2000" b="1" dirty="0">
                  <a:solidFill>
                    <a:schemeClr val="bg2"/>
                  </a:solidFill>
                  <a:latin typeface="Times New Roman" pitchFamily="18" charset="0"/>
                </a:rPr>
                <a:t>functions</a:t>
              </a:r>
            </a:p>
          </p:txBody>
        </p:sp>
        <p:sp>
          <p:nvSpPr>
            <p:cNvPr id="63499" name="Rectangle 9"/>
            <p:cNvSpPr>
              <a:spLocks noChangeArrowheads="1"/>
            </p:cNvSpPr>
            <p:nvPr/>
          </p:nvSpPr>
          <p:spPr bwMode="blackWhite">
            <a:xfrm>
              <a:off x="3698" y="1741"/>
              <a:ext cx="1294" cy="31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MD5</a:t>
              </a:r>
            </a:p>
          </p:txBody>
        </p:sp>
        <p:sp>
          <p:nvSpPr>
            <p:cNvPr id="63500" name="Rectangle 10"/>
            <p:cNvSpPr>
              <a:spLocks noChangeArrowheads="1"/>
            </p:cNvSpPr>
            <p:nvPr/>
          </p:nvSpPr>
          <p:spPr bwMode="blackWhite">
            <a:xfrm>
              <a:off x="3698" y="2029"/>
              <a:ext cx="1294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SHA-1</a:t>
              </a:r>
            </a:p>
          </p:txBody>
        </p:sp>
        <p:sp>
          <p:nvSpPr>
            <p:cNvPr id="63501" name="Rectangle 11"/>
            <p:cNvSpPr>
              <a:spLocks noChangeArrowheads="1"/>
            </p:cNvSpPr>
            <p:nvPr/>
          </p:nvSpPr>
          <p:spPr bwMode="blackWhite">
            <a:xfrm>
              <a:off x="912" y="1742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RSA</a:t>
              </a:r>
            </a:p>
          </p:txBody>
        </p:sp>
        <p:sp>
          <p:nvSpPr>
            <p:cNvPr id="63502" name="Rectangle 12"/>
            <p:cNvSpPr>
              <a:spLocks noChangeArrowheads="1"/>
            </p:cNvSpPr>
            <p:nvPr/>
          </p:nvSpPr>
          <p:spPr bwMode="blackWhite">
            <a:xfrm>
              <a:off x="912" y="1344"/>
              <a:ext cx="1536" cy="3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Key exchange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methods</a:t>
              </a:r>
            </a:p>
          </p:txBody>
        </p:sp>
        <p:sp>
          <p:nvSpPr>
            <p:cNvPr id="63503" name="Rectangle 13"/>
            <p:cNvSpPr>
              <a:spLocks noChangeArrowheads="1"/>
            </p:cNvSpPr>
            <p:nvPr/>
          </p:nvSpPr>
          <p:spPr bwMode="blackWhite">
            <a:xfrm>
              <a:off x="912" y="2308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DH_RSA</a:t>
              </a:r>
            </a:p>
          </p:txBody>
        </p:sp>
        <p:sp>
          <p:nvSpPr>
            <p:cNvPr id="63504" name="Rectangle 14"/>
            <p:cNvSpPr>
              <a:spLocks noChangeArrowheads="1"/>
            </p:cNvSpPr>
            <p:nvPr/>
          </p:nvSpPr>
          <p:spPr bwMode="blackWhite">
            <a:xfrm>
              <a:off x="912" y="2618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DHE_DSS</a:t>
              </a:r>
            </a:p>
          </p:txBody>
        </p:sp>
        <p:sp>
          <p:nvSpPr>
            <p:cNvPr id="63505" name="Rectangle 15"/>
            <p:cNvSpPr>
              <a:spLocks noChangeArrowheads="1"/>
            </p:cNvSpPr>
            <p:nvPr/>
          </p:nvSpPr>
          <p:spPr bwMode="blackWhite">
            <a:xfrm>
              <a:off x="914" y="2928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DHE_RSA</a:t>
              </a:r>
            </a:p>
          </p:txBody>
        </p:sp>
        <p:sp>
          <p:nvSpPr>
            <p:cNvPr id="63506" name="Rectangle 16"/>
            <p:cNvSpPr>
              <a:spLocks noChangeArrowheads="1"/>
            </p:cNvSpPr>
            <p:nvPr/>
          </p:nvSpPr>
          <p:spPr bwMode="blackWhite">
            <a:xfrm>
              <a:off x="914" y="3216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DH_anon</a:t>
              </a:r>
            </a:p>
          </p:txBody>
        </p:sp>
        <p:sp>
          <p:nvSpPr>
            <p:cNvPr id="63507" name="Rectangle 20"/>
            <p:cNvSpPr>
              <a:spLocks noChangeArrowheads="1"/>
            </p:cNvSpPr>
            <p:nvPr/>
          </p:nvSpPr>
          <p:spPr bwMode="blackWhite">
            <a:xfrm>
              <a:off x="2448" y="2029"/>
              <a:ext cx="1250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3DES_EDE</a:t>
              </a:r>
            </a:p>
          </p:txBody>
        </p:sp>
        <p:sp>
          <p:nvSpPr>
            <p:cNvPr id="63508" name="Rectangle 21"/>
            <p:cNvSpPr>
              <a:spLocks noChangeArrowheads="1"/>
            </p:cNvSpPr>
            <p:nvPr/>
          </p:nvSpPr>
          <p:spPr bwMode="blackWhite">
            <a:xfrm>
              <a:off x="912" y="2029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DH-DSS</a:t>
              </a:r>
            </a:p>
          </p:txBody>
        </p:sp>
        <p:sp>
          <p:nvSpPr>
            <p:cNvPr id="63509" name="Rectangle 24"/>
            <p:cNvSpPr>
              <a:spLocks noChangeArrowheads="1"/>
            </p:cNvSpPr>
            <p:nvPr/>
          </p:nvSpPr>
          <p:spPr bwMode="blackWhite">
            <a:xfrm>
              <a:off x="3696" y="2349"/>
              <a:ext cx="1294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SHA-256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5C7B02-9BB5-DFFA-EFE6-D29DE83A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FCA18D8-5340-8EA8-7252-1370BE977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bg2"/>
                </a:solidFill>
              </a:rPr>
              <a:t>TCP/IP (Internet) versus OSI</a:t>
            </a:r>
          </a:p>
        </p:txBody>
      </p:sp>
      <p:grpSp>
        <p:nvGrpSpPr>
          <p:cNvPr id="7171" name="Group 20">
            <a:extLst>
              <a:ext uri="{FF2B5EF4-FFF2-40B4-BE49-F238E27FC236}">
                <a16:creationId xmlns:a16="http://schemas.microsoft.com/office/drawing/2014/main" id="{9DC9ECB9-0D2B-0B98-4E5D-6815EB5C4A41}"/>
              </a:ext>
            </a:extLst>
          </p:cNvPr>
          <p:cNvGrpSpPr>
            <a:grpSpLocks/>
          </p:cNvGrpSpPr>
          <p:nvPr/>
        </p:nvGrpSpPr>
        <p:grpSpPr bwMode="auto">
          <a:xfrm>
            <a:off x="585788" y="1955800"/>
            <a:ext cx="2527300" cy="3667125"/>
            <a:chOff x="513" y="1244"/>
            <a:chExt cx="1592" cy="2310"/>
          </a:xfrm>
        </p:grpSpPr>
        <p:sp>
          <p:nvSpPr>
            <p:cNvPr id="7184" name="Rectangle 3">
              <a:extLst>
                <a:ext uri="{FF2B5EF4-FFF2-40B4-BE49-F238E27FC236}">
                  <a16:creationId xmlns:a16="http://schemas.microsoft.com/office/drawing/2014/main" id="{986B262B-8993-9C3B-40C0-897087DAD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24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Application</a:t>
              </a:r>
            </a:p>
          </p:txBody>
        </p:sp>
        <p:sp>
          <p:nvSpPr>
            <p:cNvPr id="7185" name="Rectangle 9">
              <a:extLst>
                <a:ext uri="{FF2B5EF4-FFF2-40B4-BE49-F238E27FC236}">
                  <a16:creationId xmlns:a16="http://schemas.microsoft.com/office/drawing/2014/main" id="{306D5472-483E-CB76-C442-9FBB99AB5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57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Presentation</a:t>
              </a:r>
            </a:p>
          </p:txBody>
        </p:sp>
        <p:sp>
          <p:nvSpPr>
            <p:cNvPr id="7186" name="Rectangle 10">
              <a:extLst>
                <a:ext uri="{FF2B5EF4-FFF2-40B4-BE49-F238E27FC236}">
                  <a16:creationId xmlns:a16="http://schemas.microsoft.com/office/drawing/2014/main" id="{49956421-C404-BEED-843A-ECC20E624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90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Session</a:t>
              </a:r>
            </a:p>
          </p:txBody>
        </p:sp>
        <p:sp>
          <p:nvSpPr>
            <p:cNvPr id="7187" name="Rectangle 11">
              <a:extLst>
                <a:ext uri="{FF2B5EF4-FFF2-40B4-BE49-F238E27FC236}">
                  <a16:creationId xmlns:a16="http://schemas.microsoft.com/office/drawing/2014/main" id="{01A5904C-4DD9-4179-5B44-07D661FF2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23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Transport</a:t>
              </a:r>
            </a:p>
          </p:txBody>
        </p:sp>
        <p:sp>
          <p:nvSpPr>
            <p:cNvPr id="7188" name="Rectangle 12">
              <a:extLst>
                <a:ext uri="{FF2B5EF4-FFF2-40B4-BE49-F238E27FC236}">
                  <a16:creationId xmlns:a16="http://schemas.microsoft.com/office/drawing/2014/main" id="{88E50039-BD8C-627C-11C0-60F599D61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567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Network</a:t>
              </a:r>
            </a:p>
          </p:txBody>
        </p:sp>
        <p:sp>
          <p:nvSpPr>
            <p:cNvPr id="7189" name="Rectangle 13">
              <a:extLst>
                <a:ext uri="{FF2B5EF4-FFF2-40B4-BE49-F238E27FC236}">
                  <a16:creationId xmlns:a16="http://schemas.microsoft.com/office/drawing/2014/main" id="{503105A6-2A56-BA75-73BA-37C16A866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89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Data Link</a:t>
              </a:r>
            </a:p>
          </p:txBody>
        </p:sp>
        <p:sp>
          <p:nvSpPr>
            <p:cNvPr id="7190" name="Rectangle 14">
              <a:extLst>
                <a:ext uri="{FF2B5EF4-FFF2-40B4-BE49-F238E27FC236}">
                  <a16:creationId xmlns:a16="http://schemas.microsoft.com/office/drawing/2014/main" id="{C0BD384D-DEB0-4725-2DBA-102283D29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322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Physical</a:t>
              </a:r>
            </a:p>
          </p:txBody>
        </p:sp>
      </p:grpSp>
      <p:grpSp>
        <p:nvGrpSpPr>
          <p:cNvPr id="7172" name="Group 19">
            <a:extLst>
              <a:ext uri="{FF2B5EF4-FFF2-40B4-BE49-F238E27FC236}">
                <a16:creationId xmlns:a16="http://schemas.microsoft.com/office/drawing/2014/main" id="{C9F98620-ECC1-E4AE-6AAB-AEFF07DC6F5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955800"/>
            <a:ext cx="2527300" cy="3681413"/>
            <a:chOff x="2436" y="1241"/>
            <a:chExt cx="1592" cy="2319"/>
          </a:xfrm>
        </p:grpSpPr>
        <p:sp>
          <p:nvSpPr>
            <p:cNvPr id="7180" name="Rectangle 15">
              <a:extLst>
                <a:ext uri="{FF2B5EF4-FFF2-40B4-BE49-F238E27FC236}">
                  <a16:creationId xmlns:a16="http://schemas.microsoft.com/office/drawing/2014/main" id="{07455C7A-5A71-ECA4-CF23-E51003C9C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241"/>
              <a:ext cx="1592" cy="822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Application</a:t>
              </a:r>
            </a:p>
          </p:txBody>
        </p:sp>
        <p:sp>
          <p:nvSpPr>
            <p:cNvPr id="7181" name="Rectangle 16">
              <a:extLst>
                <a:ext uri="{FF2B5EF4-FFF2-40B4-BE49-F238E27FC236}">
                  <a16:creationId xmlns:a16="http://schemas.microsoft.com/office/drawing/2014/main" id="{85260DD9-C164-3320-7536-DC36EF781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066"/>
              <a:ext cx="1592" cy="496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Host-to-host transport</a:t>
              </a:r>
            </a:p>
          </p:txBody>
        </p:sp>
        <p:sp>
          <p:nvSpPr>
            <p:cNvPr id="7182" name="Rectangle 17">
              <a:extLst>
                <a:ext uri="{FF2B5EF4-FFF2-40B4-BE49-F238E27FC236}">
                  <a16:creationId xmlns:a16="http://schemas.microsoft.com/office/drawing/2014/main" id="{587AC999-7BCD-D5C0-EB7B-14DAD2D6B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567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Internet</a:t>
              </a:r>
            </a:p>
          </p:txBody>
        </p:sp>
        <p:sp>
          <p:nvSpPr>
            <p:cNvPr id="7183" name="Rectangle 18">
              <a:extLst>
                <a:ext uri="{FF2B5EF4-FFF2-40B4-BE49-F238E27FC236}">
                  <a16:creationId xmlns:a16="http://schemas.microsoft.com/office/drawing/2014/main" id="{498CDA09-8EB8-4810-AA59-A3ED0C713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902"/>
              <a:ext cx="1592" cy="658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Network Access</a:t>
              </a:r>
            </a:p>
          </p:txBody>
        </p:sp>
      </p:grpSp>
      <p:grpSp>
        <p:nvGrpSpPr>
          <p:cNvPr id="7173" name="Group 21">
            <a:extLst>
              <a:ext uri="{FF2B5EF4-FFF2-40B4-BE49-F238E27FC236}">
                <a16:creationId xmlns:a16="http://schemas.microsoft.com/office/drawing/2014/main" id="{12F6FE8A-43A6-F2EB-AA85-E85FAA5FDA3F}"/>
              </a:ext>
            </a:extLst>
          </p:cNvPr>
          <p:cNvGrpSpPr>
            <a:grpSpLocks/>
          </p:cNvGrpSpPr>
          <p:nvPr/>
        </p:nvGrpSpPr>
        <p:grpSpPr bwMode="auto">
          <a:xfrm>
            <a:off x="6119813" y="1955800"/>
            <a:ext cx="2527300" cy="3681413"/>
            <a:chOff x="2436" y="1241"/>
            <a:chExt cx="1592" cy="2319"/>
          </a:xfrm>
        </p:grpSpPr>
        <p:sp>
          <p:nvSpPr>
            <p:cNvPr id="7176" name="Rectangle 22">
              <a:extLst>
                <a:ext uri="{FF2B5EF4-FFF2-40B4-BE49-F238E27FC236}">
                  <a16:creationId xmlns:a16="http://schemas.microsoft.com/office/drawing/2014/main" id="{024106CB-02BF-A6CC-9AE0-A343572EC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241"/>
              <a:ext cx="1592" cy="82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HTTP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SMTP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Telnet</a:t>
              </a:r>
            </a:p>
          </p:txBody>
        </p:sp>
        <p:sp>
          <p:nvSpPr>
            <p:cNvPr id="7177" name="Rectangle 23">
              <a:extLst>
                <a:ext uri="{FF2B5EF4-FFF2-40B4-BE49-F238E27FC236}">
                  <a16:creationId xmlns:a16="http://schemas.microsoft.com/office/drawing/2014/main" id="{FFFAE4DC-03B9-DA96-CFF6-DE306B747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066"/>
              <a:ext cx="1592" cy="496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TCP, UDP</a:t>
              </a:r>
            </a:p>
          </p:txBody>
        </p:sp>
        <p:sp>
          <p:nvSpPr>
            <p:cNvPr id="7178" name="Rectangle 24">
              <a:extLst>
                <a:ext uri="{FF2B5EF4-FFF2-40B4-BE49-F238E27FC236}">
                  <a16:creationId xmlns:a16="http://schemas.microsoft.com/office/drawing/2014/main" id="{C9D2B554-9631-21F9-C32E-1C834444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567"/>
              <a:ext cx="1592" cy="33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IP, ICMP</a:t>
              </a:r>
            </a:p>
          </p:txBody>
        </p:sp>
        <p:sp>
          <p:nvSpPr>
            <p:cNvPr id="7179" name="Rectangle 25">
              <a:extLst>
                <a:ext uri="{FF2B5EF4-FFF2-40B4-BE49-F238E27FC236}">
                  <a16:creationId xmlns:a16="http://schemas.microsoft.com/office/drawing/2014/main" id="{AA7783D7-C4CF-6796-2636-2D378F7F3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902"/>
              <a:ext cx="1592" cy="65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PPP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IP-over-ADSL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IP-over-Ethernet</a:t>
              </a:r>
            </a:p>
          </p:txBody>
        </p:sp>
      </p:grpSp>
      <p:sp>
        <p:nvSpPr>
          <p:cNvPr id="7174" name="Text Box 26">
            <a:extLst>
              <a:ext uri="{FF2B5EF4-FFF2-40B4-BE49-F238E27FC236}">
                <a16:creationId xmlns:a16="http://schemas.microsoft.com/office/drawing/2014/main" id="{6801B581-5260-6E79-F69E-510DA90D9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894388"/>
            <a:ext cx="2500313" cy="39687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bg2"/>
                </a:solidFill>
                <a:latin typeface="Times New Roman" panose="02020603050405020304" pitchFamily="18" charset="0"/>
              </a:rPr>
              <a:t>OSI 7 layer model</a:t>
            </a:r>
          </a:p>
        </p:txBody>
      </p:sp>
      <p:sp>
        <p:nvSpPr>
          <p:cNvPr id="7175" name="Text Box 27">
            <a:extLst>
              <a:ext uri="{FF2B5EF4-FFF2-40B4-BE49-F238E27FC236}">
                <a16:creationId xmlns:a16="http://schemas.microsoft.com/office/drawing/2014/main" id="{353AA48D-550A-882F-A242-588545C70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975" y="5894388"/>
            <a:ext cx="2500313" cy="39687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bg2"/>
                </a:solidFill>
                <a:latin typeface="Times New Roman" panose="02020603050405020304" pitchFamily="18" charset="0"/>
              </a:rPr>
              <a:t>Internet 4 layer model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815CA2-D7AB-1602-CA49-CD35BB96EE77}"/>
              </a:ext>
            </a:extLst>
          </p:cNvPr>
          <p:cNvSpPr/>
          <p:nvPr/>
        </p:nvSpPr>
        <p:spPr bwMode="auto">
          <a:xfrm>
            <a:off x="6300192" y="3284984"/>
            <a:ext cx="2160240" cy="1235645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FE397634-8393-4601-A5AF-F29141182F87}" type="slidenum">
              <a:rPr lang="fr-FR">
                <a:latin typeface="+mn-lt"/>
              </a:rPr>
              <a:pPr defTabSz="762000">
                <a:defRPr/>
              </a:pPr>
              <a:t>20</a:t>
            </a:fld>
            <a:endParaRPr lang="fr-FR">
              <a:latin typeface="+mn-lt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87450"/>
            <a:ext cx="8280400" cy="49784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solidFill>
                  <a:schemeClr val="bg2"/>
                </a:solidFill>
              </a:rPr>
              <a:t>Security protocol </a:t>
            </a:r>
            <a:r>
              <a:rPr lang="en-US" sz="2800" dirty="0" err="1">
                <a:solidFill>
                  <a:schemeClr val="bg2"/>
                </a:solidFill>
              </a:rPr>
              <a:t>IPsec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i="1" dirty="0">
                <a:solidFill>
                  <a:schemeClr val="bg2"/>
                </a:solidFill>
              </a:rPr>
              <a:t>(IP security)</a:t>
            </a:r>
            <a:r>
              <a:rPr lang="en-US" sz="2800" dirty="0">
                <a:solidFill>
                  <a:schemeClr val="bg2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Defined by the IETF </a:t>
            </a:r>
            <a:r>
              <a:rPr lang="en-US" sz="2400" i="1" dirty="0">
                <a:solidFill>
                  <a:schemeClr val="bg2"/>
                </a:solidFill>
              </a:rPr>
              <a:t>(Internet Engineering Task Force)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1st standards in 1995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2nd standards in 1998, improved in 2005 and largely implemented 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Very much used to protect IP traffic between two remote networks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DEA8B-2357-EAE0-C37A-C941AC9E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E556A3CD-AE15-4262-BAFA-E4BCF60A812A}" type="slidenum">
              <a:rPr lang="fr-FR">
                <a:latin typeface="+mn-lt"/>
              </a:rPr>
              <a:pPr defTabSz="762000">
                <a:defRPr/>
              </a:pPr>
              <a:t>21</a:t>
            </a:fld>
            <a:endParaRPr lang="fr-FR">
              <a:latin typeface="+mn-lt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836613"/>
            <a:ext cx="8280400" cy="5815012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Initialization phase: 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Both </a:t>
            </a:r>
            <a:r>
              <a:rPr lang="en-US" sz="2000" dirty="0" err="1">
                <a:solidFill>
                  <a:schemeClr val="bg2"/>
                </a:solidFill>
              </a:rPr>
              <a:t>IPsec</a:t>
            </a:r>
            <a:r>
              <a:rPr lang="en-US" sz="2000" dirty="0">
                <a:solidFill>
                  <a:schemeClr val="bg2"/>
                </a:solidFill>
              </a:rPr>
              <a:t> entities must authenticate each other (e.g. public key certificate, but also shared secret)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Negotiation of security services and mechanisms 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Establishment of a secret key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Initialization phase messages protected in integrity and authenticity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Phase implemented by the application level module IKE </a:t>
            </a:r>
            <a:r>
              <a:rPr lang="en-US" sz="2000" i="1" dirty="0">
                <a:solidFill>
                  <a:schemeClr val="bg2"/>
                </a:solidFill>
              </a:rPr>
              <a:t>(Internet Key Exchange)</a:t>
            </a:r>
            <a:endParaRPr lang="en-US" sz="2000" dirty="0">
              <a:solidFill>
                <a:schemeClr val="bg2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endParaRPr lang="en-US" sz="20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Data protection phase: 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confidentiality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integrity/authentication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Usage of symmetric cryptography to protect this phase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Phase implemented by an </a:t>
            </a:r>
            <a:r>
              <a:rPr lang="en-US" sz="2000" dirty="0" err="1">
                <a:solidFill>
                  <a:schemeClr val="bg2"/>
                </a:solidFill>
              </a:rPr>
              <a:t>IPsec</a:t>
            </a:r>
            <a:r>
              <a:rPr lang="en-US" sz="2000" dirty="0">
                <a:solidFill>
                  <a:schemeClr val="bg2"/>
                </a:solidFill>
              </a:rPr>
              <a:t> sub-protocol: AH </a:t>
            </a:r>
            <a:r>
              <a:rPr lang="en-US" sz="2000" i="1" dirty="0">
                <a:solidFill>
                  <a:schemeClr val="bg2"/>
                </a:solidFill>
              </a:rPr>
              <a:t>(Authentication Header)</a:t>
            </a:r>
            <a:r>
              <a:rPr lang="en-US" sz="2000" dirty="0">
                <a:solidFill>
                  <a:schemeClr val="bg2"/>
                </a:solidFill>
              </a:rPr>
              <a:t> or ESP</a:t>
            </a:r>
            <a:r>
              <a:rPr lang="en-US" sz="2000" i="1" dirty="0">
                <a:solidFill>
                  <a:schemeClr val="bg2"/>
                </a:solidFill>
              </a:rPr>
              <a:t> (Encapsulating Security Payload)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Possibility to create a protected tunnel or to secure an IP packet 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FD491-23AB-E4FE-3008-04C9A78E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D3C2B0F9-F98D-47CD-A2DE-49925180EBD1}" type="slidenum">
              <a:rPr lang="fr-FR">
                <a:latin typeface="+mn-lt"/>
              </a:rPr>
              <a:pPr defTabSz="762000">
                <a:defRPr/>
              </a:pPr>
              <a:t>22</a:t>
            </a:fld>
            <a:endParaRPr lang="fr-FR">
              <a:latin typeface="+mn-lt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6752"/>
            <a:ext cx="8458200" cy="470852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Security services supported by </a:t>
            </a:r>
            <a:r>
              <a:rPr lang="en-US" sz="2800" dirty="0" err="1">
                <a:solidFill>
                  <a:schemeClr val="bg2"/>
                </a:solidFill>
              </a:rPr>
              <a:t>IPsec</a:t>
            </a:r>
            <a:r>
              <a:rPr lang="en-US" sz="2800" dirty="0">
                <a:solidFill>
                  <a:schemeClr val="bg2"/>
                </a:solidFill>
              </a:rPr>
              <a:t> thanks to two sub-protocols: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AH </a:t>
            </a:r>
            <a:r>
              <a:rPr lang="en-US" sz="2400" i="1" dirty="0">
                <a:solidFill>
                  <a:schemeClr val="bg2"/>
                </a:solidFill>
              </a:rPr>
              <a:t>(Authentication Header) </a:t>
            </a:r>
            <a:r>
              <a:rPr lang="en-US" sz="2400" dirty="0">
                <a:solidFill>
                  <a:schemeClr val="bg2"/>
                </a:solidFill>
              </a:rPr>
              <a:t>: 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integrity and authentication of data origin and optionally replay detection (optional)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protection over the packet content and part of the header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protocol number: 51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ESP </a:t>
            </a:r>
            <a:r>
              <a:rPr lang="en-US" sz="2400" i="1" dirty="0">
                <a:solidFill>
                  <a:schemeClr val="bg2"/>
                </a:solidFill>
              </a:rPr>
              <a:t>(Encapsulating Security Payload)</a:t>
            </a:r>
            <a:r>
              <a:rPr lang="en-US" sz="2400" dirty="0">
                <a:solidFill>
                  <a:schemeClr val="bg2"/>
                </a:solidFill>
              </a:rPr>
              <a:t> :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data confidentiality (optional)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integrity, authentication of data origin and optionally replay detection (optional)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protection over the packet content only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8A912-37BF-5D91-31E3-D585EE1D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1BE0D57C-8622-47EC-8774-2CD34F8161F8}" type="slidenum">
              <a:rPr lang="fr-FR">
                <a:latin typeface="+mn-lt"/>
              </a:rPr>
              <a:pPr defTabSz="762000">
                <a:defRPr/>
              </a:pPr>
              <a:t>23</a:t>
            </a:fld>
            <a:endParaRPr lang="fr-FR">
              <a:latin typeface="+mn-lt"/>
            </a:endParaRP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272461" y="984251"/>
            <a:ext cx="85344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Two IPsec protection modes: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SzPct val="70000"/>
              <a:buFont typeface="Monotype Sorts" pitchFamily="2" charset="2"/>
              <a:buChar char="l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Transport mode: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only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the content of the packet and some fields in the header are protected. Usable only between ends of connection</a:t>
            </a:r>
          </a:p>
        </p:txBody>
      </p:sp>
      <p:grpSp>
        <p:nvGrpSpPr>
          <p:cNvPr id="67589" name="Group 4"/>
          <p:cNvGrpSpPr>
            <a:grpSpLocks/>
          </p:cNvGrpSpPr>
          <p:nvPr/>
        </p:nvGrpSpPr>
        <p:grpSpPr bwMode="auto">
          <a:xfrm>
            <a:off x="78786" y="2306689"/>
            <a:ext cx="8534400" cy="947737"/>
            <a:chOff x="22" y="1525"/>
            <a:chExt cx="5376" cy="597"/>
          </a:xfrm>
        </p:grpSpPr>
        <p:sp>
          <p:nvSpPr>
            <p:cNvPr id="67619" name="Rectangle 5"/>
            <p:cNvSpPr>
              <a:spLocks noChangeArrowheads="1"/>
            </p:cNvSpPr>
            <p:nvPr/>
          </p:nvSpPr>
          <p:spPr bwMode="auto">
            <a:xfrm>
              <a:off x="1846" y="1525"/>
              <a:ext cx="13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70000"/>
                </a:lnSpc>
                <a:spcBef>
                  <a:spcPct val="20000"/>
                </a:spcBef>
              </a:pPr>
              <a:r>
                <a:rPr lang="fr-FR" sz="2400" b="1">
                  <a:solidFill>
                    <a:schemeClr val="bg2"/>
                  </a:solidFill>
                  <a:latin typeface="Times New Roman" pitchFamily="18" charset="0"/>
                </a:rPr>
                <a:t>IPsec system</a:t>
              </a:r>
              <a:endParaRPr lang="fr-FR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7620" name="Group 6"/>
            <p:cNvGrpSpPr>
              <a:grpSpLocks/>
            </p:cNvGrpSpPr>
            <p:nvPr/>
          </p:nvGrpSpPr>
          <p:grpSpPr bwMode="auto">
            <a:xfrm>
              <a:off x="1846" y="1759"/>
              <a:ext cx="986" cy="277"/>
              <a:chOff x="2160" y="2016"/>
              <a:chExt cx="816" cy="277"/>
            </a:xfrm>
          </p:grpSpPr>
          <p:sp>
            <p:nvSpPr>
              <p:cNvPr id="67630" name="Rectangle 7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31" name="Rectangle 8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32" name="Rectangle 9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33" name="Line 10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34" name="Freeform 11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7621" name="Rectangle 12" descr="90%"/>
            <p:cNvSpPr>
              <a:spLocks noChangeArrowheads="1"/>
            </p:cNvSpPr>
            <p:nvPr/>
          </p:nvSpPr>
          <p:spPr bwMode="auto">
            <a:xfrm>
              <a:off x="790" y="1659"/>
              <a:ext cx="912" cy="384"/>
            </a:xfrm>
            <a:prstGeom prst="rect">
              <a:avLst/>
            </a:prstGeom>
            <a:pattFill prst="pct90">
              <a:fgClr>
                <a:srgbClr val="FF9C1C"/>
              </a:fgClr>
              <a:bgClr>
                <a:schemeClr val="bg1"/>
              </a:bgClr>
            </a:patt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/>
              <a:endParaRPr lang="fr-FR" sz="3200">
                <a:solidFill>
                  <a:schemeClr val="bg2"/>
                </a:solidFill>
              </a:endParaRPr>
            </a:p>
          </p:txBody>
        </p:sp>
        <p:sp>
          <p:nvSpPr>
            <p:cNvPr id="67622" name="Rectangle 13"/>
            <p:cNvSpPr>
              <a:spLocks noChangeArrowheads="1"/>
            </p:cNvSpPr>
            <p:nvPr/>
          </p:nvSpPr>
          <p:spPr bwMode="blackWhite">
            <a:xfrm>
              <a:off x="22" y="1663"/>
              <a:ext cx="768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 header</a:t>
              </a:r>
            </a:p>
          </p:txBody>
        </p:sp>
        <p:sp>
          <p:nvSpPr>
            <p:cNvPr id="67623" name="Text Box 14"/>
            <p:cNvSpPr txBox="1">
              <a:spLocks noChangeArrowheads="1"/>
            </p:cNvSpPr>
            <p:nvPr/>
          </p:nvSpPr>
          <p:spPr bwMode="auto">
            <a:xfrm>
              <a:off x="952" y="1759"/>
              <a:ext cx="445" cy="20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75000"/>
                </a:lnSpc>
                <a:spcBef>
                  <a:spcPct val="20000"/>
                </a:spcBef>
              </a:pPr>
              <a:r>
                <a:rPr lang="fr-FR" sz="2000" b="1">
                  <a:solidFill>
                    <a:schemeClr val="bg2"/>
                  </a:solidFill>
                  <a:latin typeface="Times New Roman" pitchFamily="18" charset="0"/>
                </a:rPr>
                <a:t>Data</a:t>
              </a:r>
              <a:endParaRPr lang="en-US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67624" name="Rectangle 15"/>
            <p:cNvSpPr>
              <a:spLocks noChangeArrowheads="1"/>
            </p:cNvSpPr>
            <p:nvPr/>
          </p:nvSpPr>
          <p:spPr bwMode="blackWhite">
            <a:xfrm>
              <a:off x="3046" y="1663"/>
              <a:ext cx="758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Original IP 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sp>
          <p:nvSpPr>
            <p:cNvPr id="67625" name="Rectangle 16"/>
            <p:cNvSpPr>
              <a:spLocks noChangeArrowheads="1"/>
            </p:cNvSpPr>
            <p:nvPr/>
          </p:nvSpPr>
          <p:spPr bwMode="blackWhite">
            <a:xfrm>
              <a:off x="3804" y="1663"/>
              <a:ext cx="672" cy="3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IPsec 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sp>
          <p:nvSpPr>
            <p:cNvPr id="67626" name="Line 17"/>
            <p:cNvSpPr>
              <a:spLocks noChangeShapeType="1"/>
            </p:cNvSpPr>
            <p:nvPr/>
          </p:nvSpPr>
          <p:spPr bwMode="auto">
            <a:xfrm flipV="1">
              <a:off x="4467" y="2118"/>
              <a:ext cx="931" cy="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67627" name="Line 18"/>
            <p:cNvSpPr>
              <a:spLocks noChangeShapeType="1"/>
            </p:cNvSpPr>
            <p:nvPr/>
          </p:nvSpPr>
          <p:spPr bwMode="auto">
            <a:xfrm flipV="1">
              <a:off x="3094" y="2113"/>
              <a:ext cx="13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sysDot"/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67628" name="Rectangle 19" descr="90%"/>
            <p:cNvSpPr>
              <a:spLocks noChangeArrowheads="1"/>
            </p:cNvSpPr>
            <p:nvPr/>
          </p:nvSpPr>
          <p:spPr bwMode="auto">
            <a:xfrm>
              <a:off x="4486" y="1659"/>
              <a:ext cx="912" cy="384"/>
            </a:xfrm>
            <a:prstGeom prst="rect">
              <a:avLst/>
            </a:prstGeom>
            <a:pattFill prst="pct90">
              <a:fgClr>
                <a:srgbClr val="FF9C1C"/>
              </a:fgClr>
              <a:bgClr>
                <a:schemeClr val="bg1"/>
              </a:bgClr>
            </a:patt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/>
              <a:endParaRPr lang="fr-FR" sz="3200">
                <a:solidFill>
                  <a:schemeClr val="bg2"/>
                </a:solidFill>
              </a:endParaRPr>
            </a:p>
          </p:txBody>
        </p:sp>
        <p:sp>
          <p:nvSpPr>
            <p:cNvPr id="67629" name="Text Box 20"/>
            <p:cNvSpPr txBox="1">
              <a:spLocks noChangeArrowheads="1"/>
            </p:cNvSpPr>
            <p:nvPr/>
          </p:nvSpPr>
          <p:spPr bwMode="auto">
            <a:xfrm>
              <a:off x="4648" y="1759"/>
              <a:ext cx="445" cy="20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75000"/>
                </a:lnSpc>
                <a:spcBef>
                  <a:spcPct val="20000"/>
                </a:spcBef>
              </a:pPr>
              <a:r>
                <a:rPr lang="fr-FR" sz="2000" b="1">
                  <a:solidFill>
                    <a:schemeClr val="bg2"/>
                  </a:solidFill>
                  <a:latin typeface="Times New Roman" pitchFamily="18" charset="0"/>
                </a:rPr>
                <a:t>Data</a:t>
              </a:r>
              <a:endParaRPr lang="en-US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4925" y="3406775"/>
            <a:ext cx="9067800" cy="3206750"/>
            <a:chOff x="22" y="2146"/>
            <a:chExt cx="5712" cy="2020"/>
          </a:xfrm>
        </p:grpSpPr>
        <p:grpSp>
          <p:nvGrpSpPr>
            <p:cNvPr id="67591" name="Group 22"/>
            <p:cNvGrpSpPr>
              <a:grpSpLocks/>
            </p:cNvGrpSpPr>
            <p:nvPr/>
          </p:nvGrpSpPr>
          <p:grpSpPr bwMode="auto">
            <a:xfrm>
              <a:off x="1517" y="2191"/>
              <a:ext cx="1536" cy="211"/>
              <a:chOff x="1632" y="2194"/>
              <a:chExt cx="1536" cy="211"/>
            </a:xfrm>
          </p:grpSpPr>
          <p:sp>
            <p:nvSpPr>
              <p:cNvPr id="67617" name="Rectangle 23"/>
              <p:cNvSpPr>
                <a:spLocks noChangeArrowheads="1"/>
              </p:cNvSpPr>
              <p:nvPr/>
            </p:nvSpPr>
            <p:spPr bwMode="auto">
              <a:xfrm>
                <a:off x="1632" y="2203"/>
                <a:ext cx="1105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fr-FR" sz="2000">
                    <a:solidFill>
                      <a:schemeClr val="bg2"/>
                    </a:solidFill>
                    <a:latin typeface="Times New Roman" pitchFamily="18" charset="0"/>
                  </a:rPr>
                  <a:t>Data protection</a:t>
                </a:r>
                <a:endParaRPr lang="fr-FR" sz="36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7618" name="Line 24"/>
              <p:cNvSpPr>
                <a:spLocks noChangeShapeType="1"/>
              </p:cNvSpPr>
              <p:nvPr/>
            </p:nvSpPr>
            <p:spPr bwMode="auto">
              <a:xfrm>
                <a:off x="1680" y="2194"/>
                <a:ext cx="1488" cy="0"/>
              </a:xfrm>
              <a:prstGeom prst="line">
                <a:avLst/>
              </a:prstGeom>
              <a:noFill/>
              <a:ln w="25400">
                <a:solidFill>
                  <a:srgbClr val="FF9C1C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7592" name="Rectangle 25"/>
            <p:cNvSpPr>
              <a:spLocks noChangeArrowheads="1"/>
            </p:cNvSpPr>
            <p:nvPr/>
          </p:nvSpPr>
          <p:spPr bwMode="auto">
            <a:xfrm>
              <a:off x="3190" y="2146"/>
              <a:ext cx="22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just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Maximum </a:t>
              </a:r>
              <a:r>
                <a:rPr lang="en-US" sz="2000" b="1">
                  <a:solidFill>
                    <a:schemeClr val="bg2"/>
                  </a:solidFill>
                </a:rPr>
                <a:t>protection</a:t>
              </a:r>
              <a:r>
                <a:rPr lang="en-US" sz="2000">
                  <a:solidFill>
                    <a:schemeClr val="bg2"/>
                  </a:solidFill>
                </a:rPr>
                <a:t> </a:t>
              </a:r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coverage</a:t>
              </a:r>
            </a:p>
          </p:txBody>
        </p:sp>
        <p:sp>
          <p:nvSpPr>
            <p:cNvPr id="67593" name="Rectangle 26"/>
            <p:cNvSpPr>
              <a:spLocks noChangeArrowheads="1"/>
            </p:cNvSpPr>
            <p:nvPr/>
          </p:nvSpPr>
          <p:spPr bwMode="auto">
            <a:xfrm>
              <a:off x="3286" y="3878"/>
              <a:ext cx="23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just" eaLnBrk="0" hangingPunct="0"/>
              <a:r>
                <a:rPr lang="en-US" sz="2000" b="1">
                  <a:solidFill>
                    <a:schemeClr val="bg2"/>
                  </a:solidFill>
                </a:rPr>
                <a:t>Maximum protection</a:t>
              </a:r>
              <a:r>
                <a:rPr lang="en-US" sz="2000">
                  <a:solidFill>
                    <a:schemeClr val="bg2"/>
                  </a:solidFill>
                </a:rPr>
                <a:t> </a:t>
              </a:r>
              <a:r>
                <a:rPr lang="en-US" sz="2000" b="1">
                  <a:solidFill>
                    <a:schemeClr val="bg2"/>
                  </a:solidFill>
                </a:rPr>
                <a:t>coverage</a:t>
              </a:r>
            </a:p>
          </p:txBody>
        </p:sp>
        <p:sp>
          <p:nvSpPr>
            <p:cNvPr id="67594" name="Rectangle 27"/>
            <p:cNvSpPr>
              <a:spLocks noChangeArrowheads="1"/>
            </p:cNvSpPr>
            <p:nvPr/>
          </p:nvSpPr>
          <p:spPr bwMode="auto">
            <a:xfrm>
              <a:off x="1702" y="3249"/>
              <a:ext cx="14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70000"/>
                </a:lnSpc>
                <a:spcBef>
                  <a:spcPct val="20000"/>
                </a:spcBef>
              </a:pPr>
              <a:r>
                <a:rPr lang="fr-FR" sz="2400" b="1">
                  <a:solidFill>
                    <a:schemeClr val="bg2"/>
                  </a:solidFill>
                  <a:latin typeface="Times New Roman" pitchFamily="18" charset="0"/>
                </a:rPr>
                <a:t>IPsec system</a:t>
              </a:r>
              <a:endParaRPr lang="fr-FR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7595" name="Group 28"/>
            <p:cNvGrpSpPr>
              <a:grpSpLocks/>
            </p:cNvGrpSpPr>
            <p:nvPr/>
          </p:nvGrpSpPr>
          <p:grpSpPr bwMode="auto">
            <a:xfrm>
              <a:off x="1702" y="3483"/>
              <a:ext cx="1020" cy="277"/>
              <a:chOff x="2160" y="2016"/>
              <a:chExt cx="816" cy="277"/>
            </a:xfrm>
          </p:grpSpPr>
          <p:sp>
            <p:nvSpPr>
              <p:cNvPr id="67612" name="Rectangle 29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13" name="Rectangle 30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14" name="Rectangle 31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15" name="Line 32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16" name="Freeform 33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7596" name="Group 34"/>
            <p:cNvGrpSpPr>
              <a:grpSpLocks/>
            </p:cNvGrpSpPr>
            <p:nvPr/>
          </p:nvGrpSpPr>
          <p:grpSpPr bwMode="auto">
            <a:xfrm>
              <a:off x="1318" y="3955"/>
              <a:ext cx="1392" cy="211"/>
              <a:chOff x="1632" y="3970"/>
              <a:chExt cx="1536" cy="211"/>
            </a:xfrm>
          </p:grpSpPr>
          <p:sp>
            <p:nvSpPr>
              <p:cNvPr id="67610" name="Rectangle 35"/>
              <p:cNvSpPr>
                <a:spLocks noChangeArrowheads="1"/>
              </p:cNvSpPr>
              <p:nvPr/>
            </p:nvSpPr>
            <p:spPr bwMode="auto">
              <a:xfrm>
                <a:off x="1632" y="3979"/>
                <a:ext cx="1219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fr-FR" sz="2000">
                    <a:solidFill>
                      <a:schemeClr val="bg2"/>
                    </a:solidFill>
                    <a:latin typeface="Times New Roman" pitchFamily="18" charset="0"/>
                  </a:rPr>
                  <a:t>Data protection</a:t>
                </a:r>
                <a:endParaRPr lang="fr-FR" sz="36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7611" name="Line 36"/>
              <p:cNvSpPr>
                <a:spLocks noChangeShapeType="1"/>
              </p:cNvSpPr>
              <p:nvPr/>
            </p:nvSpPr>
            <p:spPr bwMode="auto">
              <a:xfrm>
                <a:off x="1680" y="3970"/>
                <a:ext cx="1488" cy="0"/>
              </a:xfrm>
              <a:prstGeom prst="line">
                <a:avLst/>
              </a:prstGeom>
              <a:noFill/>
              <a:ln w="25400">
                <a:solidFill>
                  <a:srgbClr val="FF9C1C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7597" name="Rectangle 37"/>
            <p:cNvSpPr>
              <a:spLocks noChangeArrowheads="1"/>
            </p:cNvSpPr>
            <p:nvPr/>
          </p:nvSpPr>
          <p:spPr bwMode="blackWhite">
            <a:xfrm>
              <a:off x="22" y="3413"/>
              <a:ext cx="768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 header</a:t>
              </a:r>
            </a:p>
          </p:txBody>
        </p:sp>
        <p:grpSp>
          <p:nvGrpSpPr>
            <p:cNvPr id="67598" name="Group 38"/>
            <p:cNvGrpSpPr>
              <a:grpSpLocks/>
            </p:cNvGrpSpPr>
            <p:nvPr/>
          </p:nvGrpSpPr>
          <p:grpSpPr bwMode="auto">
            <a:xfrm>
              <a:off x="790" y="3414"/>
              <a:ext cx="864" cy="384"/>
              <a:chOff x="768" y="1758"/>
              <a:chExt cx="912" cy="384"/>
            </a:xfrm>
          </p:grpSpPr>
          <p:sp>
            <p:nvSpPr>
              <p:cNvPr id="67608" name="Rectangle 39" descr="90%"/>
              <p:cNvSpPr>
                <a:spLocks noChangeArrowheads="1"/>
              </p:cNvSpPr>
              <p:nvPr/>
            </p:nvSpPr>
            <p:spPr bwMode="auto">
              <a:xfrm>
                <a:off x="768" y="1758"/>
                <a:ext cx="912" cy="384"/>
              </a:xfrm>
              <a:prstGeom prst="rect">
                <a:avLst/>
              </a:prstGeom>
              <a:pattFill prst="pct90">
                <a:fgClr>
                  <a:srgbClr val="FF9C1C"/>
                </a:fgClr>
                <a:bgClr>
                  <a:schemeClr val="bg1"/>
                </a:bgClr>
              </a:patt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pPr algn="ctr"/>
                <a:endParaRPr lang="fr-FR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67609" name="Text Box 40"/>
              <p:cNvSpPr txBox="1">
                <a:spLocks noChangeArrowheads="1"/>
              </p:cNvSpPr>
              <p:nvPr/>
            </p:nvSpPr>
            <p:spPr bwMode="auto">
              <a:xfrm>
                <a:off x="930" y="1858"/>
                <a:ext cx="469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fr-FR" sz="2000" b="1">
                    <a:solidFill>
                      <a:schemeClr val="bg2"/>
                    </a:solidFill>
                    <a:latin typeface="Times New Roman" pitchFamily="18" charset="0"/>
                  </a:rPr>
                  <a:t>Data</a:t>
                </a:r>
                <a:endParaRPr lang="en-US" sz="2000" b="1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7599" name="Line 41"/>
            <p:cNvSpPr>
              <a:spLocks noChangeShapeType="1"/>
            </p:cNvSpPr>
            <p:nvPr/>
          </p:nvSpPr>
          <p:spPr bwMode="auto">
            <a:xfrm>
              <a:off x="4138" y="3896"/>
              <a:ext cx="1596" cy="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67600" name="Line 42"/>
            <p:cNvSpPr>
              <a:spLocks noChangeShapeType="1"/>
            </p:cNvSpPr>
            <p:nvPr/>
          </p:nvSpPr>
          <p:spPr bwMode="auto">
            <a:xfrm flipV="1">
              <a:off x="2824" y="3891"/>
              <a:ext cx="131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sysDot"/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67601" name="Rectangle 43"/>
            <p:cNvSpPr>
              <a:spLocks noChangeArrowheads="1"/>
            </p:cNvSpPr>
            <p:nvPr/>
          </p:nvSpPr>
          <p:spPr bwMode="auto">
            <a:xfrm>
              <a:off x="2806" y="3407"/>
              <a:ext cx="657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82550" tIns="41275" rIns="82550" bIns="41275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New IP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sp>
          <p:nvSpPr>
            <p:cNvPr id="67602" name="Rectangle 44"/>
            <p:cNvSpPr>
              <a:spLocks noChangeArrowheads="1"/>
            </p:cNvSpPr>
            <p:nvPr/>
          </p:nvSpPr>
          <p:spPr bwMode="blackWhite">
            <a:xfrm>
              <a:off x="3463" y="3407"/>
              <a:ext cx="657" cy="3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sp>
          <p:nvSpPr>
            <p:cNvPr id="67603" name="Rectangle 45"/>
            <p:cNvSpPr>
              <a:spLocks noChangeArrowheads="1"/>
            </p:cNvSpPr>
            <p:nvPr/>
          </p:nvSpPr>
          <p:spPr bwMode="blackWhite">
            <a:xfrm>
              <a:off x="4120" y="3407"/>
              <a:ext cx="722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Original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 header</a:t>
              </a:r>
            </a:p>
          </p:txBody>
        </p:sp>
        <p:grpSp>
          <p:nvGrpSpPr>
            <p:cNvPr id="67604" name="Group 46"/>
            <p:cNvGrpSpPr>
              <a:grpSpLocks/>
            </p:cNvGrpSpPr>
            <p:nvPr/>
          </p:nvGrpSpPr>
          <p:grpSpPr bwMode="auto">
            <a:xfrm>
              <a:off x="4830" y="3411"/>
              <a:ext cx="892" cy="384"/>
              <a:chOff x="768" y="1758"/>
              <a:chExt cx="912" cy="384"/>
            </a:xfrm>
          </p:grpSpPr>
          <p:sp>
            <p:nvSpPr>
              <p:cNvPr id="67606" name="Rectangle 47" descr="90%"/>
              <p:cNvSpPr>
                <a:spLocks noChangeArrowheads="1"/>
              </p:cNvSpPr>
              <p:nvPr/>
            </p:nvSpPr>
            <p:spPr bwMode="auto">
              <a:xfrm>
                <a:off x="768" y="1758"/>
                <a:ext cx="912" cy="384"/>
              </a:xfrm>
              <a:prstGeom prst="rect">
                <a:avLst/>
              </a:prstGeom>
              <a:pattFill prst="pct90">
                <a:fgClr>
                  <a:srgbClr val="FF9C1C"/>
                </a:fgClr>
                <a:bgClr>
                  <a:schemeClr val="bg1"/>
                </a:bgClr>
              </a:patt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pPr algn="ctr"/>
                <a:endParaRPr lang="fr-FR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67607" name="Text Box 48"/>
              <p:cNvSpPr txBox="1">
                <a:spLocks noChangeArrowheads="1"/>
              </p:cNvSpPr>
              <p:nvPr/>
            </p:nvSpPr>
            <p:spPr bwMode="auto">
              <a:xfrm>
                <a:off x="927" y="1858"/>
                <a:ext cx="455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fr-FR" sz="2000" b="1">
                    <a:solidFill>
                      <a:schemeClr val="bg2"/>
                    </a:solidFill>
                    <a:latin typeface="Times New Roman" pitchFamily="18" charset="0"/>
                  </a:rPr>
                  <a:t>Data</a:t>
                </a:r>
                <a:endParaRPr lang="en-US" sz="2000" b="1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7605" name="Rectangle 49"/>
            <p:cNvSpPr>
              <a:spLocks noChangeArrowheads="1"/>
            </p:cNvSpPr>
            <p:nvPr/>
          </p:nvSpPr>
          <p:spPr bwMode="auto">
            <a:xfrm>
              <a:off x="312" y="2688"/>
              <a:ext cx="5376" cy="86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342900" indent="-342900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Monotype Sorts" pitchFamily="2" charset="2"/>
                <a:buChar char="l"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</a:rPr>
                <a:t>Tunnel mode</a:t>
              </a:r>
              <a:r>
                <a:rPr lang="en-US" sz="2400" dirty="0">
                  <a:solidFill>
                    <a:schemeClr val="bg2"/>
                  </a:solidFill>
                  <a:latin typeface="Times New Roman" pitchFamily="18" charset="0"/>
                </a:rPr>
                <a:t>: all the fields of the packet are protected prior to being encapsulated in another packet</a:t>
              </a:r>
              <a:endParaRPr lang="fr-FR" sz="2400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DE220A-C70D-6B8C-B8BA-8AA1D10B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40AA0D22-446B-401C-BE77-237CE0D8F1E4}" type="slidenum">
              <a:rPr lang="fr-FR">
                <a:latin typeface="+mn-lt"/>
              </a:rPr>
              <a:pPr defTabSz="762000">
                <a:defRPr/>
              </a:pPr>
              <a:t>24</a:t>
            </a:fld>
            <a:endParaRPr lang="fr-FR">
              <a:latin typeface="+mn-lt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19200"/>
            <a:ext cx="90678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fr-FR" dirty="0" err="1">
                <a:solidFill>
                  <a:schemeClr val="bg2"/>
                </a:solidFill>
              </a:rPr>
              <a:t>Combining</a:t>
            </a:r>
            <a:r>
              <a:rPr lang="fr-FR" dirty="0">
                <a:solidFill>
                  <a:schemeClr val="bg2"/>
                </a:solidFill>
              </a:rPr>
              <a:t> modes/types of protection (</a:t>
            </a:r>
            <a:r>
              <a:rPr lang="fr-FR" dirty="0" err="1">
                <a:solidFill>
                  <a:schemeClr val="bg2"/>
                </a:solidFill>
              </a:rPr>
              <a:t>rfc</a:t>
            </a:r>
            <a:r>
              <a:rPr lang="fr-FR" dirty="0">
                <a:solidFill>
                  <a:schemeClr val="bg2"/>
                </a:solidFill>
              </a:rPr>
              <a:t> 4301)</a:t>
            </a:r>
          </a:p>
          <a:p>
            <a:pPr>
              <a:lnSpc>
                <a:spcPct val="110000"/>
              </a:lnSpc>
              <a:buClr>
                <a:schemeClr val="bg2"/>
              </a:buClr>
              <a:buSzPct val="70000"/>
            </a:pPr>
            <a:r>
              <a:rPr lang="fr-FR" sz="2800" dirty="0">
                <a:solidFill>
                  <a:schemeClr val="bg2"/>
                </a:solidFill>
              </a:rPr>
              <a:t>End-to-end protection</a:t>
            </a:r>
          </a:p>
        </p:txBody>
      </p:sp>
      <p:grpSp>
        <p:nvGrpSpPr>
          <p:cNvPr id="68612" name="Group 3"/>
          <p:cNvGrpSpPr>
            <a:grpSpLocks/>
          </p:cNvGrpSpPr>
          <p:nvPr/>
        </p:nvGrpSpPr>
        <p:grpSpPr bwMode="auto">
          <a:xfrm>
            <a:off x="3303588" y="2708275"/>
            <a:ext cx="2195512" cy="990600"/>
            <a:chOff x="2201" y="916"/>
            <a:chExt cx="1571" cy="1192"/>
          </a:xfrm>
        </p:grpSpPr>
        <p:grpSp>
          <p:nvGrpSpPr>
            <p:cNvPr id="69079" name="Group 4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9081" name="Oval 5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2" name="Oval 6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3" name="Oval 7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4" name="Oval 8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5" name="Oval 9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6" name="Oval 10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7" name="Oval 11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9080" name="Oval 12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8613" name="Group 13"/>
          <p:cNvGrpSpPr>
            <a:grpSpLocks/>
          </p:cNvGrpSpPr>
          <p:nvPr/>
        </p:nvGrpSpPr>
        <p:grpSpPr bwMode="auto">
          <a:xfrm>
            <a:off x="6886575" y="2784475"/>
            <a:ext cx="749300" cy="674688"/>
            <a:chOff x="5137" y="1344"/>
            <a:chExt cx="472" cy="425"/>
          </a:xfrm>
        </p:grpSpPr>
        <p:grpSp>
          <p:nvGrpSpPr>
            <p:cNvPr id="68968" name="Group 14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69076" name="Freeform 15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7" name="Freeform 16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8" name="Freeform 17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8969" name="Freeform 18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8970" name="Group 19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69073" name="Freeform 20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4" name="Freeform 21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5" name="Freeform 22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971" name="Group 23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69066" name="Freeform 24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67" name="Line 25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68" name="Line 26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69" name="Line 27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0" name="Line 28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1" name="Line 29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2" name="Line 30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972" name="Group 31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69035" name="Group 32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69064" name="Freeform 33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5" name="Freeform 34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036" name="Group 35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69037" name="Freeform 36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8" name="Freeform 37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9" name="Freeform 38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0" name="Freeform 39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1" name="Freeform 40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2" name="Freeform 41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3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4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5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6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7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8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9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0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1" name="Line 50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2" name="Line 51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3" name="Line 52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4" name="Line 53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5" name="Line 54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6" name="Line 55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7" name="Line 56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8" name="Line 57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9" name="Line 58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0" name="Line 59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1" name="Line 60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2" name="Line 61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3" name="Line 62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8973" name="Group 63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68977" name="Group 64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69029" name="Freeform 65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0" name="Freeform 66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1" name="Freeform 67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2" name="Freeform 68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3" name="Freeform 69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4" name="Freeform 70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978" name="Group 71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69016" name="Group 72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69020" name="Freeform 73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1" name="Freeform 74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2" name="Freeform 75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3" name="Freeform 76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4" name="Freeform 77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5" name="Freeform 78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6" name="Freeform 79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7" name="Freeform 80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8" name="Freeform 81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9017" name="Group 82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69018" name="Freeform 83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19" name="Freeform 84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8979" name="Freeform 85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0" name="Freeform 86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1" name="Freeform 87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2" name="Freeform 88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3" name="Freeform 89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4" name="Freeform 90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5" name="Freeform 91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6" name="Freeform 92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7" name="Freeform 93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8" name="Freeform 94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9" name="Freeform 95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68990" name="Group 96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69006" name="Freeform 97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7" name="Freeform 98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8" name="Freeform 99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9" name="Freeform 100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0" name="Freeform 101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1" name="Freeform 102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2" name="Freeform 103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3" name="Freeform 104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4" name="Freeform 105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5" name="Freeform 106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991" name="Group 107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68992" name="Freeform 108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3" name="Freeform 109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4" name="Freeform 110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5" name="Freeform 111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6" name="Freeform 112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7" name="Freeform 113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8" name="Freeform 114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9" name="Freeform 115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0" name="Freeform 116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1" name="Freeform 117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2" name="Freeform 118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3" name="Freeform 119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4" name="Freeform 120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5" name="Freeform 121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8974" name="Group 122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68975" name="Freeform 123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76" name="Freeform 124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68614" name="Line 125"/>
          <p:cNvSpPr>
            <a:spLocks noChangeShapeType="1"/>
          </p:cNvSpPr>
          <p:nvPr/>
        </p:nvSpPr>
        <p:spPr bwMode="auto">
          <a:xfrm flipV="1">
            <a:off x="2084388" y="3165475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68615" name="Group 126"/>
          <p:cNvGrpSpPr>
            <a:grpSpLocks/>
          </p:cNvGrpSpPr>
          <p:nvPr/>
        </p:nvGrpSpPr>
        <p:grpSpPr bwMode="auto">
          <a:xfrm>
            <a:off x="1116013" y="2784475"/>
            <a:ext cx="815975" cy="704850"/>
            <a:chOff x="1502" y="1344"/>
            <a:chExt cx="514" cy="444"/>
          </a:xfrm>
        </p:grpSpPr>
        <p:sp>
          <p:nvSpPr>
            <p:cNvPr id="68874" name="Freeform 127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5" name="Freeform 128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6" name="Freeform 129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7" name="Freeform 130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8" name="Freeform 131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9" name="Freeform 132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80" name="Freeform 133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8881" name="Group 134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68961" name="Freeform 135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62" name="Line 136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3" name="Line 137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4" name="Line 138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5" name="Line 139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6" name="Line 140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7" name="Line 141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8882" name="Group 142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68959" name="Freeform 143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60" name="Freeform 144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883" name="Group 145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68932" name="Freeform 146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3" name="Freeform 147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4" name="Freeform 148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5" name="Freeform 149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6" name="Freeform 150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7" name="Freeform 151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8" name="Line 152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39" name="Line 153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0" name="Line 154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1" name="Line 155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2" name="Line 156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3" name="Line 157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4" name="Line 158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5" name="Line 159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6" name="Line 160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7" name="Line 161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8" name="Line 162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9" name="Line 163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0" name="Line 164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1" name="Line 165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2" name="Line 166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3" name="Line 167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4" name="Line 168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5" name="Line 169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6" name="Line 170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7" name="Line 171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8" name="Line 172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8884" name="Group 173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68885" name="Group 174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68889" name="Group 175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6891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68930" name="Freeform 177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31" name="Freeform 178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919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68923" name="Freeform 180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4" name="Freeform 181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5" name="Freeform 182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6" name="Freeform 183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7" name="Freeform 184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8" name="Freeform 185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9" name="Freeform 186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920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68921" name="Freeform 188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2" name="Freeform 189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68890" name="Freeform 190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68891" name="Group 191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68893" name="Group 192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68910" name="Freeform 193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1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2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3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4" name="Freeform 197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5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6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7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894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68902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3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4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5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6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7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8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9" name="Freeform 209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68895" name="Freeform 210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896" name="Freeform 211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897" name="Freeform 212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898" name="Freeform 213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899" name="Freeform 214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900" name="Freeform 215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901" name="Freeform 216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68892" name="Freeform 217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886" name="Group 218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68887" name="Freeform 219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888" name="Freeform 220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68616" name="Rectangle 221"/>
          <p:cNvSpPr>
            <a:spLocks noChangeArrowheads="1"/>
          </p:cNvSpPr>
          <p:nvPr/>
        </p:nvSpPr>
        <p:spPr bwMode="auto">
          <a:xfrm>
            <a:off x="3074988" y="3165475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Tunnel or transport mode</a:t>
            </a:r>
          </a:p>
        </p:txBody>
      </p:sp>
      <p:grpSp>
        <p:nvGrpSpPr>
          <p:cNvPr id="68617" name="Group 222"/>
          <p:cNvGrpSpPr>
            <a:grpSpLocks/>
          </p:cNvGrpSpPr>
          <p:nvPr/>
        </p:nvGrpSpPr>
        <p:grpSpPr bwMode="auto">
          <a:xfrm>
            <a:off x="166688" y="4797425"/>
            <a:ext cx="2195512" cy="990600"/>
            <a:chOff x="2201" y="916"/>
            <a:chExt cx="1571" cy="1192"/>
          </a:xfrm>
        </p:grpSpPr>
        <p:grpSp>
          <p:nvGrpSpPr>
            <p:cNvPr id="68865" name="Group 223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8867" name="Oval 224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68" name="Oval 225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69" name="Oval 226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70" name="Oval 227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71" name="Oval 228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72" name="Oval 229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73" name="Oval 230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8866" name="Oval 231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8618" name="Group 232"/>
          <p:cNvGrpSpPr>
            <a:grpSpLocks/>
          </p:cNvGrpSpPr>
          <p:nvPr/>
        </p:nvGrpSpPr>
        <p:grpSpPr bwMode="auto">
          <a:xfrm>
            <a:off x="1371600" y="4873625"/>
            <a:ext cx="1828800" cy="658813"/>
            <a:chOff x="1200" y="2304"/>
            <a:chExt cx="1152" cy="415"/>
          </a:xfrm>
        </p:grpSpPr>
        <p:sp>
          <p:nvSpPr>
            <p:cNvPr id="68858" name="Rectangle 233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IPsec 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8859" name="Group 234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68860" name="Rectangle 235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61" name="Rectangle 236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62" name="Rectangle 237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63" name="Line 238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64" name="Freeform 239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68619" name="Group 240"/>
          <p:cNvGrpSpPr>
            <a:grpSpLocks/>
          </p:cNvGrpSpPr>
          <p:nvPr/>
        </p:nvGrpSpPr>
        <p:grpSpPr bwMode="auto">
          <a:xfrm>
            <a:off x="3290888" y="4924425"/>
            <a:ext cx="2195512" cy="990600"/>
            <a:chOff x="2201" y="916"/>
            <a:chExt cx="1571" cy="1192"/>
          </a:xfrm>
        </p:grpSpPr>
        <p:grpSp>
          <p:nvGrpSpPr>
            <p:cNvPr id="68849" name="Group 241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8851" name="Oval 242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2" name="Oval 243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3" name="Oval 244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4" name="Oval 245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5" name="Oval 246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6" name="Oval 247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7" name="Oval 248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8850" name="Oval 249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68620" name="Rectangle 250"/>
          <p:cNvSpPr>
            <a:spLocks noChangeArrowheads="1"/>
          </p:cNvSpPr>
          <p:nvPr/>
        </p:nvSpPr>
        <p:spPr bwMode="auto">
          <a:xfrm>
            <a:off x="3581400" y="5381625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Tunnel mode</a:t>
            </a:r>
          </a:p>
        </p:txBody>
      </p:sp>
      <p:grpSp>
        <p:nvGrpSpPr>
          <p:cNvPr id="68621" name="Group 251"/>
          <p:cNvGrpSpPr>
            <a:grpSpLocks/>
          </p:cNvGrpSpPr>
          <p:nvPr/>
        </p:nvGrpSpPr>
        <p:grpSpPr bwMode="auto">
          <a:xfrm>
            <a:off x="6491288" y="4797425"/>
            <a:ext cx="2195512" cy="990600"/>
            <a:chOff x="2201" y="916"/>
            <a:chExt cx="1571" cy="1192"/>
          </a:xfrm>
        </p:grpSpPr>
        <p:grpSp>
          <p:nvGrpSpPr>
            <p:cNvPr id="68840" name="Group 25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8842" name="Oval 25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3" name="Oval 25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4" name="Oval 25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5" name="Oval 25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6" name="Oval 25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7" name="Oval 25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8" name="Oval 25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8841" name="Oval 26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8622" name="Group 261"/>
          <p:cNvGrpSpPr>
            <a:grpSpLocks/>
          </p:cNvGrpSpPr>
          <p:nvPr/>
        </p:nvGrpSpPr>
        <p:grpSpPr bwMode="auto">
          <a:xfrm>
            <a:off x="6934200" y="4900613"/>
            <a:ext cx="1828800" cy="658812"/>
            <a:chOff x="4656" y="2400"/>
            <a:chExt cx="1152" cy="415"/>
          </a:xfrm>
        </p:grpSpPr>
        <p:sp>
          <p:nvSpPr>
            <p:cNvPr id="68833" name="Rectangle 262"/>
            <p:cNvSpPr>
              <a:spLocks noChangeArrowheads="1"/>
            </p:cNvSpPr>
            <p:nvPr/>
          </p:nvSpPr>
          <p:spPr bwMode="auto">
            <a:xfrm>
              <a:off x="4656" y="2400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IPsec 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8834" name="Group 263"/>
            <p:cNvGrpSpPr>
              <a:grpSpLocks/>
            </p:cNvGrpSpPr>
            <p:nvPr/>
          </p:nvGrpSpPr>
          <p:grpSpPr bwMode="auto">
            <a:xfrm>
              <a:off x="4656" y="2671"/>
              <a:ext cx="432" cy="144"/>
              <a:chOff x="2160" y="2016"/>
              <a:chExt cx="816" cy="277"/>
            </a:xfrm>
          </p:grpSpPr>
          <p:sp>
            <p:nvSpPr>
              <p:cNvPr id="68835" name="Rectangle 264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36" name="Rectangle 265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37" name="Rectangle 266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38" name="Line 267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39" name="Freeform 268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68623" name="Line 269"/>
          <p:cNvSpPr>
            <a:spLocks noChangeShapeType="1"/>
          </p:cNvSpPr>
          <p:nvPr/>
        </p:nvSpPr>
        <p:spPr bwMode="auto">
          <a:xfrm flipV="1">
            <a:off x="2133600" y="5407025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68624" name="Group 270"/>
          <p:cNvGrpSpPr>
            <a:grpSpLocks/>
          </p:cNvGrpSpPr>
          <p:nvPr/>
        </p:nvGrpSpPr>
        <p:grpSpPr bwMode="auto">
          <a:xfrm>
            <a:off x="152400" y="4924425"/>
            <a:ext cx="815975" cy="704850"/>
            <a:chOff x="1502" y="1344"/>
            <a:chExt cx="514" cy="444"/>
          </a:xfrm>
        </p:grpSpPr>
        <p:sp>
          <p:nvSpPr>
            <p:cNvPr id="68739" name="Freeform 271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0" name="Freeform 272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1" name="Freeform 273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2" name="Freeform 274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3" name="Freeform 275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4" name="Freeform 276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5" name="Freeform 277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8746" name="Group 278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68826" name="Freeform 279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27" name="Line 280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8" name="Line 281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9" name="Line 282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30" name="Line 283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31" name="Line 284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32" name="Line 285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8747" name="Group 286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68824" name="Freeform 287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25" name="Freeform 288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748" name="Group 289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68797" name="Freeform 290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98" name="Freeform 291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99" name="Freeform 292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00" name="Freeform 293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01" name="Freeform 294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02" name="Freeform 295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03" name="Line 296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4" name="Line 297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5" name="Line 298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6" name="Line 299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7" name="Line 300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8" name="Line 301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9" name="Line 302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0" name="Line 303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1" name="Line 304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2" name="Line 305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3" name="Line 306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4" name="Line 307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5" name="Line 308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6" name="Line 309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7" name="Line 310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8" name="Line 311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9" name="Line 312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0" name="Line 313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1" name="Line 314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2" name="Line 315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3" name="Line 316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8749" name="Group 317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68750" name="Group 318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68754" name="Group 319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68783" name="Group 320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68795" name="Freeform 321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6" name="Freeform 322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784" name="Group 323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68788" name="Freeform 324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9" name="Freeform 325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0" name="Freeform 326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1" name="Freeform 327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2" name="Freeform 328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3" name="Freeform 329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4" name="Freeform 330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785" name="Group 331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68786" name="Freeform 332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7" name="Freeform 333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68755" name="Freeform 334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68756" name="Group 335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68758" name="Group 336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68775" name="Freeform 337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6" name="Freeform 338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7" name="Freeform 339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8" name="Freeform 340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9" name="Freeform 341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0" name="Freeform 342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1" name="Freeform 343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2" name="Freeform 344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759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68767" name="Freeform 346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68" name="Freeform 347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69" name="Freeform 348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0" name="Freeform 349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1" name="Freeform 350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2" name="Freeform 351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3" name="Freeform 352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4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68760" name="Freeform 354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1" name="Freeform 355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2" name="Freeform 356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3" name="Freeform 357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4" name="Freeform 358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5" name="Freeform 359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6" name="Freeform 360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68757" name="Freeform 361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751" name="Group 362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68752" name="Freeform 363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53" name="Freeform 364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68625" name="Group 365"/>
          <p:cNvGrpSpPr>
            <a:grpSpLocks/>
          </p:cNvGrpSpPr>
          <p:nvPr/>
        </p:nvGrpSpPr>
        <p:grpSpPr bwMode="auto">
          <a:xfrm>
            <a:off x="7785100" y="5153025"/>
            <a:ext cx="749300" cy="674688"/>
            <a:chOff x="5137" y="1344"/>
            <a:chExt cx="472" cy="425"/>
          </a:xfrm>
        </p:grpSpPr>
        <p:grpSp>
          <p:nvGrpSpPr>
            <p:cNvPr id="68628" name="Group 366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68736" name="Freeform 367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7" name="Freeform 368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8" name="Freeform 369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8629" name="Freeform 370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8630" name="Group 371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68733" name="Freeform 372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4" name="Freeform 373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5" name="Freeform 374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631" name="Group 375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68726" name="Freeform 376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27" name="Line 377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28" name="Line 378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29" name="Line 379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0" name="Line 380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1" name="Line 381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2" name="Line 382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632" name="Group 383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68695" name="Group 384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68724" name="Freeform 385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5" name="Freeform 386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696" name="Group 387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68697" name="Freeform 388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8" name="Freeform 389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9" name="Freeform 390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0" name="Freeform 391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1" name="Freeform 392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2" name="Freeform 393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3" name="Line 394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4" name="Line 395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5" name="Line 396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6" name="Line 397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7" name="Line 398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8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9" name="Line 400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0" name="Line 401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1" name="Line 402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2" name="Line 403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3" name="Line 404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4" name="Line 405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5" name="Line 406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6" name="Line 407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7" name="Line 408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8" name="Line 409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9" name="Line 410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0" name="Line 411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1" name="Line 412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2" name="Line 413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3" name="Line 414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8633" name="Group 415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68637" name="Group 416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68689" name="Freeform 417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0" name="Freeform 418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1" name="Freeform 419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2" name="Freeform 420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3" name="Freeform 421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4" name="Freeform 422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638" name="Group 423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68676" name="Group 424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68680" name="Freeform 425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1" name="Freeform 426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2" name="Freeform 427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3" name="Freeform 428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4" name="Freeform 429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5" name="Freeform 430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6" name="Freeform 431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7" name="Freeform 432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8" name="Freeform 433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8677" name="Group 434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68678" name="Freeform 435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79" name="Freeform 436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8639" name="Freeform 437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0" name="Freeform 438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1" name="Freeform 439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2" name="Freeform 440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3" name="Freeform 441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4" name="Freeform 442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5" name="Freeform 443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6" name="Freeform 444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7" name="Freeform 445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8" name="Freeform 446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9" name="Freeform 447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68650" name="Group 448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68666" name="Freeform 449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7" name="Freeform 450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8" name="Freeform 451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9" name="Freeform 452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0" name="Freeform 453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1" name="Freeform 454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2" name="Freeform 455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3" name="Freeform 456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4" name="Freeform 457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5" name="Freeform 458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651" name="Group 459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68652" name="Freeform 460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3" name="Freeform 461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4" name="Freeform 462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5" name="Freeform 463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6" name="Freeform 464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7" name="Freeform 465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8" name="Freeform 466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9" name="Freeform 467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0" name="Freeform 468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1" name="Freeform 469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2" name="Freeform 470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3" name="Freeform 471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4" name="Freeform 472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5" name="Freeform 473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8634" name="Group 474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68635" name="Freeform 475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36" name="Freeform 476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68626" name="Rectangle 477"/>
          <p:cNvSpPr>
            <a:spLocks noChangeArrowheads="1"/>
          </p:cNvSpPr>
          <p:nvPr/>
        </p:nvSpPr>
        <p:spPr bwMode="auto">
          <a:xfrm>
            <a:off x="76200" y="4076700"/>
            <a:ext cx="85344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Monotype Sorts" pitchFamily="2" charset="2"/>
              <a:buChar char="l"/>
            </a:pP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Protection over network segments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9E4B6-D8B1-E928-E573-0D1617E3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EE05D48D-A400-414D-AF95-37E9B9AB5C01}" type="slidenum">
              <a:rPr lang="fr-FR">
                <a:latin typeface="+mn-lt"/>
              </a:rPr>
              <a:pPr defTabSz="762000">
                <a:defRPr/>
              </a:pPr>
              <a:t>25</a:t>
            </a:fld>
            <a:endParaRPr lang="fr-FR">
              <a:latin typeface="+mn-lt"/>
            </a:endParaRPr>
          </a:p>
        </p:txBody>
      </p:sp>
      <p:grpSp>
        <p:nvGrpSpPr>
          <p:cNvPr id="69635" name="Group 2"/>
          <p:cNvGrpSpPr>
            <a:grpSpLocks/>
          </p:cNvGrpSpPr>
          <p:nvPr/>
        </p:nvGrpSpPr>
        <p:grpSpPr bwMode="auto">
          <a:xfrm>
            <a:off x="395288" y="2438400"/>
            <a:ext cx="2195512" cy="990600"/>
            <a:chOff x="2201" y="916"/>
            <a:chExt cx="1571" cy="1192"/>
          </a:xfrm>
        </p:grpSpPr>
        <p:grpSp>
          <p:nvGrpSpPr>
            <p:cNvPr id="69865" name="Group 3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9867" name="Oval 4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68" name="Oval 5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69" name="Oval 6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70" name="Oval 7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71" name="Oval 8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72" name="Oval 9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73" name="Oval 10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9866" name="Oval 11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9636" name="Group 12"/>
          <p:cNvGrpSpPr>
            <a:grpSpLocks/>
          </p:cNvGrpSpPr>
          <p:nvPr/>
        </p:nvGrpSpPr>
        <p:grpSpPr bwMode="auto">
          <a:xfrm>
            <a:off x="1600200" y="2514600"/>
            <a:ext cx="1828800" cy="658813"/>
            <a:chOff x="1200" y="2304"/>
            <a:chExt cx="1152" cy="415"/>
          </a:xfrm>
        </p:grpSpPr>
        <p:sp>
          <p:nvSpPr>
            <p:cNvPr id="69858" name="Rectangle 13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9859" name="Group 14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69860" name="Rectangle 15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61" name="Rectangle 16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62" name="Rectangle 17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63" name="Line 18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64" name="Freeform 19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69637" name="Group 20"/>
          <p:cNvGrpSpPr>
            <a:grpSpLocks/>
          </p:cNvGrpSpPr>
          <p:nvPr/>
        </p:nvGrpSpPr>
        <p:grpSpPr bwMode="auto">
          <a:xfrm>
            <a:off x="3581400" y="2590800"/>
            <a:ext cx="2195513" cy="990600"/>
            <a:chOff x="2201" y="916"/>
            <a:chExt cx="1571" cy="1192"/>
          </a:xfrm>
        </p:grpSpPr>
        <p:grpSp>
          <p:nvGrpSpPr>
            <p:cNvPr id="69849" name="Group 21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9851" name="Oval 22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2" name="Oval 23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3" name="Oval 24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4" name="Oval 25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5" name="Oval 26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6" name="Oval 27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7" name="Oval 28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9850" name="Oval 29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69638" name="Rectangle 30"/>
          <p:cNvSpPr>
            <a:spLocks noChangeArrowheads="1"/>
          </p:cNvSpPr>
          <p:nvPr/>
        </p:nvSpPr>
        <p:spPr bwMode="auto">
          <a:xfrm>
            <a:off x="2286000" y="3098800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L2TP  Tunnel protected by IPsec in transport mode</a:t>
            </a:r>
          </a:p>
        </p:txBody>
      </p:sp>
      <p:sp>
        <p:nvSpPr>
          <p:cNvPr id="69639" name="Line 31"/>
          <p:cNvSpPr>
            <a:spLocks noChangeShapeType="1"/>
          </p:cNvSpPr>
          <p:nvPr/>
        </p:nvSpPr>
        <p:spPr bwMode="auto">
          <a:xfrm flipV="1">
            <a:off x="2362200" y="3048000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69640" name="Group 32"/>
          <p:cNvGrpSpPr>
            <a:grpSpLocks/>
          </p:cNvGrpSpPr>
          <p:nvPr/>
        </p:nvGrpSpPr>
        <p:grpSpPr bwMode="auto">
          <a:xfrm>
            <a:off x="7162800" y="2855913"/>
            <a:ext cx="749300" cy="674687"/>
            <a:chOff x="5137" y="1344"/>
            <a:chExt cx="472" cy="425"/>
          </a:xfrm>
        </p:grpSpPr>
        <p:grpSp>
          <p:nvGrpSpPr>
            <p:cNvPr id="69738" name="Group 33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69846" name="Freeform 34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7" name="Freeform 35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8" name="Freeform 36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9739" name="Freeform 37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9740" name="Group 38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69843" name="Freeform 39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4" name="Freeform 40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5" name="Freeform 41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9741" name="Group 42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69836" name="Freeform 43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37" name="Line 44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38" name="Line 45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39" name="Line 46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0" name="Line 47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1" name="Line 48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2" name="Line 49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9742" name="Group 50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69805" name="Group 51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69834" name="Freeform 52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5" name="Freeform 53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806" name="Group 54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69807" name="Freeform 55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8" name="Freeform 56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9" name="Freeform 57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0" name="Freeform 58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1" name="Freeform 59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2" name="Freeform 60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3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4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5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6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7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9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0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1" name="Line 69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2" name="Line 70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3" name="Line 71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4" name="Line 72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5" name="Line 73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6" name="Line 74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7" name="Line 75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8" name="Line 76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9" name="Line 77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0" name="Line 78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1" name="Line 79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2" name="Line 80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3" name="Line 81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9743" name="Group 82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69747" name="Group 83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69799" name="Freeform 84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0" name="Freeform 85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1" name="Freeform 86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2" name="Freeform 87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3" name="Freeform 88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4" name="Freeform 89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748" name="Group 90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69786" name="Group 91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69790" name="Freeform 92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1" name="Freeform 93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2" name="Freeform 94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3" name="Freeform 95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4" name="Freeform 96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5" name="Freeform 97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6" name="Freeform 98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7" name="Freeform 99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8" name="Freeform 100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9787" name="Group 101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69788" name="Freeform 102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89" name="Freeform 103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9749" name="Freeform 104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0" name="Freeform 105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1" name="Freeform 106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2" name="Freeform 107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3" name="Freeform 108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4" name="Freeform 109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5" name="Freeform 110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6" name="Freeform 111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7" name="Freeform 112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8" name="Freeform 113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9" name="Freeform 114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69760" name="Group 115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69776" name="Freeform 116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7" name="Freeform 117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8" name="Freeform 118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9" name="Freeform 119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0" name="Freeform 120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1" name="Freeform 121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2" name="Freeform 122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3" name="Freeform 123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4" name="Freeform 124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5" name="Freeform 125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761" name="Group 126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69762" name="Freeform 127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3" name="Freeform 128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4" name="Freeform 129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5" name="Freeform 130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6" name="Freeform 131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7" name="Freeform 132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8" name="Freeform 133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9" name="Freeform 134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0" name="Freeform 135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1" name="Freeform 136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2" name="Freeform 137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3" name="Freeform 138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4" name="Freeform 139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5" name="Freeform 140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9744" name="Group 141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69745" name="Freeform 142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46" name="Freeform 143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69641" name="Group 144"/>
          <p:cNvGrpSpPr>
            <a:grpSpLocks/>
          </p:cNvGrpSpPr>
          <p:nvPr/>
        </p:nvGrpSpPr>
        <p:grpSpPr bwMode="auto">
          <a:xfrm>
            <a:off x="403225" y="2616200"/>
            <a:ext cx="815975" cy="704850"/>
            <a:chOff x="1502" y="1344"/>
            <a:chExt cx="514" cy="444"/>
          </a:xfrm>
        </p:grpSpPr>
        <p:sp>
          <p:nvSpPr>
            <p:cNvPr id="69644" name="Freeform 145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5" name="Freeform 146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6" name="Freeform 147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7" name="Freeform 148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8" name="Freeform 149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9" name="Freeform 150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50" name="Freeform 151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9651" name="Group 152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69731" name="Freeform 153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32" name="Line 154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3" name="Line 155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4" name="Line 156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5" name="Line 157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6" name="Line 158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7" name="Line 159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9652" name="Group 160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69729" name="Freeform 161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30" name="Freeform 162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9653" name="Group 163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69702" name="Freeform 164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3" name="Freeform 165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4" name="Freeform 166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5" name="Freeform 167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6" name="Freeform 168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7" name="Freeform 169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8" name="Line 170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09" name="Line 171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0" name="Line 172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1" name="Line 173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2" name="Line 174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3" name="Line 175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4" name="Line 176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5" name="Line 177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6" name="Line 178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7" name="Line 179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8" name="Line 180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9" name="Line 181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0" name="Line 182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1" name="Line 183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2" name="Line 184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3" name="Line 185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4" name="Line 186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5" name="Line 187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6" name="Line 188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7" name="Line 189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8" name="Line 190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9654" name="Group 191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69655" name="Group 192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69659" name="Group 193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69688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69700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701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9689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69693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4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5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6" name="Freeform 201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7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8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9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9690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69691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2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69660" name="Freeform 208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69661" name="Group 209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69663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69680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1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2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3" name="Freeform 214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4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5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6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7" name="Freeform 218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9664" name="Group 219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69672" name="Freeform 220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3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4" name="Freeform 222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5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6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7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8" name="Freeform 226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9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69665" name="Freeform 228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66" name="Freeform 229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67" name="Freeform 230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68" name="Freeform 231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69" name="Freeform 232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70" name="Freeform 233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71" name="Freeform 234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69662" name="Freeform 235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656" name="Group 236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69657" name="Freeform 237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658" name="Freeform 238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69642" name="Rectangle 239"/>
          <p:cNvSpPr>
            <a:spLocks noChangeArrowheads="1"/>
          </p:cNvSpPr>
          <p:nvPr/>
        </p:nvSpPr>
        <p:spPr bwMode="auto">
          <a:xfrm>
            <a:off x="304800" y="1752600"/>
            <a:ext cx="85344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Monotype Sorts" pitchFamily="2" charset="2"/>
              <a:buChar char="l"/>
            </a:pPr>
            <a:r>
              <a:rPr lang="fr-FR">
                <a:solidFill>
                  <a:schemeClr val="bg2"/>
                </a:solidFill>
                <a:latin typeface="Times New Roman" pitchFamily="18" charset="0"/>
              </a:rPr>
              <a:t>Access from a nomad</a:t>
            </a:r>
            <a:endParaRPr lang="fr-FR" sz="36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6754A-D35D-AB2A-C6B6-144063B3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AC565344-6C45-4852-B7C7-D4612CD02EF2}" type="slidenum">
              <a:rPr lang="fr-FR">
                <a:latin typeface="+mn-lt"/>
              </a:rPr>
              <a:pPr defTabSz="762000">
                <a:defRPr/>
              </a:pPr>
              <a:t>26</a:t>
            </a:fld>
            <a:endParaRPr lang="fr-FR">
              <a:latin typeface="+mn-lt"/>
            </a:endParaRP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533400" y="1196975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Default </a:t>
            </a:r>
            <a:r>
              <a:rPr lang="en-US" sz="3200" dirty="0" err="1">
                <a:solidFill>
                  <a:schemeClr val="bg2"/>
                </a:solidFill>
                <a:latin typeface="Times New Roman" pitchFamily="18" charset="0"/>
              </a:rPr>
              <a:t>Ciphersuites</a:t>
            </a: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 for IPsec (</a:t>
            </a:r>
            <a:r>
              <a:rPr lang="en-US" sz="3200" dirty="0" err="1">
                <a:solidFill>
                  <a:schemeClr val="bg2"/>
                </a:solidFill>
                <a:latin typeface="Times New Roman" pitchFamily="18" charset="0"/>
              </a:rPr>
              <a:t>rfc</a:t>
            </a: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 4308)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	</a:t>
            </a: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blackWhite">
          <a:xfrm>
            <a:off x="5724525" y="2868613"/>
            <a:ext cx="3313113" cy="14970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ESP</a:t>
            </a:r>
          </a:p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3DES-CBC (encryption)</a:t>
            </a:r>
          </a:p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HMAC-SHA1-96 (integrity)</a:t>
            </a:r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blackWhite">
          <a:xfrm>
            <a:off x="5724525" y="2205038"/>
            <a:ext cx="3313113" cy="661987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IPsec</a:t>
            </a:r>
          </a:p>
        </p:txBody>
      </p:sp>
      <p:sp>
        <p:nvSpPr>
          <p:cNvPr id="76807" name="Rectangle 6"/>
          <p:cNvSpPr>
            <a:spLocks noChangeArrowheads="1"/>
          </p:cNvSpPr>
          <p:nvPr/>
        </p:nvSpPr>
        <p:spPr bwMode="blackWhite">
          <a:xfrm>
            <a:off x="1116013" y="2852738"/>
            <a:ext cx="4608512" cy="151288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C4FEFA"/>
                </a:solidFill>
              </a:rPr>
              <a:t>3DES-CBC (encryption)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HMAC-SHA1  (PRF)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HMAC-SHA1-96 (integrity check)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1024-bit MODP (DH Group)</a:t>
            </a:r>
            <a:endParaRPr lang="en-US" sz="2000">
              <a:solidFill>
                <a:srgbClr val="C4FEFA"/>
              </a:solidFill>
            </a:endParaRPr>
          </a:p>
        </p:txBody>
      </p:sp>
      <p:sp>
        <p:nvSpPr>
          <p:cNvPr id="76808" name="Rectangle 7"/>
          <p:cNvSpPr>
            <a:spLocks noChangeArrowheads="1"/>
          </p:cNvSpPr>
          <p:nvPr/>
        </p:nvSpPr>
        <p:spPr bwMode="blackWhite">
          <a:xfrm>
            <a:off x="1116013" y="2205038"/>
            <a:ext cx="4608512" cy="6477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Key exchange</a:t>
            </a:r>
          </a:p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Methods (IKE, IKEv2)</a:t>
            </a:r>
          </a:p>
        </p:txBody>
      </p:sp>
      <p:sp>
        <p:nvSpPr>
          <p:cNvPr id="76810" name="Rectangle 9"/>
          <p:cNvSpPr>
            <a:spLocks noChangeArrowheads="1"/>
          </p:cNvSpPr>
          <p:nvPr/>
        </p:nvSpPr>
        <p:spPr bwMode="blackWhite">
          <a:xfrm>
            <a:off x="5724525" y="4310063"/>
            <a:ext cx="3313113" cy="14970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ESP</a:t>
            </a:r>
          </a:p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AES-128-CBC (encryption)</a:t>
            </a:r>
          </a:p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AES-XCBC-MAC96 (integrity)</a:t>
            </a:r>
          </a:p>
        </p:txBody>
      </p:sp>
      <p:sp>
        <p:nvSpPr>
          <p:cNvPr id="76811" name="Rectangle 10"/>
          <p:cNvSpPr>
            <a:spLocks noChangeArrowheads="1"/>
          </p:cNvSpPr>
          <p:nvPr/>
        </p:nvSpPr>
        <p:spPr bwMode="blackWhite">
          <a:xfrm>
            <a:off x="1123950" y="4294188"/>
            <a:ext cx="4600575" cy="151288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2000">
                <a:solidFill>
                  <a:srgbClr val="C4FEFA"/>
                </a:solidFill>
              </a:rPr>
              <a:t>AES-128-CBC (encryption)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AES-XCBC-PRF-128 (PRF)</a:t>
            </a:r>
          </a:p>
          <a:p>
            <a:pPr algn="ctr"/>
            <a:r>
              <a:rPr lang="en-US" sz="2000">
                <a:solidFill>
                  <a:srgbClr val="C4FEFA"/>
                </a:solidFill>
              </a:rPr>
              <a:t>AES-XCBC-MAC96 (integrity) 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2048-bit MODP (DH Group)</a:t>
            </a:r>
            <a:endParaRPr lang="en-US" sz="2000">
              <a:solidFill>
                <a:srgbClr val="C4FEFA"/>
              </a:solidFill>
            </a:endParaRPr>
          </a:p>
        </p:txBody>
      </p:sp>
      <p:sp>
        <p:nvSpPr>
          <p:cNvPr id="76813" name="Rectangle 12"/>
          <p:cNvSpPr>
            <a:spLocks noChangeArrowheads="1"/>
          </p:cNvSpPr>
          <p:nvPr/>
        </p:nvSpPr>
        <p:spPr bwMode="blackWhite">
          <a:xfrm>
            <a:off x="1258888" y="5661025"/>
            <a:ext cx="4751387" cy="151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fr-FR" sz="2000" b="1">
                <a:solidFill>
                  <a:schemeClr val="bg2"/>
                </a:solidFill>
              </a:rPr>
              <a:t>PRF = pseudo-random function</a:t>
            </a:r>
          </a:p>
          <a:p>
            <a:pPr algn="ctr"/>
            <a:r>
              <a:rPr lang="fr-FR" sz="2000" b="1">
                <a:solidFill>
                  <a:schemeClr val="bg2"/>
                </a:solidFill>
              </a:rPr>
              <a:t>MODP = Modular Exponential</a:t>
            </a:r>
            <a:endParaRPr lang="en-US" sz="2000" b="1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C8FB6-E4E0-8B92-F934-B477C8D96903}"/>
              </a:ext>
            </a:extLst>
          </p:cNvPr>
          <p:cNvSpPr txBox="1">
            <a:spLocks/>
          </p:cNvSpPr>
          <p:nvPr/>
        </p:nvSpPr>
        <p:spPr>
          <a:xfrm>
            <a:off x="457200" y="-9086"/>
            <a:ext cx="8229600" cy="7060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4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3600" kern="0" dirty="0">
                <a:solidFill>
                  <a:schemeClr val="bg2"/>
                </a:solidFill>
              </a:rPr>
              <a:t>IP security</a:t>
            </a:r>
            <a:endParaRPr lang="en-GB" sz="3600" kern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2AC7-3277-4132-EE91-0FCA9884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68542"/>
            <a:ext cx="8229600" cy="769520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Times New Roman" pitchFamily="18" charset="0"/>
              </a:rPr>
              <a:t>Security associations (SA)</a:t>
            </a:r>
            <a:endParaRPr lang="en-GB" sz="36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20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35C59D66-07F0-498D-AC6B-767FF2004D00}" type="slidenum">
              <a:rPr lang="fr-FR">
                <a:latin typeface="+mn-lt"/>
              </a:rPr>
              <a:pPr defTabSz="762000">
                <a:defRPr/>
              </a:pPr>
              <a:t>27</a:t>
            </a:fld>
            <a:endParaRPr lang="fr-FR" dirty="0">
              <a:latin typeface="+mn-lt"/>
            </a:endParaRPr>
          </a:p>
        </p:txBody>
      </p:sp>
      <p:sp>
        <p:nvSpPr>
          <p:cNvPr id="78851" name="AutoShape 2"/>
          <p:cNvSpPr>
            <a:spLocks noChangeArrowheads="1"/>
          </p:cNvSpPr>
          <p:nvPr/>
        </p:nvSpPr>
        <p:spPr bwMode="auto">
          <a:xfrm flipH="1">
            <a:off x="1447800" y="3200400"/>
            <a:ext cx="3733800" cy="838200"/>
          </a:xfrm>
          <a:prstGeom prst="curvedUpArrow">
            <a:avLst>
              <a:gd name="adj1" fmla="val 89091"/>
              <a:gd name="adj2" fmla="val 178182"/>
              <a:gd name="adj3" fmla="val 35037"/>
            </a:avLst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4483" name="Rectangle 3"/>
          <p:cNvSpPr>
            <a:spLocks noChangeArrowheads="1"/>
          </p:cNvSpPr>
          <p:nvPr/>
        </p:nvSpPr>
        <p:spPr bwMode="auto">
          <a:xfrm>
            <a:off x="304800" y="1771650"/>
            <a:ext cx="8761413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4484" name="Rectangle 4"/>
          <p:cNvSpPr>
            <a:spLocks noChangeArrowheads="1"/>
          </p:cNvSpPr>
          <p:nvPr/>
        </p:nvSpPr>
        <p:spPr bwMode="auto">
          <a:xfrm>
            <a:off x="382588" y="4433888"/>
            <a:ext cx="8761412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Monotype Sorts" pitchFamily="2" charset="2"/>
              <a:buChar char="l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Definition: 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contract between two entities at least and that includes a set of security parameters enabling entities to establish security services for traffic protection</a:t>
            </a:r>
            <a:endParaRPr lang="en-US" sz="1800" i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457200" y="685800"/>
            <a:ext cx="85344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C0FEF9"/>
              </a:buClr>
              <a:buSzPct val="70000"/>
              <a:buFont typeface="Monotype Sorts" pitchFamily="2" charset="2"/>
              <a:buNone/>
            </a:pPr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8855" name="Line 6"/>
          <p:cNvSpPr>
            <a:spLocks noChangeShapeType="1"/>
          </p:cNvSpPr>
          <p:nvPr/>
        </p:nvSpPr>
        <p:spPr bwMode="auto">
          <a:xfrm flipV="1">
            <a:off x="2466975" y="2438400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8856" name="AutoShape 7"/>
          <p:cNvSpPr>
            <a:spLocks noChangeArrowheads="1"/>
          </p:cNvSpPr>
          <p:nvPr/>
        </p:nvSpPr>
        <p:spPr bwMode="auto">
          <a:xfrm>
            <a:off x="4419600" y="3200400"/>
            <a:ext cx="3733800" cy="838200"/>
          </a:xfrm>
          <a:prstGeom prst="curvedUpArrow">
            <a:avLst>
              <a:gd name="adj1" fmla="val 89091"/>
              <a:gd name="adj2" fmla="val 178182"/>
              <a:gd name="adj3" fmla="val 35037"/>
            </a:avLst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78857" name="Picture 8" descr="data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7213" y="2667000"/>
            <a:ext cx="862012" cy="12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8858" name="Group 9"/>
          <p:cNvGrpSpPr>
            <a:grpSpLocks/>
          </p:cNvGrpSpPr>
          <p:nvPr/>
        </p:nvGrpSpPr>
        <p:grpSpPr bwMode="auto">
          <a:xfrm>
            <a:off x="990600" y="1981200"/>
            <a:ext cx="1120775" cy="933450"/>
            <a:chOff x="1502" y="1344"/>
            <a:chExt cx="514" cy="444"/>
          </a:xfrm>
        </p:grpSpPr>
        <p:sp>
          <p:nvSpPr>
            <p:cNvPr id="78973" name="Freeform 10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4" name="Freeform 11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5" name="Freeform 12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6" name="Freeform 13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7" name="Freeform 14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8" name="Freeform 15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9" name="Freeform 16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78980" name="Group 17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79060" name="Freeform 18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61" name="Line 19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2" name="Line 20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3" name="Line 21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4" name="Line 22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5" name="Line 23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6" name="Line 24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78981" name="Group 25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79058" name="Freeform 26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59" name="Freeform 27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8982" name="Group 28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79031" name="Freeform 29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2" name="Freeform 30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3" name="Freeform 31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4" name="Freeform 32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5" name="Freeform 33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6" name="Freeform 34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7" name="Line 35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38" name="Line 36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39" name="Line 37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0" name="Line 38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1" name="Line 39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2" name="Line 40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3" name="Line 41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4" name="Line 42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5" name="Line 43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6" name="Line 44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7" name="Line 45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8" name="Line 46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9" name="Line 47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0" name="Line 48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1" name="Line 49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2" name="Line 50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3" name="Line 51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4" name="Line 52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5" name="Line 53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6" name="Line 54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7" name="Line 55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78983" name="Group 56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78984" name="Group 57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78988" name="Group 58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79017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79029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30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9018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79022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3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4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5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6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7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8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9019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79020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1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78989" name="Freeform 73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78990" name="Group 74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78992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79009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0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1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2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3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4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5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6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8993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79001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2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3" name="Freeform 87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4" name="Freeform 88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5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6" name="Freeform 90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7" name="Freeform 91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8" name="Freeform 92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78994" name="Freeform 93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5" name="Freeform 94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6" name="Freeform 95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7" name="Freeform 96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8" name="Freeform 97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9" name="Freeform 98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9000" name="Freeform 99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78991" name="Freeform 100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78985" name="Group 101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78986" name="Freeform 102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87" name="Freeform 103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78859" name="Group 104"/>
          <p:cNvGrpSpPr>
            <a:grpSpLocks/>
          </p:cNvGrpSpPr>
          <p:nvPr/>
        </p:nvGrpSpPr>
        <p:grpSpPr bwMode="auto">
          <a:xfrm>
            <a:off x="7467600" y="1992313"/>
            <a:ext cx="1143000" cy="1055687"/>
            <a:chOff x="5137" y="1344"/>
            <a:chExt cx="472" cy="425"/>
          </a:xfrm>
        </p:grpSpPr>
        <p:grpSp>
          <p:nvGrpSpPr>
            <p:cNvPr id="78862" name="Group 105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78970" name="Freeform 106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71" name="Freeform 107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72" name="Freeform 108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78863" name="Freeform 109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78864" name="Group 110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78967" name="Freeform 111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8" name="Freeform 112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9" name="Freeform 113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8865" name="Group 114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78960" name="Freeform 115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1" name="Line 116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2" name="Line 117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3" name="Line 118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4" name="Line 119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5" name="Line 120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6" name="Line 121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8866" name="Group 122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78929" name="Group 123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78958" name="Freeform 124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9" name="Freeform 125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78930" name="Group 126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78931" name="Freeform 127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2" name="Freeform 128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3" name="Freeform 129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4" name="Freeform 130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5" name="Freeform 131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6" name="Freeform 132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7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8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9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0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1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2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3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4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5" name="Line 141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6" name="Line 142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7" name="Line 143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8" name="Line 144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9" name="Line 145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0" name="Line 146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1" name="Line 147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2" name="Line 148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3" name="Line 149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4" name="Line 150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5" name="Line 151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6" name="Line 152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7" name="Line 153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78867" name="Group 154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78871" name="Group 155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78923" name="Freeform 156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4" name="Freeform 157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5" name="Freeform 158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6" name="Freeform 159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7" name="Freeform 160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8" name="Freeform 161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78872" name="Group 162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78910" name="Group 163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78914" name="Freeform 164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5" name="Freeform 165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6" name="Freeform 166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7" name="Freeform 167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8" name="Freeform 168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9" name="Freeform 169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20" name="Freeform 170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21" name="Freeform 171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22" name="Freeform 172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911" name="Group 173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78912" name="Freeform 174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3" name="Freeform 175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78873" name="Freeform 176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4" name="Freeform 177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5" name="Freeform 178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6" name="Freeform 179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7" name="Freeform 180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8" name="Freeform 181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9" name="Freeform 182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80" name="Freeform 183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81" name="Freeform 184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82" name="Freeform 185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83" name="Freeform 186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78884" name="Group 187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78900" name="Freeform 188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1" name="Freeform 189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2" name="Freeform 190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3" name="Freeform 191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4" name="Freeform 192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5" name="Freeform 193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6" name="Freeform 194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7" name="Freeform 195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8" name="Freeform 196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9" name="Freeform 197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78885" name="Group 198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78886" name="Freeform 199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87" name="Freeform 200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88" name="Freeform 201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89" name="Freeform 202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0" name="Freeform 203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1" name="Freeform 204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2" name="Freeform 205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3" name="Freeform 206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4" name="Freeform 207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5" name="Freeform 208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6" name="Freeform 209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7" name="Freeform 210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8" name="Freeform 211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9" name="Freeform 212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78868" name="Group 213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78869" name="Freeform 214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0" name="Freeform 215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78860" name="Rectangle 216"/>
          <p:cNvSpPr>
            <a:spLocks noChangeArrowheads="1"/>
          </p:cNvSpPr>
          <p:nvPr/>
        </p:nvSpPr>
        <p:spPr bwMode="auto">
          <a:xfrm>
            <a:off x="3505200" y="1981200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Traffic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animBg="1"/>
      <p:bldP spid="404484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DE785944-CD84-41D4-B1D9-E51DBF283F8E}" type="slidenum">
              <a:rPr lang="fr-FR">
                <a:latin typeface="+mn-lt"/>
              </a:rPr>
              <a:pPr defTabSz="762000">
                <a:defRPr/>
              </a:pPr>
              <a:t>28</a:t>
            </a:fld>
            <a:endParaRPr lang="fr-FR">
              <a:latin typeface="+mn-lt"/>
            </a:endParaRPr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304800" y="1771650"/>
            <a:ext cx="8761413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418306" y="1124744"/>
            <a:ext cx="85344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A security association contains: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Security protocol AH or ESP to be established along the security services (confidentiality, integrity, authentication, protection against replay), algorithms and encryption keys, initialization vector, hash function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protocol mode (tunnel, transport)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SA lifetime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Identification  of SA using triplet: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index SPI </a:t>
            </a:r>
            <a:r>
              <a:rPr lang="en-US" sz="2400" i="1" dirty="0">
                <a:solidFill>
                  <a:schemeClr val="bg2"/>
                </a:solidFill>
                <a:latin typeface="Times New Roman" pitchFamily="18" charset="0"/>
              </a:rPr>
              <a:t>(Security Parameters Index)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address of </a:t>
            </a:r>
            <a:r>
              <a:rPr lang="en-US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equipment « partner »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security protocol AH or ESP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5313E-A3FB-AB56-FD36-EC5C5BDB26ED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1119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latin typeface="Times New Roman" pitchFamily="18" charset="0"/>
              </a:rPr>
              <a:t>Security associations (SA)</a:t>
            </a:r>
            <a:endParaRPr lang="en-GB" sz="360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04181E4D-67A2-47A6-9F77-F748D5E8524A}" type="slidenum">
              <a:rPr lang="fr-FR">
                <a:latin typeface="+mn-lt"/>
              </a:rPr>
              <a:pPr defTabSz="762000">
                <a:defRPr/>
              </a:pPr>
              <a:t>29</a:t>
            </a:fld>
            <a:endParaRPr lang="fr-FR">
              <a:latin typeface="+mn-lt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41438"/>
            <a:ext cx="82296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dirty="0">
                <a:solidFill>
                  <a:schemeClr val="bg2"/>
                </a:solidFill>
              </a:rPr>
              <a:t>Key and security association management done by IKE </a:t>
            </a:r>
            <a:r>
              <a:rPr lang="en-US" i="1" dirty="0">
                <a:solidFill>
                  <a:schemeClr val="bg2"/>
                </a:solidFill>
              </a:rPr>
              <a:t>(Internet Key Exchange) </a:t>
            </a:r>
            <a:r>
              <a:rPr lang="en-US" dirty="0">
                <a:solidFill>
                  <a:schemeClr val="bg2"/>
                </a:solidFill>
              </a:rPr>
              <a:t>protocol</a:t>
            </a:r>
            <a:endParaRPr lang="en-US" i="1" dirty="0">
              <a:solidFill>
                <a:schemeClr val="bg2"/>
              </a:solidFill>
            </a:endParaRP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 Application level protocol (UDP port 500) 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 Services offered at connection setup:</a:t>
            </a:r>
          </a:p>
          <a:p>
            <a:pPr marL="609600"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Mutual authentication between IPsec modules</a:t>
            </a:r>
          </a:p>
          <a:p>
            <a:pPr marL="609600"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Negotiation of the IPsec security associations (enciphering algorithms, key length)</a:t>
            </a:r>
          </a:p>
          <a:p>
            <a:pPr marL="609600"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Generation of a symmetric encryption key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515B5-7470-0123-6003-245982741B74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1119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latin typeface="Times New Roman" pitchFamily="18" charset="0"/>
              </a:rPr>
              <a:t>Security associations (SA)</a:t>
            </a:r>
            <a:endParaRPr lang="en-GB" sz="360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C87B80BA-0DB4-4125-B257-967BB83058C8}" type="slidenum">
              <a:rPr lang="fr-FR">
                <a:latin typeface="+mn-lt"/>
              </a:rPr>
              <a:pPr defTabSz="762000">
                <a:defRPr/>
              </a:pPr>
              <a:t>3</a:t>
            </a:fld>
            <a:endParaRPr lang="fr-FR">
              <a:latin typeface="+mn-lt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87450"/>
            <a:ext cx="8280400" cy="49784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solidFill>
                  <a:schemeClr val="bg2"/>
                </a:solidFill>
              </a:rPr>
              <a:t>Using cryptography in security protocols: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Symmetric cryptography: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Intensive protection of data (due to fast processing) for encryption and MAC computation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Asymmetric cryptography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Initializing a secure communication between two entities </a:t>
            </a:r>
          </a:p>
          <a:p>
            <a:pPr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to authenticate partners entities, </a:t>
            </a:r>
          </a:p>
          <a:p>
            <a:pPr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to agree on a secret key in a confidential way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31368-1C91-3730-B393-E0C375AC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9595-B0D1-9A6E-19E7-4C49C86B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9770"/>
            <a:ext cx="8229600" cy="777874"/>
          </a:xfrm>
        </p:spPr>
        <p:txBody>
          <a:bodyPr/>
          <a:lstStyle/>
          <a:p>
            <a:r>
              <a:rPr lang="en-US" sz="3600" kern="1200" dirty="0">
                <a:solidFill>
                  <a:schemeClr val="bg2"/>
                </a:solidFill>
                <a:latin typeface="Times New Roman" pitchFamily="18" charset="0"/>
              </a:rPr>
              <a:t>Security solutions </a:t>
            </a:r>
            <a:r>
              <a:rPr lang="en-US" sz="3600" dirty="0">
                <a:solidFill>
                  <a:schemeClr val="bg2"/>
                </a:solidFill>
              </a:rPr>
              <a:t>recapitulation:</a:t>
            </a:r>
            <a:endParaRPr lang="en-GB" sz="3600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16304D0A-882C-4E8E-A4A2-72F878D2D314}" type="slidenum">
              <a:rPr lang="fr-FR">
                <a:latin typeface="+mn-lt"/>
              </a:rPr>
              <a:pPr defTabSz="762000">
                <a:defRPr/>
              </a:pPr>
              <a:t>30</a:t>
            </a:fld>
            <a:endParaRPr lang="fr-FR">
              <a:latin typeface="+mn-lt"/>
            </a:endParaRPr>
          </a:p>
        </p:txBody>
      </p:sp>
      <p:sp>
        <p:nvSpPr>
          <p:cNvPr id="92165" name="Rectangle 20"/>
          <p:cNvSpPr>
            <a:spLocks noChangeArrowheads="1"/>
          </p:cNvSpPr>
          <p:nvPr/>
        </p:nvSpPr>
        <p:spPr bwMode="blackWhite">
          <a:xfrm>
            <a:off x="5795963" y="4243388"/>
            <a:ext cx="13081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TCP</a:t>
            </a:r>
          </a:p>
        </p:txBody>
      </p:sp>
      <p:sp>
        <p:nvSpPr>
          <p:cNvPr id="92166" name="Rectangle 21"/>
          <p:cNvSpPr>
            <a:spLocks noChangeArrowheads="1"/>
          </p:cNvSpPr>
          <p:nvPr/>
        </p:nvSpPr>
        <p:spPr bwMode="blackWhite">
          <a:xfrm rot="-5400000">
            <a:off x="1546226" y="3178175"/>
            <a:ext cx="171450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TELNET</a:t>
            </a:r>
          </a:p>
        </p:txBody>
      </p:sp>
      <p:sp>
        <p:nvSpPr>
          <p:cNvPr id="92167" name="Rectangle 22"/>
          <p:cNvSpPr>
            <a:spLocks noChangeArrowheads="1"/>
          </p:cNvSpPr>
          <p:nvPr/>
        </p:nvSpPr>
        <p:spPr bwMode="blackWhite">
          <a:xfrm>
            <a:off x="2152650" y="4243388"/>
            <a:ext cx="12954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TCP</a:t>
            </a:r>
          </a:p>
        </p:txBody>
      </p:sp>
      <p:sp>
        <p:nvSpPr>
          <p:cNvPr id="92168" name="Rectangle 23"/>
          <p:cNvSpPr>
            <a:spLocks noChangeArrowheads="1"/>
          </p:cNvSpPr>
          <p:nvPr/>
        </p:nvSpPr>
        <p:spPr bwMode="blackWhite">
          <a:xfrm>
            <a:off x="1466850" y="4243388"/>
            <a:ext cx="6858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 dirty="0">
                <a:solidFill>
                  <a:srgbClr val="C4FEFA"/>
                </a:solidFill>
                <a:latin typeface="Times New Roman" pitchFamily="18" charset="0"/>
              </a:rPr>
              <a:t>UDP</a:t>
            </a:r>
          </a:p>
        </p:txBody>
      </p:sp>
      <p:sp>
        <p:nvSpPr>
          <p:cNvPr id="92169" name="Rectangle 24" descr="noir)"/>
          <p:cNvSpPr>
            <a:spLocks noChangeArrowheads="1"/>
          </p:cNvSpPr>
          <p:nvPr/>
        </p:nvSpPr>
        <p:spPr bwMode="blackWhite">
          <a:xfrm>
            <a:off x="1466850" y="4586288"/>
            <a:ext cx="1981200" cy="342900"/>
          </a:xfrm>
          <a:prstGeom prst="rect">
            <a:avLst/>
          </a:prstGeom>
          <a:pattFill prst="ltDnDiag">
            <a:fgClr>
              <a:schemeClr val="bg1"/>
            </a:fgClr>
            <a:bgClr>
              <a:srgbClr val="FFFFFF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IPsec</a:t>
            </a:r>
          </a:p>
        </p:txBody>
      </p:sp>
      <p:sp>
        <p:nvSpPr>
          <p:cNvPr id="92170" name="Rectangle 25"/>
          <p:cNvSpPr>
            <a:spLocks noChangeArrowheads="1"/>
          </p:cNvSpPr>
          <p:nvPr/>
        </p:nvSpPr>
        <p:spPr bwMode="blackWhite">
          <a:xfrm rot="-5400000">
            <a:off x="1965326" y="3178175"/>
            <a:ext cx="171450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FTP</a:t>
            </a:r>
          </a:p>
        </p:txBody>
      </p:sp>
      <p:sp>
        <p:nvSpPr>
          <p:cNvPr id="92171" name="Rectangle 26"/>
          <p:cNvSpPr>
            <a:spLocks noChangeArrowheads="1"/>
          </p:cNvSpPr>
          <p:nvPr/>
        </p:nvSpPr>
        <p:spPr bwMode="blackWhite">
          <a:xfrm rot="-5400000">
            <a:off x="2381251" y="3178175"/>
            <a:ext cx="171450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HTTP</a:t>
            </a:r>
          </a:p>
        </p:txBody>
      </p:sp>
      <p:sp>
        <p:nvSpPr>
          <p:cNvPr id="92172" name="Rectangle 27"/>
          <p:cNvSpPr>
            <a:spLocks noChangeArrowheads="1"/>
          </p:cNvSpPr>
          <p:nvPr/>
        </p:nvSpPr>
        <p:spPr bwMode="blackWhite">
          <a:xfrm>
            <a:off x="5124450" y="4586288"/>
            <a:ext cx="19812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IP</a:t>
            </a:r>
          </a:p>
        </p:txBody>
      </p:sp>
      <p:grpSp>
        <p:nvGrpSpPr>
          <p:cNvPr id="92173" name="Group 28"/>
          <p:cNvGrpSpPr>
            <a:grpSpLocks/>
          </p:cNvGrpSpPr>
          <p:nvPr/>
        </p:nvGrpSpPr>
        <p:grpSpPr bwMode="auto">
          <a:xfrm>
            <a:off x="5842000" y="2185988"/>
            <a:ext cx="1250950" cy="1714500"/>
            <a:chOff x="1953" y="1368"/>
            <a:chExt cx="788" cy="1080"/>
          </a:xfrm>
        </p:grpSpPr>
        <p:sp>
          <p:nvSpPr>
            <p:cNvPr id="92179" name="Rectangle 29"/>
            <p:cNvSpPr>
              <a:spLocks noChangeArrowheads="1"/>
            </p:cNvSpPr>
            <p:nvPr/>
          </p:nvSpPr>
          <p:spPr bwMode="blackWhite">
            <a:xfrm rot="-5400000">
              <a:off x="1536" y="1785"/>
              <a:ext cx="1080" cy="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TELNETS</a:t>
              </a:r>
            </a:p>
          </p:txBody>
        </p:sp>
        <p:sp>
          <p:nvSpPr>
            <p:cNvPr id="92180" name="Rectangle 30"/>
            <p:cNvSpPr>
              <a:spLocks noChangeArrowheads="1"/>
            </p:cNvSpPr>
            <p:nvPr/>
          </p:nvSpPr>
          <p:spPr bwMode="blackWhite">
            <a:xfrm rot="-5400000">
              <a:off x="1799" y="1768"/>
              <a:ext cx="108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FTPS</a:t>
              </a:r>
            </a:p>
          </p:txBody>
        </p:sp>
        <p:sp>
          <p:nvSpPr>
            <p:cNvPr id="92181" name="Rectangle 31"/>
            <p:cNvSpPr>
              <a:spLocks noChangeArrowheads="1"/>
            </p:cNvSpPr>
            <p:nvPr/>
          </p:nvSpPr>
          <p:spPr bwMode="blackWhite">
            <a:xfrm rot="-5400000">
              <a:off x="2070" y="1777"/>
              <a:ext cx="1080" cy="2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HTTPS</a:t>
              </a:r>
            </a:p>
          </p:txBody>
        </p:sp>
      </p:grpSp>
      <p:sp>
        <p:nvSpPr>
          <p:cNvPr id="92174" name="Rectangle 32" descr="noir)"/>
          <p:cNvSpPr>
            <a:spLocks noChangeArrowheads="1"/>
          </p:cNvSpPr>
          <p:nvPr/>
        </p:nvSpPr>
        <p:spPr bwMode="blackWhite">
          <a:xfrm>
            <a:off x="5822950" y="3900488"/>
            <a:ext cx="1274763" cy="342900"/>
          </a:xfrm>
          <a:prstGeom prst="rect">
            <a:avLst/>
          </a:prstGeom>
          <a:pattFill prst="ltDnDiag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 dirty="0">
                <a:solidFill>
                  <a:schemeClr val="bg2"/>
                </a:solidFill>
                <a:latin typeface="Times New Roman" pitchFamily="18" charset="0"/>
              </a:rPr>
              <a:t>TLS</a:t>
            </a:r>
          </a:p>
        </p:txBody>
      </p:sp>
      <p:sp>
        <p:nvSpPr>
          <p:cNvPr id="92175" name="Rectangle 33"/>
          <p:cNvSpPr>
            <a:spLocks noChangeArrowheads="1"/>
          </p:cNvSpPr>
          <p:nvPr/>
        </p:nvSpPr>
        <p:spPr bwMode="auto">
          <a:xfrm>
            <a:off x="1771650" y="5272088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fr-FR" sz="3200" noProof="1">
                <a:solidFill>
                  <a:schemeClr val="bg2"/>
                </a:solidFill>
                <a:latin typeface="Times" charset="0"/>
              </a:rPr>
              <a:t>IPsec </a:t>
            </a:r>
          </a:p>
        </p:txBody>
      </p:sp>
      <p:sp>
        <p:nvSpPr>
          <p:cNvPr id="92176" name="Rectangle 34"/>
          <p:cNvSpPr>
            <a:spLocks noChangeArrowheads="1"/>
          </p:cNvSpPr>
          <p:nvPr/>
        </p:nvSpPr>
        <p:spPr bwMode="auto">
          <a:xfrm>
            <a:off x="5672856" y="5272088"/>
            <a:ext cx="1995488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fr-FR" sz="3200" noProof="1">
                <a:solidFill>
                  <a:schemeClr val="bg2"/>
                </a:solidFill>
                <a:latin typeface="Times" charset="0"/>
              </a:rPr>
              <a:t>TLS</a:t>
            </a:r>
          </a:p>
        </p:txBody>
      </p:sp>
      <p:sp>
        <p:nvSpPr>
          <p:cNvPr id="92177" name="Rectangle 35"/>
          <p:cNvSpPr>
            <a:spLocks noChangeArrowheads="1"/>
          </p:cNvSpPr>
          <p:nvPr/>
        </p:nvSpPr>
        <p:spPr bwMode="blackWhite">
          <a:xfrm>
            <a:off x="5122863" y="4238625"/>
            <a:ext cx="685800" cy="347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UDP</a:t>
            </a:r>
          </a:p>
        </p:txBody>
      </p:sp>
      <p:sp>
        <p:nvSpPr>
          <p:cNvPr id="92178" name="Rectangle 36" descr="noir)"/>
          <p:cNvSpPr>
            <a:spLocks noChangeArrowheads="1"/>
          </p:cNvSpPr>
          <p:nvPr/>
        </p:nvSpPr>
        <p:spPr bwMode="blackWhite">
          <a:xfrm>
            <a:off x="1471613" y="3900488"/>
            <a:ext cx="633412" cy="342900"/>
          </a:xfrm>
          <a:prstGeom prst="rect">
            <a:avLst/>
          </a:prstGeom>
          <a:pattFill prst="ltDnDiag">
            <a:fgClr>
              <a:schemeClr val="bg1"/>
            </a:fgClr>
            <a:bgClr>
              <a:srgbClr val="FFFFFF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IKE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4B4E-C9CB-C9D5-B2C1-8812A6D9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2"/>
                </a:solidFill>
              </a:rPr>
              <a:t>Have you ever heard of VPN or used it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F66A8-8832-CEDE-AFD6-BFF10A07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804EF3-A240-4DB4-8CBB-7C0553AB62B0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BAFEBF-418B-39E5-47A3-212C6FAB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>
                <a:solidFill>
                  <a:schemeClr val="bg2"/>
                </a:solidFill>
                <a:latin typeface="Times New Roman" pitchFamily="18" charset="0"/>
              </a:rPr>
              <a:t>Real-world Applications of Security Protocols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221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53E5B26F-5D07-407B-A2F8-21E812AFD8A5}" type="slidenum">
              <a:rPr lang="fr-FR">
                <a:latin typeface="+mn-lt"/>
              </a:rPr>
              <a:pPr defTabSz="762000">
                <a:defRPr/>
              </a:pPr>
              <a:t>32</a:t>
            </a:fld>
            <a:endParaRPr lang="fr-FR">
              <a:latin typeface="+mn-lt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7920037" cy="475297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2"/>
              </a:buClr>
              <a:buFont typeface="Monotype Sorts" pitchFamily="2" charset="2"/>
              <a:buNone/>
            </a:pPr>
            <a:r>
              <a:rPr lang="en-US" sz="2800" b="1" dirty="0">
                <a:solidFill>
                  <a:schemeClr val="bg2"/>
                </a:solidFill>
              </a:rPr>
              <a:t>What is a VPN? </a:t>
            </a:r>
          </a:p>
          <a:p>
            <a:pPr eaLnBrk="1" hangingPunct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VPN for </a:t>
            </a:r>
            <a:r>
              <a:rPr lang="en-US" sz="2800" i="1" dirty="0">
                <a:solidFill>
                  <a:schemeClr val="bg2"/>
                </a:solidFill>
              </a:rPr>
              <a:t>Virtual Private Network </a:t>
            </a: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buClr>
                <a:schemeClr val="bg2"/>
              </a:buClr>
            </a:pPr>
            <a:r>
              <a:rPr lang="en-US" sz="2400" b="1" dirty="0">
                <a:solidFill>
                  <a:schemeClr val="bg2"/>
                </a:solidFill>
              </a:rPr>
              <a:t>Primary goal:</a:t>
            </a:r>
            <a:r>
              <a:rPr lang="en-US" sz="2400" dirty="0">
                <a:solidFill>
                  <a:schemeClr val="bg2"/>
                </a:solidFill>
              </a:rPr>
              <a:t> facilitate communications between companies and their partners, internal communications of a geographically distributed company, or remote communications between a mobile and its company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b="1" dirty="0">
                <a:solidFill>
                  <a:schemeClr val="bg2"/>
                </a:solidFill>
              </a:rPr>
              <a:t>Techniques: </a:t>
            </a:r>
            <a:r>
              <a:rPr lang="en-US" sz="2400" dirty="0">
                <a:solidFill>
                  <a:schemeClr val="bg2"/>
                </a:solidFill>
              </a:rPr>
              <a:t>establishing an IP tunnel to exchange data through the tunnel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b="1" dirty="0">
                <a:solidFill>
                  <a:schemeClr val="bg2"/>
                </a:solidFill>
              </a:rPr>
              <a:t>Security </a:t>
            </a:r>
            <a:r>
              <a:rPr lang="en-US" sz="2400" dirty="0">
                <a:solidFill>
                  <a:schemeClr val="bg2"/>
                </a:solidFill>
              </a:rPr>
              <a:t>is optional to protect the tunnel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147BE9-3C31-F97B-07A7-5ED8B575C661}"/>
              </a:ext>
            </a:extLst>
          </p:cNvPr>
          <p:cNvSpPr txBox="1">
            <a:spLocks/>
          </p:cNvSpPr>
          <p:nvPr/>
        </p:nvSpPr>
        <p:spPr>
          <a:xfrm>
            <a:off x="418791" y="122238"/>
            <a:ext cx="8229600" cy="7699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kern="0">
                <a:solidFill>
                  <a:schemeClr val="bg2"/>
                </a:solidFill>
              </a:rPr>
              <a:t>Virtual Private Network </a:t>
            </a:r>
            <a:endParaRPr lang="en-GB" sz="360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1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E9CF53-6738-304F-8495-614B161F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91" y="122238"/>
            <a:ext cx="8229600" cy="769938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Virtual Private Network </a:t>
            </a:r>
            <a:endParaRPr lang="en-GB" sz="3600" dirty="0">
              <a:solidFill>
                <a:schemeClr val="bg2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08442" y="1281906"/>
            <a:ext cx="8229600" cy="4525963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2"/>
              </a:buClr>
              <a:buFont typeface="Monotype Sorts" pitchFamily="2" charset="2"/>
              <a:buNone/>
            </a:pPr>
            <a:r>
              <a:rPr lang="en-US" sz="2800" b="1" dirty="0">
                <a:solidFill>
                  <a:schemeClr val="bg2"/>
                </a:solidFill>
              </a:rPr>
              <a:t>What is an IP tunnel? 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Encapsulating an IP packet into another IP packet</a:t>
            </a:r>
          </a:p>
          <a:p>
            <a:pPr eaLnBrk="1" hangingPunct="1"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buClr>
                <a:schemeClr val="bg2"/>
              </a:buClr>
              <a:buFont typeface="Monotype Sorts" pitchFamily="2" charset="2"/>
              <a:buNone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47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2B132EF1-A00E-4547-A667-D1C7EFAA061B}" type="slidenum">
              <a:rPr lang="fr-FR">
                <a:latin typeface="+mn-lt"/>
              </a:rPr>
              <a:pPr defTabSz="762000">
                <a:defRPr/>
              </a:pPr>
              <a:t>33</a:t>
            </a:fld>
            <a:endParaRPr lang="fr-FR">
              <a:latin typeface="+mn-lt"/>
            </a:endParaRPr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193675" y="2363788"/>
            <a:ext cx="2533650" cy="990600"/>
            <a:chOff x="2201" y="916"/>
            <a:chExt cx="1571" cy="1192"/>
          </a:xfrm>
        </p:grpSpPr>
        <p:grpSp>
          <p:nvGrpSpPr>
            <p:cNvPr id="47441" name="Group 4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47443" name="Oval 5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4" name="Oval 6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5" name="Oval 7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6" name="Oval 8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7" name="Oval 9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8" name="Oval 10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9" name="Oval 11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7442" name="Oval 12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7109" name="Group 13"/>
          <p:cNvGrpSpPr>
            <a:grpSpLocks/>
          </p:cNvGrpSpPr>
          <p:nvPr/>
        </p:nvGrpSpPr>
        <p:grpSpPr bwMode="auto">
          <a:xfrm>
            <a:off x="1935163" y="2368550"/>
            <a:ext cx="1828800" cy="658813"/>
            <a:chOff x="1200" y="2304"/>
            <a:chExt cx="1152" cy="415"/>
          </a:xfrm>
        </p:grpSpPr>
        <p:sp>
          <p:nvSpPr>
            <p:cNvPr id="47434" name="Rectangle 14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47435" name="Group 15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47436" name="Rectangle 1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37" name="Rectangle 17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38" name="Rectangle 18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39" name="Line 19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40" name="Freeform 20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7110" name="Group 21"/>
          <p:cNvGrpSpPr>
            <a:grpSpLocks/>
          </p:cNvGrpSpPr>
          <p:nvPr/>
        </p:nvGrpSpPr>
        <p:grpSpPr bwMode="auto">
          <a:xfrm>
            <a:off x="3317875" y="2490788"/>
            <a:ext cx="2195513" cy="990600"/>
            <a:chOff x="2201" y="916"/>
            <a:chExt cx="1571" cy="1192"/>
          </a:xfrm>
        </p:grpSpPr>
        <p:grpSp>
          <p:nvGrpSpPr>
            <p:cNvPr id="47425" name="Group 2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47427" name="Oval 2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8" name="Oval 2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9" name="Oval 2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30" name="Oval 2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31" name="Oval 2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32" name="Oval 2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33" name="Oval 2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7426" name="Oval 3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7111" name="Group 31"/>
          <p:cNvGrpSpPr>
            <a:grpSpLocks/>
          </p:cNvGrpSpPr>
          <p:nvPr/>
        </p:nvGrpSpPr>
        <p:grpSpPr bwMode="auto">
          <a:xfrm>
            <a:off x="6518275" y="2363788"/>
            <a:ext cx="2652713" cy="990600"/>
            <a:chOff x="2201" y="916"/>
            <a:chExt cx="1571" cy="1192"/>
          </a:xfrm>
        </p:grpSpPr>
        <p:grpSp>
          <p:nvGrpSpPr>
            <p:cNvPr id="47416" name="Group 3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47418" name="Oval 3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19" name="Oval 3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0" name="Oval 3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1" name="Oval 3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2" name="Oval 3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3" name="Oval 3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4" name="Oval 3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7417" name="Oval 4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7112" name="Group 41"/>
          <p:cNvGrpSpPr>
            <a:grpSpLocks/>
          </p:cNvGrpSpPr>
          <p:nvPr/>
        </p:nvGrpSpPr>
        <p:grpSpPr bwMode="auto">
          <a:xfrm>
            <a:off x="6456363" y="2349500"/>
            <a:ext cx="1828800" cy="658813"/>
            <a:chOff x="4656" y="2400"/>
            <a:chExt cx="1152" cy="415"/>
          </a:xfrm>
        </p:grpSpPr>
        <p:sp>
          <p:nvSpPr>
            <p:cNvPr id="47409" name="Rectangle 42"/>
            <p:cNvSpPr>
              <a:spLocks noChangeArrowheads="1"/>
            </p:cNvSpPr>
            <p:nvPr/>
          </p:nvSpPr>
          <p:spPr bwMode="auto">
            <a:xfrm>
              <a:off x="4656" y="2400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47410" name="Group 43"/>
            <p:cNvGrpSpPr>
              <a:grpSpLocks/>
            </p:cNvGrpSpPr>
            <p:nvPr/>
          </p:nvGrpSpPr>
          <p:grpSpPr bwMode="auto">
            <a:xfrm>
              <a:off x="4656" y="2671"/>
              <a:ext cx="432" cy="144"/>
              <a:chOff x="2160" y="2016"/>
              <a:chExt cx="816" cy="277"/>
            </a:xfrm>
          </p:grpSpPr>
          <p:sp>
            <p:nvSpPr>
              <p:cNvPr id="47411" name="Rectangle 44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12" name="Rectangle 45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13" name="Rectangle 46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14" name="Line 47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15" name="Freeform 48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7113" name="Group 49"/>
          <p:cNvGrpSpPr>
            <a:grpSpLocks/>
          </p:cNvGrpSpPr>
          <p:nvPr/>
        </p:nvGrpSpPr>
        <p:grpSpPr bwMode="auto">
          <a:xfrm>
            <a:off x="179388" y="2490788"/>
            <a:ext cx="815975" cy="704850"/>
            <a:chOff x="1502" y="1344"/>
            <a:chExt cx="514" cy="444"/>
          </a:xfrm>
        </p:grpSpPr>
        <p:sp>
          <p:nvSpPr>
            <p:cNvPr id="47315" name="Freeform 50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16" name="Freeform 51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17" name="Freeform 52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18" name="Freeform 53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19" name="Freeform 54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20" name="Freeform 55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21" name="Freeform 56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7322" name="Group 57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47402" name="Freeform 58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03" name="Line 59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4" name="Line 60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5" name="Line 61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6" name="Line 62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7" name="Line 63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8" name="Line 64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47323" name="Group 65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47400" name="Freeform 66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01" name="Freeform 67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7324" name="Group 68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47373" name="Freeform 69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4" name="Freeform 70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5" name="Freeform 71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6" name="Freeform 72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7" name="Freeform 73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8" name="Freeform 74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9" name="Line 75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0" name="Line 76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1" name="Line 77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2" name="Line 78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3" name="Line 79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4" name="Line 80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5" name="Line 81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6" name="Line 82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7" name="Line 83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8" name="Line 84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9" name="Line 85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0" name="Line 86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1" name="Line 87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2" name="Line 88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3" name="Line 89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4" name="Line 90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5" name="Line 91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6" name="Line 92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7" name="Line 93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8" name="Line 94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9" name="Line 95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47325" name="Group 96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47326" name="Group 97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47330" name="Group 98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47359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47371" name="Freeform 100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72" name="Freeform 101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47360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47364" name="Freeform 103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5" name="Freeform 104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6" name="Freeform 105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7" name="Freeform 106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8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9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70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47361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47362" name="Freeform 111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3" name="Freeform 112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47331" name="Freeform 113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47332" name="Group 114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47334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47351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2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3" name="Freeform 118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4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5" name="Freeform 120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6" name="Freeform 121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7" name="Freeform 122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8" name="Freeform 123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47335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47343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4" name="Freeform 126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5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6" name="Freeform 128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7" name="Freeform 129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8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9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0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47336" name="Freeform 133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37" name="Freeform 134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38" name="Freeform 135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39" name="Freeform 136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40" name="Freeform 137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41" name="Freeform 138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42" name="Freeform 139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47333" name="Freeform 140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7327" name="Group 141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47328" name="Freeform 142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329" name="Freeform 143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47114" name="Group 144"/>
          <p:cNvGrpSpPr>
            <a:grpSpLocks/>
          </p:cNvGrpSpPr>
          <p:nvPr/>
        </p:nvGrpSpPr>
        <p:grpSpPr bwMode="auto">
          <a:xfrm>
            <a:off x="8170863" y="2493963"/>
            <a:ext cx="749300" cy="674687"/>
            <a:chOff x="5137" y="1344"/>
            <a:chExt cx="472" cy="425"/>
          </a:xfrm>
        </p:grpSpPr>
        <p:grpSp>
          <p:nvGrpSpPr>
            <p:cNvPr id="47204" name="Group 145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47312" name="Freeform 146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C0C0C0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13" name="Freeform 147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rgbClr val="C0C0C0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14" name="Freeform 148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47205" name="Freeform 149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7206" name="Group 150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47309" name="Freeform 151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10" name="Freeform 152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11" name="Freeform 153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7207" name="Group 154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47302" name="Freeform 155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3" name="Line 156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4" name="Line 157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5" name="Line 158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6" name="Line 159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7" name="Line 160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8" name="Line 161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7208" name="Group 162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47271" name="Group 163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47300" name="Freeform 164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301" name="Freeform 165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7272" name="Group 166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47273" name="Freeform 167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4" name="Freeform 168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5" name="Freeform 169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6" name="Freeform 170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7" name="Freeform 171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8" name="Freeform 172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9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0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1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2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3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4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5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6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7" name="Line 181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8" name="Line 182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9" name="Line 183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0" name="Line 184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1" name="Line 185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2" name="Line 186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3" name="Line 187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4" name="Line 188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5" name="Line 189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6" name="Line 190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7" name="Line 191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8" name="Line 192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9" name="Line 193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47209" name="Group 194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47213" name="Group 195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47265" name="Freeform 196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66" name="Freeform 197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67" name="Freeform 198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68" name="Freeform 199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69" name="Freeform 200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0" name="Freeform 201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7214" name="Group 202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47252" name="Group 203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47256" name="Freeform 204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57" name="Freeform 205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58" name="Freeform 206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59" name="Freeform 207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0" name="Freeform 208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1" name="Freeform 209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2" name="Freeform 210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3" name="Freeform 211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4" name="Freeform 212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7253" name="Group 213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47254" name="Freeform 214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55" name="Freeform 215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47215" name="Freeform 216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6" name="Freeform 217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7" name="Freeform 218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8" name="Freeform 219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9" name="Freeform 220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0" name="Freeform 221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1" name="Freeform 222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2" name="Freeform 223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3" name="Freeform 224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4" name="Freeform 225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5" name="Freeform 226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47226" name="Group 227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47242" name="Freeform 228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3" name="Freeform 229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4" name="Freeform 230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5" name="Freeform 231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6" name="Freeform 232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7" name="Freeform 233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8" name="Freeform 234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9" name="Freeform 235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50" name="Freeform 236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51" name="Freeform 237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7227" name="Group 238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47228" name="Freeform 239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29" name="Freeform 240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0" name="Freeform 241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1" name="Freeform 242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2" name="Freeform 243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3" name="Freeform 244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4" name="Freeform 245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5" name="Freeform 246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6" name="Freeform 247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7" name="Freeform 248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8" name="Freeform 249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9" name="Freeform 250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0" name="Freeform 251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1" name="Freeform 252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47210" name="Group 253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47211" name="Freeform 254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2" name="Freeform 255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47115" name="Rectangle 256"/>
          <p:cNvSpPr>
            <a:spLocks noChangeArrowheads="1"/>
          </p:cNvSpPr>
          <p:nvPr/>
        </p:nvSpPr>
        <p:spPr bwMode="auto">
          <a:xfrm>
            <a:off x="2654300" y="2767013"/>
            <a:ext cx="3744913" cy="28733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16" name="Rectangle 257"/>
          <p:cNvSpPr>
            <a:spLocks noChangeArrowheads="1"/>
          </p:cNvSpPr>
          <p:nvPr/>
        </p:nvSpPr>
        <p:spPr bwMode="auto">
          <a:xfrm>
            <a:off x="1069975" y="2795588"/>
            <a:ext cx="288925" cy="144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17" name="Rectangle 258"/>
          <p:cNvSpPr>
            <a:spLocks noChangeArrowheads="1"/>
          </p:cNvSpPr>
          <p:nvPr/>
        </p:nvSpPr>
        <p:spPr bwMode="auto">
          <a:xfrm>
            <a:off x="1430338" y="2795588"/>
            <a:ext cx="288925" cy="144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18" name="Rectangle 259"/>
          <p:cNvSpPr>
            <a:spLocks noChangeArrowheads="1"/>
          </p:cNvSpPr>
          <p:nvPr/>
        </p:nvSpPr>
        <p:spPr bwMode="auto">
          <a:xfrm>
            <a:off x="2870200" y="2852738"/>
            <a:ext cx="288925" cy="144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19" name="Rectangle 260"/>
          <p:cNvSpPr>
            <a:spLocks noChangeArrowheads="1"/>
          </p:cNvSpPr>
          <p:nvPr/>
        </p:nvSpPr>
        <p:spPr bwMode="auto">
          <a:xfrm>
            <a:off x="3303588" y="2838450"/>
            <a:ext cx="288925" cy="1444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20" name="Rectangle 261"/>
          <p:cNvSpPr>
            <a:spLocks noChangeArrowheads="1"/>
          </p:cNvSpPr>
          <p:nvPr/>
        </p:nvSpPr>
        <p:spPr bwMode="auto">
          <a:xfrm>
            <a:off x="5173663" y="2838450"/>
            <a:ext cx="288925" cy="1444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21" name="Rectangle 262"/>
          <p:cNvSpPr>
            <a:spLocks noChangeArrowheads="1"/>
          </p:cNvSpPr>
          <p:nvPr/>
        </p:nvSpPr>
        <p:spPr bwMode="auto">
          <a:xfrm>
            <a:off x="5605463" y="2838450"/>
            <a:ext cx="288925" cy="1444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22" name="Rectangle 263"/>
          <p:cNvSpPr>
            <a:spLocks noChangeArrowheads="1"/>
          </p:cNvSpPr>
          <p:nvPr/>
        </p:nvSpPr>
        <p:spPr bwMode="auto">
          <a:xfrm>
            <a:off x="7262813" y="2838450"/>
            <a:ext cx="288925" cy="1444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23" name="Rectangle 264"/>
          <p:cNvSpPr>
            <a:spLocks noChangeArrowheads="1"/>
          </p:cNvSpPr>
          <p:nvPr/>
        </p:nvSpPr>
        <p:spPr bwMode="auto">
          <a:xfrm>
            <a:off x="7623175" y="2824163"/>
            <a:ext cx="288925" cy="144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" name="Group 265"/>
          <p:cNvGrpSpPr>
            <a:grpSpLocks/>
          </p:cNvGrpSpPr>
          <p:nvPr/>
        </p:nvGrpSpPr>
        <p:grpSpPr bwMode="auto">
          <a:xfrm>
            <a:off x="638175" y="2925763"/>
            <a:ext cx="8037513" cy="935037"/>
            <a:chOff x="402" y="2296"/>
            <a:chExt cx="5063" cy="589"/>
          </a:xfrm>
        </p:grpSpPr>
        <p:sp>
          <p:nvSpPr>
            <p:cNvPr id="47200" name="Rectangle 266"/>
            <p:cNvSpPr>
              <a:spLocks noChangeArrowheads="1"/>
            </p:cNvSpPr>
            <p:nvPr/>
          </p:nvSpPr>
          <p:spPr bwMode="auto">
            <a:xfrm>
              <a:off x="1309" y="2296"/>
              <a:ext cx="98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spcBef>
                  <a:spcPct val="20000"/>
                </a:spcBef>
                <a:buClr>
                  <a:schemeClr val="bg2"/>
                </a:buClr>
              </a:pPr>
              <a:r>
                <a:rPr lang="en-US" sz="2400" b="1">
                  <a:solidFill>
                    <a:schemeClr val="bg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7201" name="Rectangle 267"/>
            <p:cNvSpPr>
              <a:spLocks noChangeArrowheads="1"/>
            </p:cNvSpPr>
            <p:nvPr/>
          </p:nvSpPr>
          <p:spPr bwMode="auto">
            <a:xfrm>
              <a:off x="4150" y="2341"/>
              <a:ext cx="98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spcBef>
                  <a:spcPct val="20000"/>
                </a:spcBef>
                <a:buClr>
                  <a:schemeClr val="bg2"/>
                </a:buClr>
              </a:pPr>
              <a:r>
                <a:rPr lang="en-US" sz="2400" b="1">
                  <a:solidFill>
                    <a:schemeClr val="bg2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7202" name="Rectangle 268"/>
            <p:cNvSpPr>
              <a:spLocks noChangeArrowheads="1"/>
            </p:cNvSpPr>
            <p:nvPr/>
          </p:nvSpPr>
          <p:spPr bwMode="auto">
            <a:xfrm>
              <a:off x="402" y="2296"/>
              <a:ext cx="98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spcBef>
                  <a:spcPct val="20000"/>
                </a:spcBef>
                <a:buClr>
                  <a:schemeClr val="bg2"/>
                </a:buClr>
              </a:pPr>
              <a:r>
                <a:rPr lang="en-US" sz="2400" b="1">
                  <a:solidFill>
                    <a:schemeClr val="bg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7203" name="Rectangle 269"/>
            <p:cNvSpPr>
              <a:spLocks noChangeArrowheads="1"/>
            </p:cNvSpPr>
            <p:nvPr/>
          </p:nvSpPr>
          <p:spPr bwMode="auto">
            <a:xfrm>
              <a:off x="5119" y="2296"/>
              <a:ext cx="34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spcBef>
                  <a:spcPct val="20000"/>
                </a:spcBef>
                <a:buClr>
                  <a:schemeClr val="bg2"/>
                </a:buClr>
              </a:pPr>
              <a:r>
                <a:rPr lang="en-US" sz="2400" b="1">
                  <a:solidFill>
                    <a:schemeClr val="bg2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78126" name="Rectangle 270"/>
          <p:cNvSpPr>
            <a:spLocks noChangeArrowheads="1"/>
          </p:cNvSpPr>
          <p:nvPr/>
        </p:nvSpPr>
        <p:spPr bwMode="auto">
          <a:xfrm>
            <a:off x="625475" y="4797425"/>
            <a:ext cx="7920038" cy="1439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l"/>
            </a:pP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Objective: 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two remote equipments are enabled to behave as if they were locally connected</a:t>
            </a:r>
          </a:p>
        </p:txBody>
      </p:sp>
      <p:grpSp>
        <p:nvGrpSpPr>
          <p:cNvPr id="47124" name="Group 271"/>
          <p:cNvGrpSpPr>
            <a:grpSpLocks/>
          </p:cNvGrpSpPr>
          <p:nvPr/>
        </p:nvGrpSpPr>
        <p:grpSpPr bwMode="auto">
          <a:xfrm>
            <a:off x="395288" y="3070225"/>
            <a:ext cx="2219325" cy="1798638"/>
            <a:chOff x="249" y="1934"/>
            <a:chExt cx="1398" cy="1133"/>
          </a:xfrm>
        </p:grpSpPr>
        <p:grpSp>
          <p:nvGrpSpPr>
            <p:cNvPr id="47178" name="Group 272"/>
            <p:cNvGrpSpPr>
              <a:grpSpLocks/>
            </p:cNvGrpSpPr>
            <p:nvPr/>
          </p:nvGrpSpPr>
          <p:grpSpPr bwMode="auto">
            <a:xfrm>
              <a:off x="249" y="1934"/>
              <a:ext cx="1398" cy="1133"/>
              <a:chOff x="249" y="2387"/>
              <a:chExt cx="1398" cy="1133"/>
            </a:xfrm>
          </p:grpSpPr>
          <p:grpSp>
            <p:nvGrpSpPr>
              <p:cNvPr id="47195" name="Group 273"/>
              <p:cNvGrpSpPr>
                <a:grpSpLocks/>
              </p:cNvGrpSpPr>
              <p:nvPr/>
            </p:nvGrpSpPr>
            <p:grpSpPr bwMode="auto">
              <a:xfrm>
                <a:off x="249" y="2976"/>
                <a:ext cx="1398" cy="544"/>
                <a:chOff x="666" y="3122"/>
                <a:chExt cx="1398" cy="544"/>
              </a:xfrm>
            </p:grpSpPr>
            <p:sp>
              <p:nvSpPr>
                <p:cNvPr id="47197" name="Rectangle 274"/>
                <p:cNvSpPr>
                  <a:spLocks noChangeArrowheads="1"/>
                </p:cNvSpPr>
                <p:nvPr/>
              </p:nvSpPr>
              <p:spPr bwMode="auto">
                <a:xfrm>
                  <a:off x="703" y="3158"/>
                  <a:ext cx="1224" cy="22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47198" name="Rectangle 275"/>
                <p:cNvSpPr>
                  <a:spLocks noChangeArrowheads="1"/>
                </p:cNvSpPr>
                <p:nvPr/>
              </p:nvSpPr>
              <p:spPr bwMode="auto">
                <a:xfrm>
                  <a:off x="666" y="3122"/>
                  <a:ext cx="1398" cy="5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bg2"/>
                    </a:buClr>
                  </a:pPr>
                  <a:r>
                    <a:rPr lang="en-US" sz="2400" b="1" dirty="0">
                      <a:latin typeface="Times New Roman" pitchFamily="18" charset="0"/>
                    </a:rPr>
                    <a:t>a-&gt;b    DATA</a:t>
                  </a:r>
                </a:p>
              </p:txBody>
            </p:sp>
            <p:sp>
              <p:nvSpPr>
                <p:cNvPr id="47199" name="Line 276"/>
                <p:cNvSpPr>
                  <a:spLocks noChangeShapeType="1"/>
                </p:cNvSpPr>
                <p:nvPr/>
              </p:nvSpPr>
              <p:spPr bwMode="auto">
                <a:xfrm>
                  <a:off x="1202" y="3158"/>
                  <a:ext cx="0" cy="2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47196" name="Line 277"/>
              <p:cNvSpPr>
                <a:spLocks noChangeShapeType="1"/>
              </p:cNvSpPr>
              <p:nvPr/>
            </p:nvSpPr>
            <p:spPr bwMode="auto">
              <a:xfrm>
                <a:off x="839" y="2387"/>
                <a:ext cx="0" cy="499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7179" name="Group 278"/>
            <p:cNvGrpSpPr>
              <a:grpSpLocks noChangeAspect="1"/>
            </p:cNvGrpSpPr>
            <p:nvPr/>
          </p:nvGrpSpPr>
          <p:grpSpPr bwMode="auto">
            <a:xfrm>
              <a:off x="900" y="2024"/>
              <a:ext cx="438" cy="453"/>
              <a:chOff x="900" y="2024"/>
              <a:chExt cx="438" cy="453"/>
            </a:xfrm>
          </p:grpSpPr>
          <p:sp>
            <p:nvSpPr>
              <p:cNvPr id="47180" name="AutoShape 279"/>
              <p:cNvSpPr>
                <a:spLocks noChangeAspect="1" noChangeArrowheads="1" noTextEdit="1"/>
              </p:cNvSpPr>
              <p:nvPr/>
            </p:nvSpPr>
            <p:spPr bwMode="auto">
              <a:xfrm>
                <a:off x="900" y="2024"/>
                <a:ext cx="438" cy="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1" name="Freeform 280"/>
              <p:cNvSpPr>
                <a:spLocks/>
              </p:cNvSpPr>
              <p:nvPr/>
            </p:nvSpPr>
            <p:spPr bwMode="auto">
              <a:xfrm>
                <a:off x="900" y="2024"/>
                <a:ext cx="438" cy="453"/>
              </a:xfrm>
              <a:custGeom>
                <a:avLst/>
                <a:gdLst>
                  <a:gd name="T0" fmla="*/ 393 w 1314"/>
                  <a:gd name="T1" fmla="*/ 453 h 1359"/>
                  <a:gd name="T2" fmla="*/ 402 w 1314"/>
                  <a:gd name="T3" fmla="*/ 452 h 1359"/>
                  <a:gd name="T4" fmla="*/ 410 w 1314"/>
                  <a:gd name="T5" fmla="*/ 449 h 1359"/>
                  <a:gd name="T6" fmla="*/ 418 w 1314"/>
                  <a:gd name="T7" fmla="*/ 444 h 1359"/>
                  <a:gd name="T8" fmla="*/ 425 w 1314"/>
                  <a:gd name="T9" fmla="*/ 437 h 1359"/>
                  <a:gd name="T10" fmla="*/ 430 w 1314"/>
                  <a:gd name="T11" fmla="*/ 430 h 1359"/>
                  <a:gd name="T12" fmla="*/ 434 w 1314"/>
                  <a:gd name="T13" fmla="*/ 421 h 1359"/>
                  <a:gd name="T14" fmla="*/ 437 w 1314"/>
                  <a:gd name="T15" fmla="*/ 411 h 1359"/>
                  <a:gd name="T16" fmla="*/ 438 w 1314"/>
                  <a:gd name="T17" fmla="*/ 400 h 1359"/>
                  <a:gd name="T18" fmla="*/ 438 w 1314"/>
                  <a:gd name="T19" fmla="*/ 53 h 1359"/>
                  <a:gd name="T20" fmla="*/ 437 w 1314"/>
                  <a:gd name="T21" fmla="*/ 42 h 1359"/>
                  <a:gd name="T22" fmla="*/ 434 w 1314"/>
                  <a:gd name="T23" fmla="*/ 32 h 1359"/>
                  <a:gd name="T24" fmla="*/ 430 w 1314"/>
                  <a:gd name="T25" fmla="*/ 23 h 1359"/>
                  <a:gd name="T26" fmla="*/ 425 w 1314"/>
                  <a:gd name="T27" fmla="*/ 16 h 1359"/>
                  <a:gd name="T28" fmla="*/ 418 w 1314"/>
                  <a:gd name="T29" fmla="*/ 9 h 1359"/>
                  <a:gd name="T30" fmla="*/ 410 w 1314"/>
                  <a:gd name="T31" fmla="*/ 4 h 1359"/>
                  <a:gd name="T32" fmla="*/ 402 w 1314"/>
                  <a:gd name="T33" fmla="*/ 1 h 1359"/>
                  <a:gd name="T34" fmla="*/ 393 w 1314"/>
                  <a:gd name="T35" fmla="*/ 0 h 1359"/>
                  <a:gd name="T36" fmla="*/ 45 w 1314"/>
                  <a:gd name="T37" fmla="*/ 0 h 1359"/>
                  <a:gd name="T38" fmla="*/ 36 w 1314"/>
                  <a:gd name="T39" fmla="*/ 1 h 1359"/>
                  <a:gd name="T40" fmla="*/ 27 w 1314"/>
                  <a:gd name="T41" fmla="*/ 4 h 1359"/>
                  <a:gd name="T42" fmla="*/ 20 w 1314"/>
                  <a:gd name="T43" fmla="*/ 9 h 1359"/>
                  <a:gd name="T44" fmla="*/ 13 w 1314"/>
                  <a:gd name="T45" fmla="*/ 16 h 1359"/>
                  <a:gd name="T46" fmla="*/ 8 w 1314"/>
                  <a:gd name="T47" fmla="*/ 23 h 1359"/>
                  <a:gd name="T48" fmla="*/ 4 w 1314"/>
                  <a:gd name="T49" fmla="*/ 32 h 1359"/>
                  <a:gd name="T50" fmla="*/ 1 w 1314"/>
                  <a:gd name="T51" fmla="*/ 42 h 1359"/>
                  <a:gd name="T52" fmla="*/ 0 w 1314"/>
                  <a:gd name="T53" fmla="*/ 53 h 1359"/>
                  <a:gd name="T54" fmla="*/ 0 w 1314"/>
                  <a:gd name="T55" fmla="*/ 400 h 1359"/>
                  <a:gd name="T56" fmla="*/ 1 w 1314"/>
                  <a:gd name="T57" fmla="*/ 411 h 1359"/>
                  <a:gd name="T58" fmla="*/ 4 w 1314"/>
                  <a:gd name="T59" fmla="*/ 421 h 1359"/>
                  <a:gd name="T60" fmla="*/ 8 w 1314"/>
                  <a:gd name="T61" fmla="*/ 430 h 1359"/>
                  <a:gd name="T62" fmla="*/ 13 w 1314"/>
                  <a:gd name="T63" fmla="*/ 437 h 1359"/>
                  <a:gd name="T64" fmla="*/ 20 w 1314"/>
                  <a:gd name="T65" fmla="*/ 444 h 1359"/>
                  <a:gd name="T66" fmla="*/ 27 w 1314"/>
                  <a:gd name="T67" fmla="*/ 449 h 1359"/>
                  <a:gd name="T68" fmla="*/ 36 w 1314"/>
                  <a:gd name="T69" fmla="*/ 452 h 1359"/>
                  <a:gd name="T70" fmla="*/ 45 w 1314"/>
                  <a:gd name="T71" fmla="*/ 453 h 1359"/>
                  <a:gd name="T72" fmla="*/ 393 w 1314"/>
                  <a:gd name="T73" fmla="*/ 453 h 135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314"/>
                  <a:gd name="T112" fmla="*/ 0 h 1359"/>
                  <a:gd name="T113" fmla="*/ 1314 w 1314"/>
                  <a:gd name="T114" fmla="*/ 1359 h 135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314" h="1359">
                    <a:moveTo>
                      <a:pt x="1179" y="1359"/>
                    </a:moveTo>
                    <a:lnTo>
                      <a:pt x="1206" y="1356"/>
                    </a:lnTo>
                    <a:lnTo>
                      <a:pt x="1231" y="1347"/>
                    </a:lnTo>
                    <a:lnTo>
                      <a:pt x="1255" y="1332"/>
                    </a:lnTo>
                    <a:lnTo>
                      <a:pt x="1275" y="1312"/>
                    </a:lnTo>
                    <a:lnTo>
                      <a:pt x="1291" y="1290"/>
                    </a:lnTo>
                    <a:lnTo>
                      <a:pt x="1303" y="1263"/>
                    </a:lnTo>
                    <a:lnTo>
                      <a:pt x="1311" y="1233"/>
                    </a:lnTo>
                    <a:lnTo>
                      <a:pt x="1314" y="1201"/>
                    </a:lnTo>
                    <a:lnTo>
                      <a:pt x="1314" y="158"/>
                    </a:lnTo>
                    <a:lnTo>
                      <a:pt x="1311" y="126"/>
                    </a:lnTo>
                    <a:lnTo>
                      <a:pt x="1303" y="96"/>
                    </a:lnTo>
                    <a:lnTo>
                      <a:pt x="1291" y="69"/>
                    </a:lnTo>
                    <a:lnTo>
                      <a:pt x="1275" y="47"/>
                    </a:lnTo>
                    <a:lnTo>
                      <a:pt x="1255" y="27"/>
                    </a:lnTo>
                    <a:lnTo>
                      <a:pt x="1231" y="12"/>
                    </a:lnTo>
                    <a:lnTo>
                      <a:pt x="1206" y="3"/>
                    </a:lnTo>
                    <a:lnTo>
                      <a:pt x="1179" y="0"/>
                    </a:lnTo>
                    <a:lnTo>
                      <a:pt x="134" y="0"/>
                    </a:lnTo>
                    <a:lnTo>
                      <a:pt x="107" y="3"/>
                    </a:lnTo>
                    <a:lnTo>
                      <a:pt x="82" y="12"/>
                    </a:lnTo>
                    <a:lnTo>
                      <a:pt x="59" y="27"/>
                    </a:lnTo>
                    <a:lnTo>
                      <a:pt x="39" y="47"/>
                    </a:lnTo>
                    <a:lnTo>
                      <a:pt x="23" y="69"/>
                    </a:lnTo>
                    <a:lnTo>
                      <a:pt x="11" y="96"/>
                    </a:lnTo>
                    <a:lnTo>
                      <a:pt x="3" y="126"/>
                    </a:lnTo>
                    <a:lnTo>
                      <a:pt x="0" y="158"/>
                    </a:lnTo>
                    <a:lnTo>
                      <a:pt x="0" y="1201"/>
                    </a:lnTo>
                    <a:lnTo>
                      <a:pt x="3" y="1233"/>
                    </a:lnTo>
                    <a:lnTo>
                      <a:pt x="11" y="1263"/>
                    </a:lnTo>
                    <a:lnTo>
                      <a:pt x="23" y="1290"/>
                    </a:lnTo>
                    <a:lnTo>
                      <a:pt x="39" y="1312"/>
                    </a:lnTo>
                    <a:lnTo>
                      <a:pt x="59" y="1332"/>
                    </a:lnTo>
                    <a:lnTo>
                      <a:pt x="82" y="1347"/>
                    </a:lnTo>
                    <a:lnTo>
                      <a:pt x="107" y="1356"/>
                    </a:lnTo>
                    <a:lnTo>
                      <a:pt x="134" y="1359"/>
                    </a:lnTo>
                    <a:lnTo>
                      <a:pt x="1179" y="1359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2" name="Freeform 281"/>
              <p:cNvSpPr>
                <a:spLocks/>
              </p:cNvSpPr>
              <p:nvPr/>
            </p:nvSpPr>
            <p:spPr bwMode="auto">
              <a:xfrm>
                <a:off x="989" y="2172"/>
                <a:ext cx="265" cy="172"/>
              </a:xfrm>
              <a:custGeom>
                <a:avLst/>
                <a:gdLst>
                  <a:gd name="T0" fmla="*/ 119 w 795"/>
                  <a:gd name="T1" fmla="*/ 0 h 514"/>
                  <a:gd name="T2" fmla="*/ 93 w 795"/>
                  <a:gd name="T3" fmla="*/ 4 h 514"/>
                  <a:gd name="T4" fmla="*/ 70 w 795"/>
                  <a:gd name="T5" fmla="*/ 10 h 514"/>
                  <a:gd name="T6" fmla="*/ 49 w 795"/>
                  <a:gd name="T7" fmla="*/ 20 h 514"/>
                  <a:gd name="T8" fmla="*/ 30 w 795"/>
                  <a:gd name="T9" fmla="*/ 31 h 514"/>
                  <a:gd name="T10" fmla="*/ 16 w 795"/>
                  <a:gd name="T11" fmla="*/ 45 h 514"/>
                  <a:gd name="T12" fmla="*/ 6 w 795"/>
                  <a:gd name="T13" fmla="*/ 60 h 514"/>
                  <a:gd name="T14" fmla="*/ 1 w 795"/>
                  <a:gd name="T15" fmla="*/ 77 h 514"/>
                  <a:gd name="T16" fmla="*/ 1 w 795"/>
                  <a:gd name="T17" fmla="*/ 95 h 514"/>
                  <a:gd name="T18" fmla="*/ 6 w 795"/>
                  <a:gd name="T19" fmla="*/ 111 h 514"/>
                  <a:gd name="T20" fmla="*/ 16 w 795"/>
                  <a:gd name="T21" fmla="*/ 127 h 514"/>
                  <a:gd name="T22" fmla="*/ 30 w 795"/>
                  <a:gd name="T23" fmla="*/ 141 h 514"/>
                  <a:gd name="T24" fmla="*/ 49 w 795"/>
                  <a:gd name="T25" fmla="*/ 153 h 514"/>
                  <a:gd name="T26" fmla="*/ 70 w 795"/>
                  <a:gd name="T27" fmla="*/ 162 h 514"/>
                  <a:gd name="T28" fmla="*/ 93 w 795"/>
                  <a:gd name="T29" fmla="*/ 168 h 514"/>
                  <a:gd name="T30" fmla="*/ 119 w 795"/>
                  <a:gd name="T31" fmla="*/ 172 h 514"/>
                  <a:gd name="T32" fmla="*/ 146 w 795"/>
                  <a:gd name="T33" fmla="*/ 172 h 514"/>
                  <a:gd name="T34" fmla="*/ 172 w 795"/>
                  <a:gd name="T35" fmla="*/ 168 h 514"/>
                  <a:gd name="T36" fmla="*/ 196 w 795"/>
                  <a:gd name="T37" fmla="*/ 162 h 514"/>
                  <a:gd name="T38" fmla="*/ 217 w 795"/>
                  <a:gd name="T39" fmla="*/ 153 h 514"/>
                  <a:gd name="T40" fmla="*/ 235 w 795"/>
                  <a:gd name="T41" fmla="*/ 141 h 514"/>
                  <a:gd name="T42" fmla="*/ 249 w 795"/>
                  <a:gd name="T43" fmla="*/ 127 h 514"/>
                  <a:gd name="T44" fmla="*/ 259 w 795"/>
                  <a:gd name="T45" fmla="*/ 111 h 514"/>
                  <a:gd name="T46" fmla="*/ 264 w 795"/>
                  <a:gd name="T47" fmla="*/ 95 h 514"/>
                  <a:gd name="T48" fmla="*/ 264 w 795"/>
                  <a:gd name="T49" fmla="*/ 77 h 514"/>
                  <a:gd name="T50" fmla="*/ 259 w 795"/>
                  <a:gd name="T51" fmla="*/ 60 h 514"/>
                  <a:gd name="T52" fmla="*/ 249 w 795"/>
                  <a:gd name="T53" fmla="*/ 45 h 514"/>
                  <a:gd name="T54" fmla="*/ 235 w 795"/>
                  <a:gd name="T55" fmla="*/ 31 h 514"/>
                  <a:gd name="T56" fmla="*/ 217 w 795"/>
                  <a:gd name="T57" fmla="*/ 20 h 514"/>
                  <a:gd name="T58" fmla="*/ 196 w 795"/>
                  <a:gd name="T59" fmla="*/ 10 h 514"/>
                  <a:gd name="T60" fmla="*/ 172 w 795"/>
                  <a:gd name="T61" fmla="*/ 4 h 514"/>
                  <a:gd name="T62" fmla="*/ 146 w 795"/>
                  <a:gd name="T63" fmla="*/ 0 h 51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95"/>
                  <a:gd name="T97" fmla="*/ 0 h 514"/>
                  <a:gd name="T98" fmla="*/ 795 w 795"/>
                  <a:gd name="T99" fmla="*/ 514 h 51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95" h="514">
                    <a:moveTo>
                      <a:pt x="397" y="0"/>
                    </a:moveTo>
                    <a:lnTo>
                      <a:pt x="357" y="1"/>
                    </a:lnTo>
                    <a:lnTo>
                      <a:pt x="317" y="5"/>
                    </a:lnTo>
                    <a:lnTo>
                      <a:pt x="279" y="12"/>
                    </a:lnTo>
                    <a:lnTo>
                      <a:pt x="243" y="20"/>
                    </a:lnTo>
                    <a:lnTo>
                      <a:pt x="209" y="31"/>
                    </a:lnTo>
                    <a:lnTo>
                      <a:pt x="175" y="44"/>
                    </a:lnTo>
                    <a:lnTo>
                      <a:pt x="146" y="59"/>
                    </a:lnTo>
                    <a:lnTo>
                      <a:pt x="116" y="75"/>
                    </a:lnTo>
                    <a:lnTo>
                      <a:pt x="91" y="94"/>
                    </a:lnTo>
                    <a:lnTo>
                      <a:pt x="68" y="114"/>
                    </a:lnTo>
                    <a:lnTo>
                      <a:pt x="48" y="134"/>
                    </a:lnTo>
                    <a:lnTo>
                      <a:pt x="31" y="156"/>
                    </a:lnTo>
                    <a:lnTo>
                      <a:pt x="17" y="180"/>
                    </a:lnTo>
                    <a:lnTo>
                      <a:pt x="8" y="204"/>
                    </a:lnTo>
                    <a:lnTo>
                      <a:pt x="3" y="230"/>
                    </a:lnTo>
                    <a:lnTo>
                      <a:pt x="0" y="257"/>
                    </a:lnTo>
                    <a:lnTo>
                      <a:pt x="3" y="283"/>
                    </a:lnTo>
                    <a:lnTo>
                      <a:pt x="8" y="309"/>
                    </a:lnTo>
                    <a:lnTo>
                      <a:pt x="17" y="333"/>
                    </a:lnTo>
                    <a:lnTo>
                      <a:pt x="31" y="357"/>
                    </a:lnTo>
                    <a:lnTo>
                      <a:pt x="48" y="379"/>
                    </a:lnTo>
                    <a:lnTo>
                      <a:pt x="68" y="401"/>
                    </a:lnTo>
                    <a:lnTo>
                      <a:pt x="91" y="421"/>
                    </a:lnTo>
                    <a:lnTo>
                      <a:pt x="116" y="438"/>
                    </a:lnTo>
                    <a:lnTo>
                      <a:pt x="146" y="456"/>
                    </a:lnTo>
                    <a:lnTo>
                      <a:pt x="175" y="470"/>
                    </a:lnTo>
                    <a:lnTo>
                      <a:pt x="209" y="484"/>
                    </a:lnTo>
                    <a:lnTo>
                      <a:pt x="243" y="494"/>
                    </a:lnTo>
                    <a:lnTo>
                      <a:pt x="279" y="502"/>
                    </a:lnTo>
                    <a:lnTo>
                      <a:pt x="317" y="509"/>
                    </a:lnTo>
                    <a:lnTo>
                      <a:pt x="357" y="513"/>
                    </a:lnTo>
                    <a:lnTo>
                      <a:pt x="397" y="514"/>
                    </a:lnTo>
                    <a:lnTo>
                      <a:pt x="437" y="513"/>
                    </a:lnTo>
                    <a:lnTo>
                      <a:pt x="477" y="509"/>
                    </a:lnTo>
                    <a:lnTo>
                      <a:pt x="515" y="502"/>
                    </a:lnTo>
                    <a:lnTo>
                      <a:pt x="552" y="494"/>
                    </a:lnTo>
                    <a:lnTo>
                      <a:pt x="587" y="484"/>
                    </a:lnTo>
                    <a:lnTo>
                      <a:pt x="619" y="470"/>
                    </a:lnTo>
                    <a:lnTo>
                      <a:pt x="650" y="456"/>
                    </a:lnTo>
                    <a:lnTo>
                      <a:pt x="679" y="438"/>
                    </a:lnTo>
                    <a:lnTo>
                      <a:pt x="704" y="421"/>
                    </a:lnTo>
                    <a:lnTo>
                      <a:pt x="727" y="401"/>
                    </a:lnTo>
                    <a:lnTo>
                      <a:pt x="747" y="379"/>
                    </a:lnTo>
                    <a:lnTo>
                      <a:pt x="765" y="357"/>
                    </a:lnTo>
                    <a:lnTo>
                      <a:pt x="778" y="333"/>
                    </a:lnTo>
                    <a:lnTo>
                      <a:pt x="787" y="309"/>
                    </a:lnTo>
                    <a:lnTo>
                      <a:pt x="793" y="283"/>
                    </a:lnTo>
                    <a:lnTo>
                      <a:pt x="795" y="257"/>
                    </a:lnTo>
                    <a:lnTo>
                      <a:pt x="793" y="230"/>
                    </a:lnTo>
                    <a:lnTo>
                      <a:pt x="787" y="204"/>
                    </a:lnTo>
                    <a:lnTo>
                      <a:pt x="778" y="180"/>
                    </a:lnTo>
                    <a:lnTo>
                      <a:pt x="765" y="156"/>
                    </a:lnTo>
                    <a:lnTo>
                      <a:pt x="747" y="134"/>
                    </a:lnTo>
                    <a:lnTo>
                      <a:pt x="727" y="114"/>
                    </a:lnTo>
                    <a:lnTo>
                      <a:pt x="704" y="94"/>
                    </a:lnTo>
                    <a:lnTo>
                      <a:pt x="679" y="75"/>
                    </a:lnTo>
                    <a:lnTo>
                      <a:pt x="650" y="59"/>
                    </a:lnTo>
                    <a:lnTo>
                      <a:pt x="619" y="44"/>
                    </a:lnTo>
                    <a:lnTo>
                      <a:pt x="587" y="31"/>
                    </a:lnTo>
                    <a:lnTo>
                      <a:pt x="552" y="20"/>
                    </a:lnTo>
                    <a:lnTo>
                      <a:pt x="515" y="12"/>
                    </a:lnTo>
                    <a:lnTo>
                      <a:pt x="477" y="5"/>
                    </a:lnTo>
                    <a:lnTo>
                      <a:pt x="437" y="1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3" name="Freeform 282"/>
              <p:cNvSpPr>
                <a:spLocks/>
              </p:cNvSpPr>
              <p:nvPr/>
            </p:nvSpPr>
            <p:spPr bwMode="auto">
              <a:xfrm>
                <a:off x="1004" y="2187"/>
                <a:ext cx="234" cy="141"/>
              </a:xfrm>
              <a:custGeom>
                <a:avLst/>
                <a:gdLst>
                  <a:gd name="T0" fmla="*/ 0 w 702"/>
                  <a:gd name="T1" fmla="*/ 63 h 423"/>
                  <a:gd name="T2" fmla="*/ 5 w 702"/>
                  <a:gd name="T3" fmla="*/ 50 h 423"/>
                  <a:gd name="T4" fmla="*/ 14 w 702"/>
                  <a:gd name="T5" fmla="*/ 37 h 423"/>
                  <a:gd name="T6" fmla="*/ 27 w 702"/>
                  <a:gd name="T7" fmla="*/ 26 h 423"/>
                  <a:gd name="T8" fmla="*/ 43 w 702"/>
                  <a:gd name="T9" fmla="*/ 16 h 423"/>
                  <a:gd name="T10" fmla="*/ 61 w 702"/>
                  <a:gd name="T11" fmla="*/ 9 h 423"/>
                  <a:gd name="T12" fmla="*/ 82 w 702"/>
                  <a:gd name="T13" fmla="*/ 3 h 423"/>
                  <a:gd name="T14" fmla="*/ 105 w 702"/>
                  <a:gd name="T15" fmla="*/ 1 h 423"/>
                  <a:gd name="T16" fmla="*/ 129 w 702"/>
                  <a:gd name="T17" fmla="*/ 1 h 423"/>
                  <a:gd name="T18" fmla="*/ 151 w 702"/>
                  <a:gd name="T19" fmla="*/ 3 h 423"/>
                  <a:gd name="T20" fmla="*/ 172 w 702"/>
                  <a:gd name="T21" fmla="*/ 9 h 423"/>
                  <a:gd name="T22" fmla="*/ 191 w 702"/>
                  <a:gd name="T23" fmla="*/ 16 h 423"/>
                  <a:gd name="T24" fmla="*/ 207 w 702"/>
                  <a:gd name="T25" fmla="*/ 26 h 423"/>
                  <a:gd name="T26" fmla="*/ 220 w 702"/>
                  <a:gd name="T27" fmla="*/ 37 h 423"/>
                  <a:gd name="T28" fmla="*/ 229 w 702"/>
                  <a:gd name="T29" fmla="*/ 50 h 423"/>
                  <a:gd name="T30" fmla="*/ 233 w 702"/>
                  <a:gd name="T31" fmla="*/ 63 h 423"/>
                  <a:gd name="T32" fmla="*/ 233 w 702"/>
                  <a:gd name="T33" fmla="*/ 78 h 423"/>
                  <a:gd name="T34" fmla="*/ 229 w 702"/>
                  <a:gd name="T35" fmla="*/ 91 h 423"/>
                  <a:gd name="T36" fmla="*/ 220 w 702"/>
                  <a:gd name="T37" fmla="*/ 104 h 423"/>
                  <a:gd name="T38" fmla="*/ 207 w 702"/>
                  <a:gd name="T39" fmla="*/ 115 h 423"/>
                  <a:gd name="T40" fmla="*/ 191 w 702"/>
                  <a:gd name="T41" fmla="*/ 125 h 423"/>
                  <a:gd name="T42" fmla="*/ 172 w 702"/>
                  <a:gd name="T43" fmla="*/ 132 h 423"/>
                  <a:gd name="T44" fmla="*/ 151 w 702"/>
                  <a:gd name="T45" fmla="*/ 138 h 423"/>
                  <a:gd name="T46" fmla="*/ 129 w 702"/>
                  <a:gd name="T47" fmla="*/ 140 h 423"/>
                  <a:gd name="T48" fmla="*/ 105 w 702"/>
                  <a:gd name="T49" fmla="*/ 140 h 423"/>
                  <a:gd name="T50" fmla="*/ 82 w 702"/>
                  <a:gd name="T51" fmla="*/ 138 h 423"/>
                  <a:gd name="T52" fmla="*/ 61 w 702"/>
                  <a:gd name="T53" fmla="*/ 132 h 423"/>
                  <a:gd name="T54" fmla="*/ 43 w 702"/>
                  <a:gd name="T55" fmla="*/ 125 h 423"/>
                  <a:gd name="T56" fmla="*/ 27 w 702"/>
                  <a:gd name="T57" fmla="*/ 115 h 423"/>
                  <a:gd name="T58" fmla="*/ 14 w 702"/>
                  <a:gd name="T59" fmla="*/ 104 h 423"/>
                  <a:gd name="T60" fmla="*/ 5 w 702"/>
                  <a:gd name="T61" fmla="*/ 91 h 423"/>
                  <a:gd name="T62" fmla="*/ 0 w 702"/>
                  <a:gd name="T63" fmla="*/ 78 h 4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02"/>
                  <a:gd name="T97" fmla="*/ 0 h 423"/>
                  <a:gd name="T98" fmla="*/ 702 w 702"/>
                  <a:gd name="T99" fmla="*/ 423 h 4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02" h="423">
                    <a:moveTo>
                      <a:pt x="0" y="212"/>
                    </a:moveTo>
                    <a:lnTo>
                      <a:pt x="1" y="190"/>
                    </a:lnTo>
                    <a:lnTo>
                      <a:pt x="6" y="169"/>
                    </a:lnTo>
                    <a:lnTo>
                      <a:pt x="16" y="149"/>
                    </a:lnTo>
                    <a:lnTo>
                      <a:pt x="28" y="130"/>
                    </a:lnTo>
                    <a:lnTo>
                      <a:pt x="43" y="111"/>
                    </a:lnTo>
                    <a:lnTo>
                      <a:pt x="60" y="94"/>
                    </a:lnTo>
                    <a:lnTo>
                      <a:pt x="80" y="78"/>
                    </a:lnTo>
                    <a:lnTo>
                      <a:pt x="103" y="62"/>
                    </a:lnTo>
                    <a:lnTo>
                      <a:pt x="128" y="49"/>
                    </a:lnTo>
                    <a:lnTo>
                      <a:pt x="155" y="36"/>
                    </a:lnTo>
                    <a:lnTo>
                      <a:pt x="183" y="26"/>
                    </a:lnTo>
                    <a:lnTo>
                      <a:pt x="214" y="16"/>
                    </a:lnTo>
                    <a:lnTo>
                      <a:pt x="246" y="10"/>
                    </a:lnTo>
                    <a:lnTo>
                      <a:pt x="279" y="4"/>
                    </a:lnTo>
                    <a:lnTo>
                      <a:pt x="314" y="2"/>
                    </a:lnTo>
                    <a:lnTo>
                      <a:pt x="350" y="0"/>
                    </a:lnTo>
                    <a:lnTo>
                      <a:pt x="386" y="2"/>
                    </a:lnTo>
                    <a:lnTo>
                      <a:pt x="421" y="4"/>
                    </a:lnTo>
                    <a:lnTo>
                      <a:pt x="454" y="10"/>
                    </a:lnTo>
                    <a:lnTo>
                      <a:pt x="486" y="16"/>
                    </a:lnTo>
                    <a:lnTo>
                      <a:pt x="517" y="26"/>
                    </a:lnTo>
                    <a:lnTo>
                      <a:pt x="547" y="36"/>
                    </a:lnTo>
                    <a:lnTo>
                      <a:pt x="573" y="49"/>
                    </a:lnTo>
                    <a:lnTo>
                      <a:pt x="599" y="62"/>
                    </a:lnTo>
                    <a:lnTo>
                      <a:pt x="621" y="78"/>
                    </a:lnTo>
                    <a:lnTo>
                      <a:pt x="641" y="94"/>
                    </a:lnTo>
                    <a:lnTo>
                      <a:pt x="659" y="111"/>
                    </a:lnTo>
                    <a:lnTo>
                      <a:pt x="674" y="130"/>
                    </a:lnTo>
                    <a:lnTo>
                      <a:pt x="686" y="149"/>
                    </a:lnTo>
                    <a:lnTo>
                      <a:pt x="695" y="169"/>
                    </a:lnTo>
                    <a:lnTo>
                      <a:pt x="700" y="190"/>
                    </a:lnTo>
                    <a:lnTo>
                      <a:pt x="702" y="212"/>
                    </a:lnTo>
                    <a:lnTo>
                      <a:pt x="700" y="233"/>
                    </a:lnTo>
                    <a:lnTo>
                      <a:pt x="695" y="254"/>
                    </a:lnTo>
                    <a:lnTo>
                      <a:pt x="686" y="274"/>
                    </a:lnTo>
                    <a:lnTo>
                      <a:pt x="674" y="293"/>
                    </a:lnTo>
                    <a:lnTo>
                      <a:pt x="659" y="312"/>
                    </a:lnTo>
                    <a:lnTo>
                      <a:pt x="641" y="329"/>
                    </a:lnTo>
                    <a:lnTo>
                      <a:pt x="621" y="345"/>
                    </a:lnTo>
                    <a:lnTo>
                      <a:pt x="599" y="361"/>
                    </a:lnTo>
                    <a:lnTo>
                      <a:pt x="573" y="375"/>
                    </a:lnTo>
                    <a:lnTo>
                      <a:pt x="547" y="387"/>
                    </a:lnTo>
                    <a:lnTo>
                      <a:pt x="517" y="397"/>
                    </a:lnTo>
                    <a:lnTo>
                      <a:pt x="486" y="407"/>
                    </a:lnTo>
                    <a:lnTo>
                      <a:pt x="454" y="413"/>
                    </a:lnTo>
                    <a:lnTo>
                      <a:pt x="421" y="419"/>
                    </a:lnTo>
                    <a:lnTo>
                      <a:pt x="386" y="421"/>
                    </a:lnTo>
                    <a:lnTo>
                      <a:pt x="350" y="423"/>
                    </a:lnTo>
                    <a:lnTo>
                      <a:pt x="314" y="421"/>
                    </a:lnTo>
                    <a:lnTo>
                      <a:pt x="279" y="419"/>
                    </a:lnTo>
                    <a:lnTo>
                      <a:pt x="246" y="413"/>
                    </a:lnTo>
                    <a:lnTo>
                      <a:pt x="214" y="407"/>
                    </a:lnTo>
                    <a:lnTo>
                      <a:pt x="183" y="397"/>
                    </a:lnTo>
                    <a:lnTo>
                      <a:pt x="155" y="387"/>
                    </a:lnTo>
                    <a:lnTo>
                      <a:pt x="128" y="375"/>
                    </a:lnTo>
                    <a:lnTo>
                      <a:pt x="103" y="361"/>
                    </a:lnTo>
                    <a:lnTo>
                      <a:pt x="80" y="345"/>
                    </a:lnTo>
                    <a:lnTo>
                      <a:pt x="60" y="329"/>
                    </a:lnTo>
                    <a:lnTo>
                      <a:pt x="43" y="312"/>
                    </a:lnTo>
                    <a:lnTo>
                      <a:pt x="28" y="293"/>
                    </a:lnTo>
                    <a:lnTo>
                      <a:pt x="16" y="274"/>
                    </a:lnTo>
                    <a:lnTo>
                      <a:pt x="6" y="254"/>
                    </a:lnTo>
                    <a:lnTo>
                      <a:pt x="1" y="233"/>
                    </a:lnTo>
                    <a:lnTo>
                      <a:pt x="0" y="2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4" name="Freeform 283"/>
              <p:cNvSpPr>
                <a:spLocks/>
              </p:cNvSpPr>
              <p:nvPr/>
            </p:nvSpPr>
            <p:spPr bwMode="auto">
              <a:xfrm>
                <a:off x="1047" y="2183"/>
                <a:ext cx="146" cy="146"/>
              </a:xfrm>
              <a:custGeom>
                <a:avLst/>
                <a:gdLst>
                  <a:gd name="T0" fmla="*/ 0 w 437"/>
                  <a:gd name="T1" fmla="*/ 81 h 438"/>
                  <a:gd name="T2" fmla="*/ 3 w 437"/>
                  <a:gd name="T3" fmla="*/ 95 h 438"/>
                  <a:gd name="T4" fmla="*/ 9 w 437"/>
                  <a:gd name="T5" fmla="*/ 108 h 438"/>
                  <a:gd name="T6" fmla="*/ 17 w 437"/>
                  <a:gd name="T7" fmla="*/ 119 h 438"/>
                  <a:gd name="T8" fmla="*/ 27 w 437"/>
                  <a:gd name="T9" fmla="*/ 129 h 438"/>
                  <a:gd name="T10" fmla="*/ 38 w 437"/>
                  <a:gd name="T11" fmla="*/ 137 h 438"/>
                  <a:gd name="T12" fmla="*/ 51 w 437"/>
                  <a:gd name="T13" fmla="*/ 143 h 438"/>
                  <a:gd name="T14" fmla="*/ 66 w 437"/>
                  <a:gd name="T15" fmla="*/ 146 h 438"/>
                  <a:gd name="T16" fmla="*/ 81 w 437"/>
                  <a:gd name="T17" fmla="*/ 146 h 438"/>
                  <a:gd name="T18" fmla="*/ 95 w 437"/>
                  <a:gd name="T19" fmla="*/ 143 h 438"/>
                  <a:gd name="T20" fmla="*/ 108 w 437"/>
                  <a:gd name="T21" fmla="*/ 137 h 438"/>
                  <a:gd name="T22" fmla="*/ 119 w 437"/>
                  <a:gd name="T23" fmla="*/ 129 h 438"/>
                  <a:gd name="T24" fmla="*/ 130 w 437"/>
                  <a:gd name="T25" fmla="*/ 119 h 438"/>
                  <a:gd name="T26" fmla="*/ 137 w 437"/>
                  <a:gd name="T27" fmla="*/ 108 h 438"/>
                  <a:gd name="T28" fmla="*/ 143 w 437"/>
                  <a:gd name="T29" fmla="*/ 95 h 438"/>
                  <a:gd name="T30" fmla="*/ 146 w 437"/>
                  <a:gd name="T31" fmla="*/ 81 h 438"/>
                  <a:gd name="T32" fmla="*/ 146 w 437"/>
                  <a:gd name="T33" fmla="*/ 65 h 438"/>
                  <a:gd name="T34" fmla="*/ 143 w 437"/>
                  <a:gd name="T35" fmla="*/ 51 h 438"/>
                  <a:gd name="T36" fmla="*/ 137 w 437"/>
                  <a:gd name="T37" fmla="*/ 38 h 438"/>
                  <a:gd name="T38" fmla="*/ 130 w 437"/>
                  <a:gd name="T39" fmla="*/ 27 h 438"/>
                  <a:gd name="T40" fmla="*/ 119 w 437"/>
                  <a:gd name="T41" fmla="*/ 17 h 438"/>
                  <a:gd name="T42" fmla="*/ 108 w 437"/>
                  <a:gd name="T43" fmla="*/ 9 h 438"/>
                  <a:gd name="T44" fmla="*/ 95 w 437"/>
                  <a:gd name="T45" fmla="*/ 3 h 438"/>
                  <a:gd name="T46" fmla="*/ 81 w 437"/>
                  <a:gd name="T47" fmla="*/ 0 h 438"/>
                  <a:gd name="T48" fmla="*/ 66 w 437"/>
                  <a:gd name="T49" fmla="*/ 0 h 438"/>
                  <a:gd name="T50" fmla="*/ 51 w 437"/>
                  <a:gd name="T51" fmla="*/ 3 h 438"/>
                  <a:gd name="T52" fmla="*/ 38 w 437"/>
                  <a:gd name="T53" fmla="*/ 9 h 438"/>
                  <a:gd name="T54" fmla="*/ 27 w 437"/>
                  <a:gd name="T55" fmla="*/ 17 h 438"/>
                  <a:gd name="T56" fmla="*/ 17 w 437"/>
                  <a:gd name="T57" fmla="*/ 27 h 438"/>
                  <a:gd name="T58" fmla="*/ 9 w 437"/>
                  <a:gd name="T59" fmla="*/ 38 h 438"/>
                  <a:gd name="T60" fmla="*/ 3 w 437"/>
                  <a:gd name="T61" fmla="*/ 51 h 438"/>
                  <a:gd name="T62" fmla="*/ 0 w 437"/>
                  <a:gd name="T63" fmla="*/ 65 h 43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37"/>
                  <a:gd name="T97" fmla="*/ 0 h 438"/>
                  <a:gd name="T98" fmla="*/ 437 w 437"/>
                  <a:gd name="T99" fmla="*/ 438 h 43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37" h="438">
                    <a:moveTo>
                      <a:pt x="0" y="219"/>
                    </a:moveTo>
                    <a:lnTo>
                      <a:pt x="1" y="242"/>
                    </a:lnTo>
                    <a:lnTo>
                      <a:pt x="4" y="263"/>
                    </a:lnTo>
                    <a:lnTo>
                      <a:pt x="9" y="285"/>
                    </a:lnTo>
                    <a:lnTo>
                      <a:pt x="17" y="305"/>
                    </a:lnTo>
                    <a:lnTo>
                      <a:pt x="27" y="323"/>
                    </a:lnTo>
                    <a:lnTo>
                      <a:pt x="38" y="341"/>
                    </a:lnTo>
                    <a:lnTo>
                      <a:pt x="51" y="358"/>
                    </a:lnTo>
                    <a:lnTo>
                      <a:pt x="64" y="374"/>
                    </a:lnTo>
                    <a:lnTo>
                      <a:pt x="80" y="388"/>
                    </a:lnTo>
                    <a:lnTo>
                      <a:pt x="96" y="401"/>
                    </a:lnTo>
                    <a:lnTo>
                      <a:pt x="115" y="412"/>
                    </a:lnTo>
                    <a:lnTo>
                      <a:pt x="134" y="421"/>
                    </a:lnTo>
                    <a:lnTo>
                      <a:pt x="154" y="429"/>
                    </a:lnTo>
                    <a:lnTo>
                      <a:pt x="174" y="434"/>
                    </a:lnTo>
                    <a:lnTo>
                      <a:pt x="197" y="437"/>
                    </a:lnTo>
                    <a:lnTo>
                      <a:pt x="218" y="438"/>
                    </a:lnTo>
                    <a:lnTo>
                      <a:pt x="241" y="437"/>
                    </a:lnTo>
                    <a:lnTo>
                      <a:pt x="262" y="434"/>
                    </a:lnTo>
                    <a:lnTo>
                      <a:pt x="284" y="429"/>
                    </a:lnTo>
                    <a:lnTo>
                      <a:pt x="304" y="421"/>
                    </a:lnTo>
                    <a:lnTo>
                      <a:pt x="322" y="412"/>
                    </a:lnTo>
                    <a:lnTo>
                      <a:pt x="341" y="401"/>
                    </a:lnTo>
                    <a:lnTo>
                      <a:pt x="357" y="388"/>
                    </a:lnTo>
                    <a:lnTo>
                      <a:pt x="373" y="374"/>
                    </a:lnTo>
                    <a:lnTo>
                      <a:pt x="388" y="358"/>
                    </a:lnTo>
                    <a:lnTo>
                      <a:pt x="400" y="341"/>
                    </a:lnTo>
                    <a:lnTo>
                      <a:pt x="410" y="323"/>
                    </a:lnTo>
                    <a:lnTo>
                      <a:pt x="420" y="305"/>
                    </a:lnTo>
                    <a:lnTo>
                      <a:pt x="428" y="285"/>
                    </a:lnTo>
                    <a:lnTo>
                      <a:pt x="433" y="263"/>
                    </a:lnTo>
                    <a:lnTo>
                      <a:pt x="436" y="242"/>
                    </a:lnTo>
                    <a:lnTo>
                      <a:pt x="437" y="219"/>
                    </a:lnTo>
                    <a:lnTo>
                      <a:pt x="436" y="196"/>
                    </a:lnTo>
                    <a:lnTo>
                      <a:pt x="433" y="175"/>
                    </a:lnTo>
                    <a:lnTo>
                      <a:pt x="428" y="154"/>
                    </a:lnTo>
                    <a:lnTo>
                      <a:pt x="420" y="134"/>
                    </a:lnTo>
                    <a:lnTo>
                      <a:pt x="410" y="115"/>
                    </a:lnTo>
                    <a:lnTo>
                      <a:pt x="400" y="98"/>
                    </a:lnTo>
                    <a:lnTo>
                      <a:pt x="388" y="80"/>
                    </a:lnTo>
                    <a:lnTo>
                      <a:pt x="373" y="64"/>
                    </a:lnTo>
                    <a:lnTo>
                      <a:pt x="357" y="51"/>
                    </a:lnTo>
                    <a:lnTo>
                      <a:pt x="341" y="37"/>
                    </a:lnTo>
                    <a:lnTo>
                      <a:pt x="322" y="27"/>
                    </a:lnTo>
                    <a:lnTo>
                      <a:pt x="304" y="17"/>
                    </a:lnTo>
                    <a:lnTo>
                      <a:pt x="284" y="9"/>
                    </a:lnTo>
                    <a:lnTo>
                      <a:pt x="262" y="4"/>
                    </a:lnTo>
                    <a:lnTo>
                      <a:pt x="241" y="1"/>
                    </a:lnTo>
                    <a:lnTo>
                      <a:pt x="218" y="0"/>
                    </a:lnTo>
                    <a:lnTo>
                      <a:pt x="197" y="1"/>
                    </a:lnTo>
                    <a:lnTo>
                      <a:pt x="174" y="4"/>
                    </a:lnTo>
                    <a:lnTo>
                      <a:pt x="154" y="9"/>
                    </a:lnTo>
                    <a:lnTo>
                      <a:pt x="134" y="17"/>
                    </a:lnTo>
                    <a:lnTo>
                      <a:pt x="115" y="27"/>
                    </a:lnTo>
                    <a:lnTo>
                      <a:pt x="96" y="37"/>
                    </a:lnTo>
                    <a:lnTo>
                      <a:pt x="80" y="51"/>
                    </a:lnTo>
                    <a:lnTo>
                      <a:pt x="64" y="64"/>
                    </a:lnTo>
                    <a:lnTo>
                      <a:pt x="51" y="80"/>
                    </a:lnTo>
                    <a:lnTo>
                      <a:pt x="38" y="98"/>
                    </a:lnTo>
                    <a:lnTo>
                      <a:pt x="27" y="115"/>
                    </a:lnTo>
                    <a:lnTo>
                      <a:pt x="17" y="134"/>
                    </a:lnTo>
                    <a:lnTo>
                      <a:pt x="9" y="154"/>
                    </a:lnTo>
                    <a:lnTo>
                      <a:pt x="4" y="175"/>
                    </a:lnTo>
                    <a:lnTo>
                      <a:pt x="1" y="196"/>
                    </a:lnTo>
                    <a:lnTo>
                      <a:pt x="0" y="2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5" name="Freeform 284"/>
              <p:cNvSpPr>
                <a:spLocks/>
              </p:cNvSpPr>
              <p:nvPr/>
            </p:nvSpPr>
            <p:spPr bwMode="auto">
              <a:xfrm>
                <a:off x="1066" y="2202"/>
                <a:ext cx="108" cy="108"/>
              </a:xfrm>
              <a:custGeom>
                <a:avLst/>
                <a:gdLst>
                  <a:gd name="T0" fmla="*/ 0 w 325"/>
                  <a:gd name="T1" fmla="*/ 54 h 326"/>
                  <a:gd name="T2" fmla="*/ 1 w 325"/>
                  <a:gd name="T3" fmla="*/ 43 h 326"/>
                  <a:gd name="T4" fmla="*/ 4 w 325"/>
                  <a:gd name="T5" fmla="*/ 33 h 326"/>
                  <a:gd name="T6" fmla="*/ 9 w 325"/>
                  <a:gd name="T7" fmla="*/ 24 h 326"/>
                  <a:gd name="T8" fmla="*/ 16 w 325"/>
                  <a:gd name="T9" fmla="*/ 16 h 326"/>
                  <a:gd name="T10" fmla="*/ 24 w 325"/>
                  <a:gd name="T11" fmla="*/ 9 h 326"/>
                  <a:gd name="T12" fmla="*/ 33 w 325"/>
                  <a:gd name="T13" fmla="*/ 5 h 326"/>
                  <a:gd name="T14" fmla="*/ 43 w 325"/>
                  <a:gd name="T15" fmla="*/ 1 h 326"/>
                  <a:gd name="T16" fmla="*/ 54 w 325"/>
                  <a:gd name="T17" fmla="*/ 0 h 326"/>
                  <a:gd name="T18" fmla="*/ 65 w 325"/>
                  <a:gd name="T19" fmla="*/ 1 h 326"/>
                  <a:gd name="T20" fmla="*/ 75 w 325"/>
                  <a:gd name="T21" fmla="*/ 5 h 326"/>
                  <a:gd name="T22" fmla="*/ 84 w 325"/>
                  <a:gd name="T23" fmla="*/ 9 h 326"/>
                  <a:gd name="T24" fmla="*/ 92 w 325"/>
                  <a:gd name="T25" fmla="*/ 16 h 326"/>
                  <a:gd name="T26" fmla="*/ 99 w 325"/>
                  <a:gd name="T27" fmla="*/ 24 h 326"/>
                  <a:gd name="T28" fmla="*/ 104 w 325"/>
                  <a:gd name="T29" fmla="*/ 33 h 326"/>
                  <a:gd name="T30" fmla="*/ 107 w 325"/>
                  <a:gd name="T31" fmla="*/ 43 h 326"/>
                  <a:gd name="T32" fmla="*/ 108 w 325"/>
                  <a:gd name="T33" fmla="*/ 54 h 326"/>
                  <a:gd name="T34" fmla="*/ 107 w 325"/>
                  <a:gd name="T35" fmla="*/ 65 h 326"/>
                  <a:gd name="T36" fmla="*/ 104 w 325"/>
                  <a:gd name="T37" fmla="*/ 75 h 326"/>
                  <a:gd name="T38" fmla="*/ 99 w 325"/>
                  <a:gd name="T39" fmla="*/ 84 h 326"/>
                  <a:gd name="T40" fmla="*/ 92 w 325"/>
                  <a:gd name="T41" fmla="*/ 92 h 326"/>
                  <a:gd name="T42" fmla="*/ 84 w 325"/>
                  <a:gd name="T43" fmla="*/ 99 h 326"/>
                  <a:gd name="T44" fmla="*/ 75 w 325"/>
                  <a:gd name="T45" fmla="*/ 104 h 326"/>
                  <a:gd name="T46" fmla="*/ 65 w 325"/>
                  <a:gd name="T47" fmla="*/ 107 h 326"/>
                  <a:gd name="T48" fmla="*/ 54 w 325"/>
                  <a:gd name="T49" fmla="*/ 108 h 326"/>
                  <a:gd name="T50" fmla="*/ 43 w 325"/>
                  <a:gd name="T51" fmla="*/ 107 h 326"/>
                  <a:gd name="T52" fmla="*/ 33 w 325"/>
                  <a:gd name="T53" fmla="*/ 104 h 326"/>
                  <a:gd name="T54" fmla="*/ 24 w 325"/>
                  <a:gd name="T55" fmla="*/ 99 h 326"/>
                  <a:gd name="T56" fmla="*/ 16 w 325"/>
                  <a:gd name="T57" fmla="*/ 92 h 326"/>
                  <a:gd name="T58" fmla="*/ 9 w 325"/>
                  <a:gd name="T59" fmla="*/ 84 h 326"/>
                  <a:gd name="T60" fmla="*/ 4 w 325"/>
                  <a:gd name="T61" fmla="*/ 75 h 326"/>
                  <a:gd name="T62" fmla="*/ 1 w 325"/>
                  <a:gd name="T63" fmla="*/ 65 h 326"/>
                  <a:gd name="T64" fmla="*/ 0 w 325"/>
                  <a:gd name="T65" fmla="*/ 54 h 3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326"/>
                  <a:gd name="T101" fmla="*/ 325 w 325"/>
                  <a:gd name="T102" fmla="*/ 326 h 3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326">
                    <a:moveTo>
                      <a:pt x="0" y="163"/>
                    </a:moveTo>
                    <a:lnTo>
                      <a:pt x="3" y="131"/>
                    </a:lnTo>
                    <a:lnTo>
                      <a:pt x="12" y="100"/>
                    </a:lnTo>
                    <a:lnTo>
                      <a:pt x="28" y="72"/>
                    </a:lnTo>
                    <a:lnTo>
                      <a:pt x="47" y="48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30" y="3"/>
                    </a:lnTo>
                    <a:lnTo>
                      <a:pt x="162" y="0"/>
                    </a:lnTo>
                    <a:lnTo>
                      <a:pt x="195" y="3"/>
                    </a:lnTo>
                    <a:lnTo>
                      <a:pt x="226" y="14"/>
                    </a:lnTo>
                    <a:lnTo>
                      <a:pt x="253" y="28"/>
                    </a:lnTo>
                    <a:lnTo>
                      <a:pt x="278" y="48"/>
                    </a:lnTo>
                    <a:lnTo>
                      <a:pt x="297" y="72"/>
                    </a:lnTo>
                    <a:lnTo>
                      <a:pt x="313" y="100"/>
                    </a:lnTo>
                    <a:lnTo>
                      <a:pt x="322" y="131"/>
                    </a:lnTo>
                    <a:lnTo>
                      <a:pt x="325" y="163"/>
                    </a:lnTo>
                    <a:lnTo>
                      <a:pt x="322" y="195"/>
                    </a:lnTo>
                    <a:lnTo>
                      <a:pt x="313" y="226"/>
                    </a:lnTo>
                    <a:lnTo>
                      <a:pt x="297" y="254"/>
                    </a:lnTo>
                    <a:lnTo>
                      <a:pt x="278" y="278"/>
                    </a:lnTo>
                    <a:lnTo>
                      <a:pt x="253" y="298"/>
                    </a:lnTo>
                    <a:lnTo>
                      <a:pt x="226" y="313"/>
                    </a:lnTo>
                    <a:lnTo>
                      <a:pt x="195" y="324"/>
                    </a:lnTo>
                    <a:lnTo>
                      <a:pt x="162" y="326"/>
                    </a:lnTo>
                    <a:lnTo>
                      <a:pt x="130" y="324"/>
                    </a:lnTo>
                    <a:lnTo>
                      <a:pt x="99" y="313"/>
                    </a:lnTo>
                    <a:lnTo>
                      <a:pt x="71" y="298"/>
                    </a:lnTo>
                    <a:lnTo>
                      <a:pt x="47" y="278"/>
                    </a:lnTo>
                    <a:lnTo>
                      <a:pt x="28" y="254"/>
                    </a:lnTo>
                    <a:lnTo>
                      <a:pt x="12" y="226"/>
                    </a:lnTo>
                    <a:lnTo>
                      <a:pt x="3" y="195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6" name="Freeform 285"/>
              <p:cNvSpPr>
                <a:spLocks/>
              </p:cNvSpPr>
              <p:nvPr/>
            </p:nvSpPr>
            <p:spPr bwMode="auto">
              <a:xfrm>
                <a:off x="1082" y="2218"/>
                <a:ext cx="76" cy="76"/>
              </a:xfrm>
              <a:custGeom>
                <a:avLst/>
                <a:gdLst>
                  <a:gd name="T0" fmla="*/ 0 w 229"/>
                  <a:gd name="T1" fmla="*/ 38 h 227"/>
                  <a:gd name="T2" fmla="*/ 1 w 229"/>
                  <a:gd name="T3" fmla="*/ 30 h 227"/>
                  <a:gd name="T4" fmla="*/ 3 w 229"/>
                  <a:gd name="T5" fmla="*/ 23 h 227"/>
                  <a:gd name="T6" fmla="*/ 7 w 229"/>
                  <a:gd name="T7" fmla="*/ 16 h 227"/>
                  <a:gd name="T8" fmla="*/ 11 w 229"/>
                  <a:gd name="T9" fmla="*/ 11 h 227"/>
                  <a:gd name="T10" fmla="*/ 17 w 229"/>
                  <a:gd name="T11" fmla="*/ 6 h 227"/>
                  <a:gd name="T12" fmla="*/ 23 w 229"/>
                  <a:gd name="T13" fmla="*/ 3 h 227"/>
                  <a:gd name="T14" fmla="*/ 30 w 229"/>
                  <a:gd name="T15" fmla="*/ 1 h 227"/>
                  <a:gd name="T16" fmla="*/ 38 w 229"/>
                  <a:gd name="T17" fmla="*/ 0 h 227"/>
                  <a:gd name="T18" fmla="*/ 45 w 229"/>
                  <a:gd name="T19" fmla="*/ 1 h 227"/>
                  <a:gd name="T20" fmla="*/ 52 w 229"/>
                  <a:gd name="T21" fmla="*/ 3 h 227"/>
                  <a:gd name="T22" fmla="*/ 59 w 229"/>
                  <a:gd name="T23" fmla="*/ 6 h 227"/>
                  <a:gd name="T24" fmla="*/ 65 w 229"/>
                  <a:gd name="T25" fmla="*/ 11 h 227"/>
                  <a:gd name="T26" fmla="*/ 69 w 229"/>
                  <a:gd name="T27" fmla="*/ 16 h 227"/>
                  <a:gd name="T28" fmla="*/ 73 w 229"/>
                  <a:gd name="T29" fmla="*/ 23 h 227"/>
                  <a:gd name="T30" fmla="*/ 75 w 229"/>
                  <a:gd name="T31" fmla="*/ 30 h 227"/>
                  <a:gd name="T32" fmla="*/ 76 w 229"/>
                  <a:gd name="T33" fmla="*/ 38 h 227"/>
                  <a:gd name="T34" fmla="*/ 75 w 229"/>
                  <a:gd name="T35" fmla="*/ 46 h 227"/>
                  <a:gd name="T36" fmla="*/ 73 w 229"/>
                  <a:gd name="T37" fmla="*/ 53 h 227"/>
                  <a:gd name="T38" fmla="*/ 69 w 229"/>
                  <a:gd name="T39" fmla="*/ 59 h 227"/>
                  <a:gd name="T40" fmla="*/ 65 w 229"/>
                  <a:gd name="T41" fmla="*/ 65 h 227"/>
                  <a:gd name="T42" fmla="*/ 59 w 229"/>
                  <a:gd name="T43" fmla="*/ 69 h 227"/>
                  <a:gd name="T44" fmla="*/ 52 w 229"/>
                  <a:gd name="T45" fmla="*/ 73 h 227"/>
                  <a:gd name="T46" fmla="*/ 45 w 229"/>
                  <a:gd name="T47" fmla="*/ 75 h 227"/>
                  <a:gd name="T48" fmla="*/ 38 w 229"/>
                  <a:gd name="T49" fmla="*/ 76 h 227"/>
                  <a:gd name="T50" fmla="*/ 30 w 229"/>
                  <a:gd name="T51" fmla="*/ 75 h 227"/>
                  <a:gd name="T52" fmla="*/ 23 w 229"/>
                  <a:gd name="T53" fmla="*/ 73 h 227"/>
                  <a:gd name="T54" fmla="*/ 17 w 229"/>
                  <a:gd name="T55" fmla="*/ 69 h 227"/>
                  <a:gd name="T56" fmla="*/ 11 w 229"/>
                  <a:gd name="T57" fmla="*/ 65 h 227"/>
                  <a:gd name="T58" fmla="*/ 7 w 229"/>
                  <a:gd name="T59" fmla="*/ 59 h 227"/>
                  <a:gd name="T60" fmla="*/ 3 w 229"/>
                  <a:gd name="T61" fmla="*/ 53 h 227"/>
                  <a:gd name="T62" fmla="*/ 1 w 229"/>
                  <a:gd name="T63" fmla="*/ 46 h 227"/>
                  <a:gd name="T64" fmla="*/ 0 w 229"/>
                  <a:gd name="T65" fmla="*/ 38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9"/>
                  <a:gd name="T100" fmla="*/ 0 h 227"/>
                  <a:gd name="T101" fmla="*/ 229 w 229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9" h="227">
                    <a:moveTo>
                      <a:pt x="0" y="113"/>
                    </a:moveTo>
                    <a:lnTo>
                      <a:pt x="3" y="90"/>
                    </a:lnTo>
                    <a:lnTo>
                      <a:pt x="10" y="68"/>
                    </a:lnTo>
                    <a:lnTo>
                      <a:pt x="20" y="49"/>
                    </a:lnTo>
                    <a:lnTo>
                      <a:pt x="34" y="32"/>
                    </a:lnTo>
                    <a:lnTo>
                      <a:pt x="51" y="18"/>
                    </a:lnTo>
                    <a:lnTo>
                      <a:pt x="70" y="9"/>
                    </a:lnTo>
                    <a:lnTo>
                      <a:pt x="91" y="2"/>
                    </a:lnTo>
                    <a:lnTo>
                      <a:pt x="114" y="0"/>
                    </a:lnTo>
                    <a:lnTo>
                      <a:pt x="137" y="2"/>
                    </a:lnTo>
                    <a:lnTo>
                      <a:pt x="158" y="9"/>
                    </a:lnTo>
                    <a:lnTo>
                      <a:pt x="178" y="18"/>
                    </a:lnTo>
                    <a:lnTo>
                      <a:pt x="196" y="32"/>
                    </a:lnTo>
                    <a:lnTo>
                      <a:pt x="209" y="49"/>
                    </a:lnTo>
                    <a:lnTo>
                      <a:pt x="220" y="68"/>
                    </a:lnTo>
                    <a:lnTo>
                      <a:pt x="226" y="90"/>
                    </a:lnTo>
                    <a:lnTo>
                      <a:pt x="229" y="113"/>
                    </a:lnTo>
                    <a:lnTo>
                      <a:pt x="226" y="136"/>
                    </a:lnTo>
                    <a:lnTo>
                      <a:pt x="220" y="157"/>
                    </a:lnTo>
                    <a:lnTo>
                      <a:pt x="209" y="177"/>
                    </a:lnTo>
                    <a:lnTo>
                      <a:pt x="196" y="193"/>
                    </a:lnTo>
                    <a:lnTo>
                      <a:pt x="178" y="207"/>
                    </a:lnTo>
                    <a:lnTo>
                      <a:pt x="158" y="217"/>
                    </a:lnTo>
                    <a:lnTo>
                      <a:pt x="137" y="224"/>
                    </a:lnTo>
                    <a:lnTo>
                      <a:pt x="114" y="227"/>
                    </a:lnTo>
                    <a:lnTo>
                      <a:pt x="91" y="224"/>
                    </a:lnTo>
                    <a:lnTo>
                      <a:pt x="70" y="217"/>
                    </a:lnTo>
                    <a:lnTo>
                      <a:pt x="51" y="207"/>
                    </a:lnTo>
                    <a:lnTo>
                      <a:pt x="34" y="193"/>
                    </a:lnTo>
                    <a:lnTo>
                      <a:pt x="20" y="177"/>
                    </a:lnTo>
                    <a:lnTo>
                      <a:pt x="10" y="157"/>
                    </a:lnTo>
                    <a:lnTo>
                      <a:pt x="3" y="136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7" name="Freeform 286"/>
              <p:cNvSpPr>
                <a:spLocks/>
              </p:cNvSpPr>
              <p:nvPr/>
            </p:nvSpPr>
            <p:spPr bwMode="auto">
              <a:xfrm>
                <a:off x="1135" y="2224"/>
                <a:ext cx="23" cy="21"/>
              </a:xfrm>
              <a:custGeom>
                <a:avLst/>
                <a:gdLst>
                  <a:gd name="T0" fmla="*/ 23 w 68"/>
                  <a:gd name="T1" fmla="*/ 10 h 65"/>
                  <a:gd name="T2" fmla="*/ 22 w 68"/>
                  <a:gd name="T3" fmla="*/ 15 h 65"/>
                  <a:gd name="T4" fmla="*/ 20 w 68"/>
                  <a:gd name="T5" fmla="*/ 18 h 65"/>
                  <a:gd name="T6" fmla="*/ 16 w 68"/>
                  <a:gd name="T7" fmla="*/ 20 h 65"/>
                  <a:gd name="T8" fmla="*/ 12 w 68"/>
                  <a:gd name="T9" fmla="*/ 21 h 65"/>
                  <a:gd name="T10" fmla="*/ 12 w 68"/>
                  <a:gd name="T11" fmla="*/ 21 h 65"/>
                  <a:gd name="T12" fmla="*/ 7 w 68"/>
                  <a:gd name="T13" fmla="*/ 20 h 65"/>
                  <a:gd name="T14" fmla="*/ 3 w 68"/>
                  <a:gd name="T15" fmla="*/ 18 h 65"/>
                  <a:gd name="T16" fmla="*/ 1 w 68"/>
                  <a:gd name="T17" fmla="*/ 15 h 65"/>
                  <a:gd name="T18" fmla="*/ 0 w 68"/>
                  <a:gd name="T19" fmla="*/ 10 h 65"/>
                  <a:gd name="T20" fmla="*/ 0 w 68"/>
                  <a:gd name="T21" fmla="*/ 10 h 65"/>
                  <a:gd name="T22" fmla="*/ 1 w 68"/>
                  <a:gd name="T23" fmla="*/ 6 h 65"/>
                  <a:gd name="T24" fmla="*/ 3 w 68"/>
                  <a:gd name="T25" fmla="*/ 3 h 65"/>
                  <a:gd name="T26" fmla="*/ 7 w 68"/>
                  <a:gd name="T27" fmla="*/ 1 h 65"/>
                  <a:gd name="T28" fmla="*/ 12 w 68"/>
                  <a:gd name="T29" fmla="*/ 0 h 65"/>
                  <a:gd name="T30" fmla="*/ 12 w 68"/>
                  <a:gd name="T31" fmla="*/ 0 h 65"/>
                  <a:gd name="T32" fmla="*/ 16 w 68"/>
                  <a:gd name="T33" fmla="*/ 1 h 65"/>
                  <a:gd name="T34" fmla="*/ 20 w 68"/>
                  <a:gd name="T35" fmla="*/ 3 h 65"/>
                  <a:gd name="T36" fmla="*/ 22 w 68"/>
                  <a:gd name="T37" fmla="*/ 6 h 65"/>
                  <a:gd name="T38" fmla="*/ 23 w 68"/>
                  <a:gd name="T39" fmla="*/ 10 h 65"/>
                  <a:gd name="T40" fmla="*/ 23 w 68"/>
                  <a:gd name="T41" fmla="*/ 10 h 6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8"/>
                  <a:gd name="T64" fmla="*/ 0 h 65"/>
                  <a:gd name="T65" fmla="*/ 68 w 68"/>
                  <a:gd name="T66" fmla="*/ 65 h 6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8" h="65">
                    <a:moveTo>
                      <a:pt x="68" y="32"/>
                    </a:moveTo>
                    <a:lnTo>
                      <a:pt x="65" y="45"/>
                    </a:lnTo>
                    <a:lnTo>
                      <a:pt x="59" y="56"/>
                    </a:lnTo>
                    <a:lnTo>
                      <a:pt x="48" y="62"/>
                    </a:lnTo>
                    <a:lnTo>
                      <a:pt x="35" y="65"/>
                    </a:lnTo>
                    <a:lnTo>
                      <a:pt x="21" y="62"/>
                    </a:lnTo>
                    <a:lnTo>
                      <a:pt x="10" y="56"/>
                    </a:lnTo>
                    <a:lnTo>
                      <a:pt x="2" y="45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10" y="9"/>
                    </a:lnTo>
                    <a:lnTo>
                      <a:pt x="21" y="2"/>
                    </a:lnTo>
                    <a:lnTo>
                      <a:pt x="35" y="0"/>
                    </a:lnTo>
                    <a:lnTo>
                      <a:pt x="48" y="2"/>
                    </a:lnTo>
                    <a:lnTo>
                      <a:pt x="59" y="9"/>
                    </a:lnTo>
                    <a:lnTo>
                      <a:pt x="65" y="18"/>
                    </a:lnTo>
                    <a:lnTo>
                      <a:pt x="68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8" name="Rectangle 287"/>
              <p:cNvSpPr>
                <a:spLocks noChangeArrowheads="1"/>
              </p:cNvSpPr>
              <p:nvPr/>
            </p:nvSpPr>
            <p:spPr bwMode="auto">
              <a:xfrm>
                <a:off x="1112" y="2140"/>
                <a:ext cx="12" cy="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9" name="Freeform 288"/>
              <p:cNvSpPr>
                <a:spLocks/>
              </p:cNvSpPr>
              <p:nvPr/>
            </p:nvSpPr>
            <p:spPr bwMode="auto">
              <a:xfrm>
                <a:off x="1056" y="2145"/>
                <a:ext cx="23" cy="39"/>
              </a:xfrm>
              <a:custGeom>
                <a:avLst/>
                <a:gdLst>
                  <a:gd name="T0" fmla="*/ 0 w 67"/>
                  <a:gd name="T1" fmla="*/ 4 h 119"/>
                  <a:gd name="T2" fmla="*/ 11 w 67"/>
                  <a:gd name="T3" fmla="*/ 39 h 119"/>
                  <a:gd name="T4" fmla="*/ 23 w 67"/>
                  <a:gd name="T5" fmla="*/ 36 h 119"/>
                  <a:gd name="T6" fmla="*/ 12 w 67"/>
                  <a:gd name="T7" fmla="*/ 0 h 119"/>
                  <a:gd name="T8" fmla="*/ 0 w 67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19"/>
                  <a:gd name="T17" fmla="*/ 67 w 67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19">
                    <a:moveTo>
                      <a:pt x="0" y="11"/>
                    </a:moveTo>
                    <a:lnTo>
                      <a:pt x="31" y="119"/>
                    </a:lnTo>
                    <a:lnTo>
                      <a:pt x="67" y="110"/>
                    </a:lnTo>
                    <a:lnTo>
                      <a:pt x="36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0" name="Freeform 289"/>
              <p:cNvSpPr>
                <a:spLocks/>
              </p:cNvSpPr>
              <p:nvPr/>
            </p:nvSpPr>
            <p:spPr bwMode="auto">
              <a:xfrm>
                <a:off x="1004" y="2165"/>
                <a:ext cx="32" cy="38"/>
              </a:xfrm>
              <a:custGeom>
                <a:avLst/>
                <a:gdLst>
                  <a:gd name="T0" fmla="*/ 0 w 98"/>
                  <a:gd name="T1" fmla="*/ 7 h 112"/>
                  <a:gd name="T2" fmla="*/ 23 w 98"/>
                  <a:gd name="T3" fmla="*/ 38 h 112"/>
                  <a:gd name="T4" fmla="*/ 32 w 98"/>
                  <a:gd name="T5" fmla="*/ 30 h 112"/>
                  <a:gd name="T6" fmla="*/ 10 w 98"/>
                  <a:gd name="T7" fmla="*/ 0 h 112"/>
                  <a:gd name="T8" fmla="*/ 0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0" y="22"/>
                    </a:moveTo>
                    <a:lnTo>
                      <a:pt x="69" y="112"/>
                    </a:lnTo>
                    <a:lnTo>
                      <a:pt x="98" y="89"/>
                    </a:lnTo>
                    <a:lnTo>
                      <a:pt x="3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1" name="Freeform 290"/>
              <p:cNvSpPr>
                <a:spLocks/>
              </p:cNvSpPr>
              <p:nvPr/>
            </p:nvSpPr>
            <p:spPr bwMode="auto">
              <a:xfrm>
                <a:off x="969" y="2206"/>
                <a:ext cx="37" cy="32"/>
              </a:xfrm>
              <a:custGeom>
                <a:avLst/>
                <a:gdLst>
                  <a:gd name="T0" fmla="*/ 0 w 112"/>
                  <a:gd name="T1" fmla="*/ 10 h 96"/>
                  <a:gd name="T2" fmla="*/ 30 w 112"/>
                  <a:gd name="T3" fmla="*/ 32 h 96"/>
                  <a:gd name="T4" fmla="*/ 37 w 112"/>
                  <a:gd name="T5" fmla="*/ 22 h 96"/>
                  <a:gd name="T6" fmla="*/ 7 w 112"/>
                  <a:gd name="T7" fmla="*/ 0 h 96"/>
                  <a:gd name="T8" fmla="*/ 0 w 112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96"/>
                  <a:gd name="T17" fmla="*/ 112 w 11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96">
                    <a:moveTo>
                      <a:pt x="0" y="30"/>
                    </a:moveTo>
                    <a:lnTo>
                      <a:pt x="91" y="96"/>
                    </a:lnTo>
                    <a:lnTo>
                      <a:pt x="112" y="66"/>
                    </a:lnTo>
                    <a:lnTo>
                      <a:pt x="21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2" name="Freeform 291"/>
              <p:cNvSpPr>
                <a:spLocks/>
              </p:cNvSpPr>
              <p:nvPr/>
            </p:nvSpPr>
            <p:spPr bwMode="auto">
              <a:xfrm>
                <a:off x="1160" y="2145"/>
                <a:ext cx="22" cy="39"/>
              </a:xfrm>
              <a:custGeom>
                <a:avLst/>
                <a:gdLst>
                  <a:gd name="T0" fmla="*/ 22 w 66"/>
                  <a:gd name="T1" fmla="*/ 4 h 119"/>
                  <a:gd name="T2" fmla="*/ 12 w 66"/>
                  <a:gd name="T3" fmla="*/ 39 h 119"/>
                  <a:gd name="T4" fmla="*/ 0 w 66"/>
                  <a:gd name="T5" fmla="*/ 36 h 119"/>
                  <a:gd name="T6" fmla="*/ 10 w 66"/>
                  <a:gd name="T7" fmla="*/ 0 h 119"/>
                  <a:gd name="T8" fmla="*/ 22 w 66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119"/>
                  <a:gd name="T17" fmla="*/ 66 w 66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119">
                    <a:moveTo>
                      <a:pt x="66" y="11"/>
                    </a:moveTo>
                    <a:lnTo>
                      <a:pt x="35" y="119"/>
                    </a:lnTo>
                    <a:lnTo>
                      <a:pt x="0" y="110"/>
                    </a:lnTo>
                    <a:lnTo>
                      <a:pt x="31" y="0"/>
                    </a:lnTo>
                    <a:lnTo>
                      <a:pt x="6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3" name="Freeform 292"/>
              <p:cNvSpPr>
                <a:spLocks/>
              </p:cNvSpPr>
              <p:nvPr/>
            </p:nvSpPr>
            <p:spPr bwMode="auto">
              <a:xfrm>
                <a:off x="1202" y="2165"/>
                <a:ext cx="32" cy="38"/>
              </a:xfrm>
              <a:custGeom>
                <a:avLst/>
                <a:gdLst>
                  <a:gd name="T0" fmla="*/ 32 w 98"/>
                  <a:gd name="T1" fmla="*/ 7 h 112"/>
                  <a:gd name="T2" fmla="*/ 9 w 98"/>
                  <a:gd name="T3" fmla="*/ 38 h 112"/>
                  <a:gd name="T4" fmla="*/ 0 w 98"/>
                  <a:gd name="T5" fmla="*/ 30 h 112"/>
                  <a:gd name="T6" fmla="*/ 22 w 98"/>
                  <a:gd name="T7" fmla="*/ 0 h 112"/>
                  <a:gd name="T8" fmla="*/ 32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98" y="22"/>
                    </a:moveTo>
                    <a:lnTo>
                      <a:pt x="29" y="112"/>
                    </a:lnTo>
                    <a:lnTo>
                      <a:pt x="0" y="89"/>
                    </a:lnTo>
                    <a:lnTo>
                      <a:pt x="68" y="0"/>
                    </a:lnTo>
                    <a:lnTo>
                      <a:pt x="98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4" name="Freeform 293"/>
              <p:cNvSpPr>
                <a:spLocks/>
              </p:cNvSpPr>
              <p:nvPr/>
            </p:nvSpPr>
            <p:spPr bwMode="auto">
              <a:xfrm>
                <a:off x="1232" y="2206"/>
                <a:ext cx="37" cy="32"/>
              </a:xfrm>
              <a:custGeom>
                <a:avLst/>
                <a:gdLst>
                  <a:gd name="T0" fmla="*/ 37 w 112"/>
                  <a:gd name="T1" fmla="*/ 10 h 96"/>
                  <a:gd name="T2" fmla="*/ 8 w 112"/>
                  <a:gd name="T3" fmla="*/ 32 h 96"/>
                  <a:gd name="T4" fmla="*/ 0 w 112"/>
                  <a:gd name="T5" fmla="*/ 22 h 96"/>
                  <a:gd name="T6" fmla="*/ 30 w 112"/>
                  <a:gd name="T7" fmla="*/ 0 h 96"/>
                  <a:gd name="T8" fmla="*/ 37 w 112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96"/>
                  <a:gd name="T17" fmla="*/ 112 w 11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96">
                    <a:moveTo>
                      <a:pt x="112" y="30"/>
                    </a:moveTo>
                    <a:lnTo>
                      <a:pt x="23" y="96"/>
                    </a:lnTo>
                    <a:lnTo>
                      <a:pt x="0" y="66"/>
                    </a:lnTo>
                    <a:lnTo>
                      <a:pt x="91" y="0"/>
                    </a:lnTo>
                    <a:lnTo>
                      <a:pt x="112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7128" name="Group 294"/>
          <p:cNvGrpSpPr>
            <a:grpSpLocks/>
          </p:cNvGrpSpPr>
          <p:nvPr/>
        </p:nvGrpSpPr>
        <p:grpSpPr bwMode="auto">
          <a:xfrm>
            <a:off x="2916238" y="3070225"/>
            <a:ext cx="3168650" cy="1798638"/>
            <a:chOff x="1837" y="1934"/>
            <a:chExt cx="1996" cy="1133"/>
          </a:xfrm>
        </p:grpSpPr>
        <p:grpSp>
          <p:nvGrpSpPr>
            <p:cNvPr id="47152" name="Group 295"/>
            <p:cNvGrpSpPr>
              <a:grpSpLocks/>
            </p:cNvGrpSpPr>
            <p:nvPr/>
          </p:nvGrpSpPr>
          <p:grpSpPr bwMode="auto">
            <a:xfrm>
              <a:off x="1837" y="1934"/>
              <a:ext cx="1996" cy="1133"/>
              <a:chOff x="1837" y="2387"/>
              <a:chExt cx="1996" cy="1133"/>
            </a:xfrm>
          </p:grpSpPr>
          <p:sp>
            <p:nvSpPr>
              <p:cNvPr id="47169" name="Line 296"/>
              <p:cNvSpPr>
                <a:spLocks noChangeShapeType="1"/>
              </p:cNvSpPr>
              <p:nvPr/>
            </p:nvSpPr>
            <p:spPr bwMode="auto">
              <a:xfrm flipH="1">
                <a:off x="2381" y="2931"/>
                <a:ext cx="0" cy="4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3" name="Group 297"/>
              <p:cNvGrpSpPr>
                <a:grpSpLocks/>
              </p:cNvGrpSpPr>
              <p:nvPr/>
            </p:nvGrpSpPr>
            <p:grpSpPr bwMode="auto">
              <a:xfrm>
                <a:off x="1837" y="2387"/>
                <a:ext cx="1996" cy="1133"/>
                <a:chOff x="1837" y="2387"/>
                <a:chExt cx="1996" cy="1133"/>
              </a:xfrm>
            </p:grpSpPr>
            <p:sp>
              <p:nvSpPr>
                <p:cNvPr id="47171" name="Rectangle 298"/>
                <p:cNvSpPr>
                  <a:spLocks noChangeArrowheads="1"/>
                </p:cNvSpPr>
                <p:nvPr/>
              </p:nvSpPr>
              <p:spPr bwMode="auto">
                <a:xfrm>
                  <a:off x="1837" y="2931"/>
                  <a:ext cx="1905" cy="40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grpSp>
              <p:nvGrpSpPr>
                <p:cNvPr id="47172" name="Group 299"/>
                <p:cNvGrpSpPr>
                  <a:grpSpLocks/>
                </p:cNvGrpSpPr>
                <p:nvPr/>
              </p:nvGrpSpPr>
              <p:grpSpPr bwMode="auto">
                <a:xfrm>
                  <a:off x="2435" y="2976"/>
                  <a:ext cx="1398" cy="544"/>
                  <a:chOff x="666" y="3122"/>
                  <a:chExt cx="1398" cy="544"/>
                </a:xfrm>
              </p:grpSpPr>
              <p:sp>
                <p:nvSpPr>
                  <p:cNvPr id="47175" name="Rectangle 300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3158"/>
                    <a:ext cx="1224" cy="2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47176" name="Rectangle 301"/>
                  <p:cNvSpPr>
                    <a:spLocks noChangeArrowheads="1"/>
                  </p:cNvSpPr>
                  <p:nvPr/>
                </p:nvSpPr>
                <p:spPr bwMode="auto">
                  <a:xfrm>
                    <a:off x="666" y="3122"/>
                    <a:ext cx="1398" cy="5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2075" tIns="46038" rIns="92075" bIns="46038"/>
                  <a:lstStyle/>
                  <a:p>
                    <a:pPr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</a:pPr>
                    <a:r>
                      <a:rPr lang="en-US" sz="2400" b="1">
                        <a:latin typeface="Times New Roman" pitchFamily="18" charset="0"/>
                      </a:rPr>
                      <a:t>a-&gt;b    DATA</a:t>
                    </a:r>
                  </a:p>
                </p:txBody>
              </p:sp>
              <p:sp>
                <p:nvSpPr>
                  <p:cNvPr id="47177" name="Line 302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158"/>
                    <a:ext cx="0" cy="22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47173" name="Rectangle 303"/>
                <p:cNvSpPr>
                  <a:spLocks noChangeArrowheads="1"/>
                </p:cNvSpPr>
                <p:nvPr/>
              </p:nvSpPr>
              <p:spPr bwMode="auto">
                <a:xfrm>
                  <a:off x="1837" y="2976"/>
                  <a:ext cx="981" cy="5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bg2"/>
                    </a:buClr>
                  </a:pPr>
                  <a:r>
                    <a:rPr lang="en-US" sz="2400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A-&gt;B</a:t>
                  </a:r>
                </a:p>
              </p:txBody>
            </p:sp>
            <p:sp>
              <p:nvSpPr>
                <p:cNvPr id="47174" name="Line 304"/>
                <p:cNvSpPr>
                  <a:spLocks noChangeShapeType="1"/>
                </p:cNvSpPr>
                <p:nvPr/>
              </p:nvSpPr>
              <p:spPr bwMode="auto">
                <a:xfrm>
                  <a:off x="2789" y="2387"/>
                  <a:ext cx="0" cy="49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47153" name="Group 305"/>
            <p:cNvGrpSpPr>
              <a:grpSpLocks noChangeAspect="1"/>
            </p:cNvGrpSpPr>
            <p:nvPr/>
          </p:nvGrpSpPr>
          <p:grpSpPr bwMode="auto">
            <a:xfrm>
              <a:off x="2849" y="1979"/>
              <a:ext cx="439" cy="454"/>
              <a:chOff x="2849" y="1979"/>
              <a:chExt cx="439" cy="454"/>
            </a:xfrm>
          </p:grpSpPr>
          <p:sp>
            <p:nvSpPr>
              <p:cNvPr id="47154" name="AutoShape 306"/>
              <p:cNvSpPr>
                <a:spLocks noChangeAspect="1" noChangeArrowheads="1" noTextEdit="1"/>
              </p:cNvSpPr>
              <p:nvPr/>
            </p:nvSpPr>
            <p:spPr bwMode="auto">
              <a:xfrm>
                <a:off x="2849" y="1979"/>
                <a:ext cx="439" cy="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5" name="Freeform 307"/>
              <p:cNvSpPr>
                <a:spLocks/>
              </p:cNvSpPr>
              <p:nvPr/>
            </p:nvSpPr>
            <p:spPr bwMode="auto">
              <a:xfrm>
                <a:off x="2849" y="1979"/>
                <a:ext cx="439" cy="454"/>
              </a:xfrm>
              <a:custGeom>
                <a:avLst/>
                <a:gdLst>
                  <a:gd name="T0" fmla="*/ 394 w 1317"/>
                  <a:gd name="T1" fmla="*/ 454 h 1362"/>
                  <a:gd name="T2" fmla="*/ 403 w 1317"/>
                  <a:gd name="T3" fmla="*/ 453 h 1362"/>
                  <a:gd name="T4" fmla="*/ 411 w 1317"/>
                  <a:gd name="T5" fmla="*/ 450 h 1362"/>
                  <a:gd name="T6" fmla="*/ 419 w 1317"/>
                  <a:gd name="T7" fmla="*/ 445 h 1362"/>
                  <a:gd name="T8" fmla="*/ 426 w 1317"/>
                  <a:gd name="T9" fmla="*/ 438 h 1362"/>
                  <a:gd name="T10" fmla="*/ 431 w 1317"/>
                  <a:gd name="T11" fmla="*/ 431 h 1362"/>
                  <a:gd name="T12" fmla="*/ 435 w 1317"/>
                  <a:gd name="T13" fmla="*/ 422 h 1362"/>
                  <a:gd name="T14" fmla="*/ 438 w 1317"/>
                  <a:gd name="T15" fmla="*/ 412 h 1362"/>
                  <a:gd name="T16" fmla="*/ 439 w 1317"/>
                  <a:gd name="T17" fmla="*/ 401 h 1362"/>
                  <a:gd name="T18" fmla="*/ 439 w 1317"/>
                  <a:gd name="T19" fmla="*/ 53 h 1362"/>
                  <a:gd name="T20" fmla="*/ 438 w 1317"/>
                  <a:gd name="T21" fmla="*/ 42 h 1362"/>
                  <a:gd name="T22" fmla="*/ 435 w 1317"/>
                  <a:gd name="T23" fmla="*/ 32 h 1362"/>
                  <a:gd name="T24" fmla="*/ 431 w 1317"/>
                  <a:gd name="T25" fmla="*/ 23 h 1362"/>
                  <a:gd name="T26" fmla="*/ 426 w 1317"/>
                  <a:gd name="T27" fmla="*/ 16 h 1362"/>
                  <a:gd name="T28" fmla="*/ 419 w 1317"/>
                  <a:gd name="T29" fmla="*/ 9 h 1362"/>
                  <a:gd name="T30" fmla="*/ 411 w 1317"/>
                  <a:gd name="T31" fmla="*/ 4 h 1362"/>
                  <a:gd name="T32" fmla="*/ 403 w 1317"/>
                  <a:gd name="T33" fmla="*/ 1 h 1362"/>
                  <a:gd name="T34" fmla="*/ 394 w 1317"/>
                  <a:gd name="T35" fmla="*/ 0 h 1362"/>
                  <a:gd name="T36" fmla="*/ 45 w 1317"/>
                  <a:gd name="T37" fmla="*/ 0 h 1362"/>
                  <a:gd name="T38" fmla="*/ 36 w 1317"/>
                  <a:gd name="T39" fmla="*/ 1 h 1362"/>
                  <a:gd name="T40" fmla="*/ 27 w 1317"/>
                  <a:gd name="T41" fmla="*/ 4 h 1362"/>
                  <a:gd name="T42" fmla="*/ 20 w 1317"/>
                  <a:gd name="T43" fmla="*/ 9 h 1362"/>
                  <a:gd name="T44" fmla="*/ 13 w 1317"/>
                  <a:gd name="T45" fmla="*/ 16 h 1362"/>
                  <a:gd name="T46" fmla="*/ 8 w 1317"/>
                  <a:gd name="T47" fmla="*/ 23 h 1362"/>
                  <a:gd name="T48" fmla="*/ 4 w 1317"/>
                  <a:gd name="T49" fmla="*/ 32 h 1362"/>
                  <a:gd name="T50" fmla="*/ 1 w 1317"/>
                  <a:gd name="T51" fmla="*/ 42 h 1362"/>
                  <a:gd name="T52" fmla="*/ 0 w 1317"/>
                  <a:gd name="T53" fmla="*/ 53 h 1362"/>
                  <a:gd name="T54" fmla="*/ 0 w 1317"/>
                  <a:gd name="T55" fmla="*/ 401 h 1362"/>
                  <a:gd name="T56" fmla="*/ 1 w 1317"/>
                  <a:gd name="T57" fmla="*/ 412 h 1362"/>
                  <a:gd name="T58" fmla="*/ 4 w 1317"/>
                  <a:gd name="T59" fmla="*/ 422 h 1362"/>
                  <a:gd name="T60" fmla="*/ 8 w 1317"/>
                  <a:gd name="T61" fmla="*/ 431 h 1362"/>
                  <a:gd name="T62" fmla="*/ 13 w 1317"/>
                  <a:gd name="T63" fmla="*/ 438 h 1362"/>
                  <a:gd name="T64" fmla="*/ 20 w 1317"/>
                  <a:gd name="T65" fmla="*/ 445 h 1362"/>
                  <a:gd name="T66" fmla="*/ 27 w 1317"/>
                  <a:gd name="T67" fmla="*/ 450 h 1362"/>
                  <a:gd name="T68" fmla="*/ 36 w 1317"/>
                  <a:gd name="T69" fmla="*/ 453 h 1362"/>
                  <a:gd name="T70" fmla="*/ 45 w 1317"/>
                  <a:gd name="T71" fmla="*/ 454 h 1362"/>
                  <a:gd name="T72" fmla="*/ 394 w 1317"/>
                  <a:gd name="T73" fmla="*/ 454 h 136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317"/>
                  <a:gd name="T112" fmla="*/ 0 h 1362"/>
                  <a:gd name="T113" fmla="*/ 1317 w 1317"/>
                  <a:gd name="T114" fmla="*/ 1362 h 136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317" h="1362">
                    <a:moveTo>
                      <a:pt x="1182" y="1362"/>
                    </a:moveTo>
                    <a:lnTo>
                      <a:pt x="1208" y="1359"/>
                    </a:lnTo>
                    <a:lnTo>
                      <a:pt x="1234" y="1350"/>
                    </a:lnTo>
                    <a:lnTo>
                      <a:pt x="1258" y="1335"/>
                    </a:lnTo>
                    <a:lnTo>
                      <a:pt x="1278" y="1315"/>
                    </a:lnTo>
                    <a:lnTo>
                      <a:pt x="1294" y="1292"/>
                    </a:lnTo>
                    <a:lnTo>
                      <a:pt x="1306" y="1266"/>
                    </a:lnTo>
                    <a:lnTo>
                      <a:pt x="1314" y="1236"/>
                    </a:lnTo>
                    <a:lnTo>
                      <a:pt x="1317" y="1204"/>
                    </a:lnTo>
                    <a:lnTo>
                      <a:pt x="1317" y="158"/>
                    </a:lnTo>
                    <a:lnTo>
                      <a:pt x="1314" y="126"/>
                    </a:lnTo>
                    <a:lnTo>
                      <a:pt x="1306" y="96"/>
                    </a:lnTo>
                    <a:lnTo>
                      <a:pt x="1294" y="70"/>
                    </a:lnTo>
                    <a:lnTo>
                      <a:pt x="1278" y="47"/>
                    </a:lnTo>
                    <a:lnTo>
                      <a:pt x="1258" y="27"/>
                    </a:lnTo>
                    <a:lnTo>
                      <a:pt x="1234" y="12"/>
                    </a:lnTo>
                    <a:lnTo>
                      <a:pt x="1208" y="3"/>
                    </a:lnTo>
                    <a:lnTo>
                      <a:pt x="1182" y="0"/>
                    </a:lnTo>
                    <a:lnTo>
                      <a:pt x="134" y="0"/>
                    </a:lnTo>
                    <a:lnTo>
                      <a:pt x="107" y="3"/>
                    </a:lnTo>
                    <a:lnTo>
                      <a:pt x="82" y="12"/>
                    </a:lnTo>
                    <a:lnTo>
                      <a:pt x="59" y="27"/>
                    </a:lnTo>
                    <a:lnTo>
                      <a:pt x="39" y="47"/>
                    </a:lnTo>
                    <a:lnTo>
                      <a:pt x="23" y="70"/>
                    </a:lnTo>
                    <a:lnTo>
                      <a:pt x="11" y="96"/>
                    </a:lnTo>
                    <a:lnTo>
                      <a:pt x="3" y="126"/>
                    </a:lnTo>
                    <a:lnTo>
                      <a:pt x="0" y="158"/>
                    </a:lnTo>
                    <a:lnTo>
                      <a:pt x="0" y="1204"/>
                    </a:lnTo>
                    <a:lnTo>
                      <a:pt x="3" y="1236"/>
                    </a:lnTo>
                    <a:lnTo>
                      <a:pt x="11" y="1266"/>
                    </a:lnTo>
                    <a:lnTo>
                      <a:pt x="23" y="1292"/>
                    </a:lnTo>
                    <a:lnTo>
                      <a:pt x="39" y="1315"/>
                    </a:lnTo>
                    <a:lnTo>
                      <a:pt x="59" y="1335"/>
                    </a:lnTo>
                    <a:lnTo>
                      <a:pt x="82" y="1350"/>
                    </a:lnTo>
                    <a:lnTo>
                      <a:pt x="107" y="1359"/>
                    </a:lnTo>
                    <a:lnTo>
                      <a:pt x="134" y="1362"/>
                    </a:lnTo>
                    <a:lnTo>
                      <a:pt x="1182" y="1362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6" name="Freeform 308"/>
              <p:cNvSpPr>
                <a:spLocks/>
              </p:cNvSpPr>
              <p:nvPr/>
            </p:nvSpPr>
            <p:spPr bwMode="auto">
              <a:xfrm>
                <a:off x="2938" y="2128"/>
                <a:ext cx="266" cy="172"/>
              </a:xfrm>
              <a:custGeom>
                <a:avLst/>
                <a:gdLst>
                  <a:gd name="T0" fmla="*/ 119 w 797"/>
                  <a:gd name="T1" fmla="*/ 0 h 516"/>
                  <a:gd name="T2" fmla="*/ 93 w 797"/>
                  <a:gd name="T3" fmla="*/ 4 h 516"/>
                  <a:gd name="T4" fmla="*/ 70 w 797"/>
                  <a:gd name="T5" fmla="*/ 10 h 516"/>
                  <a:gd name="T6" fmla="*/ 49 w 797"/>
                  <a:gd name="T7" fmla="*/ 20 h 516"/>
                  <a:gd name="T8" fmla="*/ 30 w 797"/>
                  <a:gd name="T9" fmla="*/ 31 h 516"/>
                  <a:gd name="T10" fmla="*/ 16 w 797"/>
                  <a:gd name="T11" fmla="*/ 45 h 516"/>
                  <a:gd name="T12" fmla="*/ 6 w 797"/>
                  <a:gd name="T13" fmla="*/ 60 h 516"/>
                  <a:gd name="T14" fmla="*/ 1 w 797"/>
                  <a:gd name="T15" fmla="*/ 77 h 516"/>
                  <a:gd name="T16" fmla="*/ 1 w 797"/>
                  <a:gd name="T17" fmla="*/ 95 h 516"/>
                  <a:gd name="T18" fmla="*/ 6 w 797"/>
                  <a:gd name="T19" fmla="*/ 111 h 516"/>
                  <a:gd name="T20" fmla="*/ 16 w 797"/>
                  <a:gd name="T21" fmla="*/ 127 h 516"/>
                  <a:gd name="T22" fmla="*/ 30 w 797"/>
                  <a:gd name="T23" fmla="*/ 141 h 516"/>
                  <a:gd name="T24" fmla="*/ 49 w 797"/>
                  <a:gd name="T25" fmla="*/ 152 h 516"/>
                  <a:gd name="T26" fmla="*/ 70 w 797"/>
                  <a:gd name="T27" fmla="*/ 162 h 516"/>
                  <a:gd name="T28" fmla="*/ 93 w 797"/>
                  <a:gd name="T29" fmla="*/ 168 h 516"/>
                  <a:gd name="T30" fmla="*/ 119 w 797"/>
                  <a:gd name="T31" fmla="*/ 171 h 516"/>
                  <a:gd name="T32" fmla="*/ 146 w 797"/>
                  <a:gd name="T33" fmla="*/ 171 h 516"/>
                  <a:gd name="T34" fmla="*/ 172 w 797"/>
                  <a:gd name="T35" fmla="*/ 168 h 516"/>
                  <a:gd name="T36" fmla="*/ 196 w 797"/>
                  <a:gd name="T37" fmla="*/ 162 h 516"/>
                  <a:gd name="T38" fmla="*/ 217 w 797"/>
                  <a:gd name="T39" fmla="*/ 152 h 516"/>
                  <a:gd name="T40" fmla="*/ 236 w 797"/>
                  <a:gd name="T41" fmla="*/ 141 h 516"/>
                  <a:gd name="T42" fmla="*/ 250 w 797"/>
                  <a:gd name="T43" fmla="*/ 127 h 516"/>
                  <a:gd name="T44" fmla="*/ 260 w 797"/>
                  <a:gd name="T45" fmla="*/ 111 h 516"/>
                  <a:gd name="T46" fmla="*/ 265 w 797"/>
                  <a:gd name="T47" fmla="*/ 95 h 516"/>
                  <a:gd name="T48" fmla="*/ 265 w 797"/>
                  <a:gd name="T49" fmla="*/ 77 h 516"/>
                  <a:gd name="T50" fmla="*/ 260 w 797"/>
                  <a:gd name="T51" fmla="*/ 60 h 516"/>
                  <a:gd name="T52" fmla="*/ 250 w 797"/>
                  <a:gd name="T53" fmla="*/ 45 h 516"/>
                  <a:gd name="T54" fmla="*/ 236 w 797"/>
                  <a:gd name="T55" fmla="*/ 31 h 516"/>
                  <a:gd name="T56" fmla="*/ 217 w 797"/>
                  <a:gd name="T57" fmla="*/ 20 h 516"/>
                  <a:gd name="T58" fmla="*/ 196 w 797"/>
                  <a:gd name="T59" fmla="*/ 10 h 516"/>
                  <a:gd name="T60" fmla="*/ 172 w 797"/>
                  <a:gd name="T61" fmla="*/ 4 h 516"/>
                  <a:gd name="T62" fmla="*/ 146 w 797"/>
                  <a:gd name="T63" fmla="*/ 0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97"/>
                  <a:gd name="T97" fmla="*/ 0 h 516"/>
                  <a:gd name="T98" fmla="*/ 797 w 797"/>
                  <a:gd name="T99" fmla="*/ 516 h 5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97" h="516">
                    <a:moveTo>
                      <a:pt x="398" y="0"/>
                    </a:moveTo>
                    <a:lnTo>
                      <a:pt x="357" y="1"/>
                    </a:lnTo>
                    <a:lnTo>
                      <a:pt x="317" y="5"/>
                    </a:lnTo>
                    <a:lnTo>
                      <a:pt x="280" y="12"/>
                    </a:lnTo>
                    <a:lnTo>
                      <a:pt x="243" y="20"/>
                    </a:lnTo>
                    <a:lnTo>
                      <a:pt x="209" y="31"/>
                    </a:lnTo>
                    <a:lnTo>
                      <a:pt x="175" y="44"/>
                    </a:lnTo>
                    <a:lnTo>
                      <a:pt x="146" y="59"/>
                    </a:lnTo>
                    <a:lnTo>
                      <a:pt x="116" y="75"/>
                    </a:lnTo>
                    <a:lnTo>
                      <a:pt x="91" y="94"/>
                    </a:lnTo>
                    <a:lnTo>
                      <a:pt x="68" y="114"/>
                    </a:lnTo>
                    <a:lnTo>
                      <a:pt x="48" y="134"/>
                    </a:lnTo>
                    <a:lnTo>
                      <a:pt x="30" y="157"/>
                    </a:lnTo>
                    <a:lnTo>
                      <a:pt x="17" y="181"/>
                    </a:lnTo>
                    <a:lnTo>
                      <a:pt x="8" y="205"/>
                    </a:lnTo>
                    <a:lnTo>
                      <a:pt x="2" y="230"/>
                    </a:lnTo>
                    <a:lnTo>
                      <a:pt x="0" y="257"/>
                    </a:lnTo>
                    <a:lnTo>
                      <a:pt x="2" y="284"/>
                    </a:lnTo>
                    <a:lnTo>
                      <a:pt x="8" y="309"/>
                    </a:lnTo>
                    <a:lnTo>
                      <a:pt x="17" y="333"/>
                    </a:lnTo>
                    <a:lnTo>
                      <a:pt x="30" y="358"/>
                    </a:lnTo>
                    <a:lnTo>
                      <a:pt x="48" y="380"/>
                    </a:lnTo>
                    <a:lnTo>
                      <a:pt x="68" y="402"/>
                    </a:lnTo>
                    <a:lnTo>
                      <a:pt x="91" y="422"/>
                    </a:lnTo>
                    <a:lnTo>
                      <a:pt x="116" y="439"/>
                    </a:lnTo>
                    <a:lnTo>
                      <a:pt x="146" y="457"/>
                    </a:lnTo>
                    <a:lnTo>
                      <a:pt x="175" y="471"/>
                    </a:lnTo>
                    <a:lnTo>
                      <a:pt x="209" y="485"/>
                    </a:lnTo>
                    <a:lnTo>
                      <a:pt x="243" y="495"/>
                    </a:lnTo>
                    <a:lnTo>
                      <a:pt x="280" y="504"/>
                    </a:lnTo>
                    <a:lnTo>
                      <a:pt x="317" y="510"/>
                    </a:lnTo>
                    <a:lnTo>
                      <a:pt x="357" y="514"/>
                    </a:lnTo>
                    <a:lnTo>
                      <a:pt x="398" y="516"/>
                    </a:lnTo>
                    <a:lnTo>
                      <a:pt x="438" y="514"/>
                    </a:lnTo>
                    <a:lnTo>
                      <a:pt x="478" y="510"/>
                    </a:lnTo>
                    <a:lnTo>
                      <a:pt x="515" y="504"/>
                    </a:lnTo>
                    <a:lnTo>
                      <a:pt x="553" y="495"/>
                    </a:lnTo>
                    <a:lnTo>
                      <a:pt x="588" y="485"/>
                    </a:lnTo>
                    <a:lnTo>
                      <a:pt x="620" y="471"/>
                    </a:lnTo>
                    <a:lnTo>
                      <a:pt x="651" y="457"/>
                    </a:lnTo>
                    <a:lnTo>
                      <a:pt x="680" y="439"/>
                    </a:lnTo>
                    <a:lnTo>
                      <a:pt x="706" y="422"/>
                    </a:lnTo>
                    <a:lnTo>
                      <a:pt x="728" y="402"/>
                    </a:lnTo>
                    <a:lnTo>
                      <a:pt x="749" y="380"/>
                    </a:lnTo>
                    <a:lnTo>
                      <a:pt x="766" y="358"/>
                    </a:lnTo>
                    <a:lnTo>
                      <a:pt x="779" y="333"/>
                    </a:lnTo>
                    <a:lnTo>
                      <a:pt x="789" y="309"/>
                    </a:lnTo>
                    <a:lnTo>
                      <a:pt x="794" y="284"/>
                    </a:lnTo>
                    <a:lnTo>
                      <a:pt x="797" y="257"/>
                    </a:lnTo>
                    <a:lnTo>
                      <a:pt x="794" y="230"/>
                    </a:lnTo>
                    <a:lnTo>
                      <a:pt x="789" y="205"/>
                    </a:lnTo>
                    <a:lnTo>
                      <a:pt x="779" y="181"/>
                    </a:lnTo>
                    <a:lnTo>
                      <a:pt x="766" y="157"/>
                    </a:lnTo>
                    <a:lnTo>
                      <a:pt x="749" y="134"/>
                    </a:lnTo>
                    <a:lnTo>
                      <a:pt x="728" y="114"/>
                    </a:lnTo>
                    <a:lnTo>
                      <a:pt x="706" y="94"/>
                    </a:lnTo>
                    <a:lnTo>
                      <a:pt x="680" y="75"/>
                    </a:lnTo>
                    <a:lnTo>
                      <a:pt x="651" y="59"/>
                    </a:lnTo>
                    <a:lnTo>
                      <a:pt x="620" y="44"/>
                    </a:lnTo>
                    <a:lnTo>
                      <a:pt x="588" y="31"/>
                    </a:lnTo>
                    <a:lnTo>
                      <a:pt x="553" y="20"/>
                    </a:lnTo>
                    <a:lnTo>
                      <a:pt x="515" y="12"/>
                    </a:lnTo>
                    <a:lnTo>
                      <a:pt x="478" y="5"/>
                    </a:lnTo>
                    <a:lnTo>
                      <a:pt x="438" y="1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7" name="Freeform 309"/>
              <p:cNvSpPr>
                <a:spLocks/>
              </p:cNvSpPr>
              <p:nvPr/>
            </p:nvSpPr>
            <p:spPr bwMode="auto">
              <a:xfrm>
                <a:off x="2954" y="2143"/>
                <a:ext cx="234" cy="141"/>
              </a:xfrm>
              <a:custGeom>
                <a:avLst/>
                <a:gdLst>
                  <a:gd name="T0" fmla="*/ 0 w 703"/>
                  <a:gd name="T1" fmla="*/ 64 h 424"/>
                  <a:gd name="T2" fmla="*/ 5 w 703"/>
                  <a:gd name="T3" fmla="*/ 50 h 424"/>
                  <a:gd name="T4" fmla="*/ 14 w 703"/>
                  <a:gd name="T5" fmla="*/ 37 h 424"/>
                  <a:gd name="T6" fmla="*/ 27 w 703"/>
                  <a:gd name="T7" fmla="*/ 26 h 424"/>
                  <a:gd name="T8" fmla="*/ 43 w 703"/>
                  <a:gd name="T9" fmla="*/ 16 h 424"/>
                  <a:gd name="T10" fmla="*/ 61 w 703"/>
                  <a:gd name="T11" fmla="*/ 9 h 424"/>
                  <a:gd name="T12" fmla="*/ 82 w 703"/>
                  <a:gd name="T13" fmla="*/ 3 h 424"/>
                  <a:gd name="T14" fmla="*/ 105 w 703"/>
                  <a:gd name="T15" fmla="*/ 1 h 424"/>
                  <a:gd name="T16" fmla="*/ 129 w 703"/>
                  <a:gd name="T17" fmla="*/ 1 h 424"/>
                  <a:gd name="T18" fmla="*/ 151 w 703"/>
                  <a:gd name="T19" fmla="*/ 3 h 424"/>
                  <a:gd name="T20" fmla="*/ 172 w 703"/>
                  <a:gd name="T21" fmla="*/ 9 h 424"/>
                  <a:gd name="T22" fmla="*/ 191 w 703"/>
                  <a:gd name="T23" fmla="*/ 16 h 424"/>
                  <a:gd name="T24" fmla="*/ 207 w 703"/>
                  <a:gd name="T25" fmla="*/ 26 h 424"/>
                  <a:gd name="T26" fmla="*/ 220 w 703"/>
                  <a:gd name="T27" fmla="*/ 37 h 424"/>
                  <a:gd name="T28" fmla="*/ 229 w 703"/>
                  <a:gd name="T29" fmla="*/ 50 h 424"/>
                  <a:gd name="T30" fmla="*/ 234 w 703"/>
                  <a:gd name="T31" fmla="*/ 64 h 424"/>
                  <a:gd name="T32" fmla="*/ 234 w 703"/>
                  <a:gd name="T33" fmla="*/ 78 h 424"/>
                  <a:gd name="T34" fmla="*/ 229 w 703"/>
                  <a:gd name="T35" fmla="*/ 91 h 424"/>
                  <a:gd name="T36" fmla="*/ 220 w 703"/>
                  <a:gd name="T37" fmla="*/ 104 h 424"/>
                  <a:gd name="T38" fmla="*/ 207 w 703"/>
                  <a:gd name="T39" fmla="*/ 115 h 424"/>
                  <a:gd name="T40" fmla="*/ 191 w 703"/>
                  <a:gd name="T41" fmla="*/ 125 h 424"/>
                  <a:gd name="T42" fmla="*/ 172 w 703"/>
                  <a:gd name="T43" fmla="*/ 132 h 424"/>
                  <a:gd name="T44" fmla="*/ 151 w 703"/>
                  <a:gd name="T45" fmla="*/ 138 h 424"/>
                  <a:gd name="T46" fmla="*/ 129 w 703"/>
                  <a:gd name="T47" fmla="*/ 140 h 424"/>
                  <a:gd name="T48" fmla="*/ 105 w 703"/>
                  <a:gd name="T49" fmla="*/ 140 h 424"/>
                  <a:gd name="T50" fmla="*/ 82 w 703"/>
                  <a:gd name="T51" fmla="*/ 138 h 424"/>
                  <a:gd name="T52" fmla="*/ 61 w 703"/>
                  <a:gd name="T53" fmla="*/ 132 h 424"/>
                  <a:gd name="T54" fmla="*/ 43 w 703"/>
                  <a:gd name="T55" fmla="*/ 125 h 424"/>
                  <a:gd name="T56" fmla="*/ 27 w 703"/>
                  <a:gd name="T57" fmla="*/ 115 h 424"/>
                  <a:gd name="T58" fmla="*/ 14 w 703"/>
                  <a:gd name="T59" fmla="*/ 104 h 424"/>
                  <a:gd name="T60" fmla="*/ 5 w 703"/>
                  <a:gd name="T61" fmla="*/ 91 h 424"/>
                  <a:gd name="T62" fmla="*/ 0 w 703"/>
                  <a:gd name="T63" fmla="*/ 78 h 42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03"/>
                  <a:gd name="T97" fmla="*/ 0 h 424"/>
                  <a:gd name="T98" fmla="*/ 703 w 703"/>
                  <a:gd name="T99" fmla="*/ 424 h 42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03" h="424">
                    <a:moveTo>
                      <a:pt x="0" y="212"/>
                    </a:moveTo>
                    <a:lnTo>
                      <a:pt x="1" y="191"/>
                    </a:lnTo>
                    <a:lnTo>
                      <a:pt x="6" y="169"/>
                    </a:lnTo>
                    <a:lnTo>
                      <a:pt x="16" y="149"/>
                    </a:lnTo>
                    <a:lnTo>
                      <a:pt x="28" y="130"/>
                    </a:lnTo>
                    <a:lnTo>
                      <a:pt x="42" y="112"/>
                    </a:lnTo>
                    <a:lnTo>
                      <a:pt x="60" y="94"/>
                    </a:lnTo>
                    <a:lnTo>
                      <a:pt x="80" y="78"/>
                    </a:lnTo>
                    <a:lnTo>
                      <a:pt x="103" y="62"/>
                    </a:lnTo>
                    <a:lnTo>
                      <a:pt x="128" y="49"/>
                    </a:lnTo>
                    <a:lnTo>
                      <a:pt x="155" y="37"/>
                    </a:lnTo>
                    <a:lnTo>
                      <a:pt x="183" y="26"/>
                    </a:lnTo>
                    <a:lnTo>
                      <a:pt x="214" y="17"/>
                    </a:lnTo>
                    <a:lnTo>
                      <a:pt x="246" y="10"/>
                    </a:lnTo>
                    <a:lnTo>
                      <a:pt x="280" y="5"/>
                    </a:lnTo>
                    <a:lnTo>
                      <a:pt x="314" y="2"/>
                    </a:lnTo>
                    <a:lnTo>
                      <a:pt x="351" y="0"/>
                    </a:lnTo>
                    <a:lnTo>
                      <a:pt x="387" y="2"/>
                    </a:lnTo>
                    <a:lnTo>
                      <a:pt x="422" y="5"/>
                    </a:lnTo>
                    <a:lnTo>
                      <a:pt x="455" y="10"/>
                    </a:lnTo>
                    <a:lnTo>
                      <a:pt x="487" y="17"/>
                    </a:lnTo>
                    <a:lnTo>
                      <a:pt x="518" y="26"/>
                    </a:lnTo>
                    <a:lnTo>
                      <a:pt x="547" y="37"/>
                    </a:lnTo>
                    <a:lnTo>
                      <a:pt x="574" y="49"/>
                    </a:lnTo>
                    <a:lnTo>
                      <a:pt x="600" y="62"/>
                    </a:lnTo>
                    <a:lnTo>
                      <a:pt x="623" y="78"/>
                    </a:lnTo>
                    <a:lnTo>
                      <a:pt x="643" y="94"/>
                    </a:lnTo>
                    <a:lnTo>
                      <a:pt x="660" y="112"/>
                    </a:lnTo>
                    <a:lnTo>
                      <a:pt x="675" y="130"/>
                    </a:lnTo>
                    <a:lnTo>
                      <a:pt x="687" y="149"/>
                    </a:lnTo>
                    <a:lnTo>
                      <a:pt x="696" y="169"/>
                    </a:lnTo>
                    <a:lnTo>
                      <a:pt x="702" y="191"/>
                    </a:lnTo>
                    <a:lnTo>
                      <a:pt x="703" y="212"/>
                    </a:lnTo>
                    <a:lnTo>
                      <a:pt x="702" y="234"/>
                    </a:lnTo>
                    <a:lnTo>
                      <a:pt x="696" y="255"/>
                    </a:lnTo>
                    <a:lnTo>
                      <a:pt x="687" y="275"/>
                    </a:lnTo>
                    <a:lnTo>
                      <a:pt x="675" y="294"/>
                    </a:lnTo>
                    <a:lnTo>
                      <a:pt x="660" y="313"/>
                    </a:lnTo>
                    <a:lnTo>
                      <a:pt x="643" y="330"/>
                    </a:lnTo>
                    <a:lnTo>
                      <a:pt x="623" y="346"/>
                    </a:lnTo>
                    <a:lnTo>
                      <a:pt x="600" y="362"/>
                    </a:lnTo>
                    <a:lnTo>
                      <a:pt x="574" y="375"/>
                    </a:lnTo>
                    <a:lnTo>
                      <a:pt x="547" y="388"/>
                    </a:lnTo>
                    <a:lnTo>
                      <a:pt x="518" y="398"/>
                    </a:lnTo>
                    <a:lnTo>
                      <a:pt x="487" y="408"/>
                    </a:lnTo>
                    <a:lnTo>
                      <a:pt x="455" y="414"/>
                    </a:lnTo>
                    <a:lnTo>
                      <a:pt x="422" y="420"/>
                    </a:lnTo>
                    <a:lnTo>
                      <a:pt x="387" y="422"/>
                    </a:lnTo>
                    <a:lnTo>
                      <a:pt x="351" y="424"/>
                    </a:lnTo>
                    <a:lnTo>
                      <a:pt x="314" y="422"/>
                    </a:lnTo>
                    <a:lnTo>
                      <a:pt x="280" y="420"/>
                    </a:lnTo>
                    <a:lnTo>
                      <a:pt x="246" y="414"/>
                    </a:lnTo>
                    <a:lnTo>
                      <a:pt x="214" y="408"/>
                    </a:lnTo>
                    <a:lnTo>
                      <a:pt x="183" y="398"/>
                    </a:lnTo>
                    <a:lnTo>
                      <a:pt x="155" y="388"/>
                    </a:lnTo>
                    <a:lnTo>
                      <a:pt x="128" y="375"/>
                    </a:lnTo>
                    <a:lnTo>
                      <a:pt x="103" y="362"/>
                    </a:lnTo>
                    <a:lnTo>
                      <a:pt x="80" y="346"/>
                    </a:lnTo>
                    <a:lnTo>
                      <a:pt x="60" y="330"/>
                    </a:lnTo>
                    <a:lnTo>
                      <a:pt x="42" y="313"/>
                    </a:lnTo>
                    <a:lnTo>
                      <a:pt x="28" y="294"/>
                    </a:lnTo>
                    <a:lnTo>
                      <a:pt x="16" y="275"/>
                    </a:lnTo>
                    <a:lnTo>
                      <a:pt x="6" y="255"/>
                    </a:lnTo>
                    <a:lnTo>
                      <a:pt x="1" y="234"/>
                    </a:lnTo>
                    <a:lnTo>
                      <a:pt x="0" y="2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8" name="Freeform 310"/>
              <p:cNvSpPr>
                <a:spLocks/>
              </p:cNvSpPr>
              <p:nvPr/>
            </p:nvSpPr>
            <p:spPr bwMode="auto">
              <a:xfrm>
                <a:off x="2996" y="2138"/>
                <a:ext cx="146" cy="147"/>
              </a:xfrm>
              <a:custGeom>
                <a:avLst/>
                <a:gdLst>
                  <a:gd name="T0" fmla="*/ 0 w 438"/>
                  <a:gd name="T1" fmla="*/ 81 h 439"/>
                  <a:gd name="T2" fmla="*/ 3 w 438"/>
                  <a:gd name="T3" fmla="*/ 95 h 439"/>
                  <a:gd name="T4" fmla="*/ 9 w 438"/>
                  <a:gd name="T5" fmla="*/ 108 h 439"/>
                  <a:gd name="T6" fmla="*/ 17 w 438"/>
                  <a:gd name="T7" fmla="*/ 120 h 439"/>
                  <a:gd name="T8" fmla="*/ 27 w 438"/>
                  <a:gd name="T9" fmla="*/ 130 h 439"/>
                  <a:gd name="T10" fmla="*/ 38 w 438"/>
                  <a:gd name="T11" fmla="*/ 138 h 439"/>
                  <a:gd name="T12" fmla="*/ 51 w 438"/>
                  <a:gd name="T13" fmla="*/ 144 h 439"/>
                  <a:gd name="T14" fmla="*/ 66 w 438"/>
                  <a:gd name="T15" fmla="*/ 147 h 439"/>
                  <a:gd name="T16" fmla="*/ 80 w 438"/>
                  <a:gd name="T17" fmla="*/ 147 h 439"/>
                  <a:gd name="T18" fmla="*/ 95 w 438"/>
                  <a:gd name="T19" fmla="*/ 144 h 439"/>
                  <a:gd name="T20" fmla="*/ 108 w 438"/>
                  <a:gd name="T21" fmla="*/ 138 h 439"/>
                  <a:gd name="T22" fmla="*/ 119 w 438"/>
                  <a:gd name="T23" fmla="*/ 130 h 439"/>
                  <a:gd name="T24" fmla="*/ 130 w 438"/>
                  <a:gd name="T25" fmla="*/ 120 h 439"/>
                  <a:gd name="T26" fmla="*/ 137 w 438"/>
                  <a:gd name="T27" fmla="*/ 108 h 439"/>
                  <a:gd name="T28" fmla="*/ 143 w 438"/>
                  <a:gd name="T29" fmla="*/ 95 h 439"/>
                  <a:gd name="T30" fmla="*/ 146 w 438"/>
                  <a:gd name="T31" fmla="*/ 81 h 439"/>
                  <a:gd name="T32" fmla="*/ 146 w 438"/>
                  <a:gd name="T33" fmla="*/ 66 h 439"/>
                  <a:gd name="T34" fmla="*/ 143 w 438"/>
                  <a:gd name="T35" fmla="*/ 52 h 439"/>
                  <a:gd name="T36" fmla="*/ 137 w 438"/>
                  <a:gd name="T37" fmla="*/ 39 h 439"/>
                  <a:gd name="T38" fmla="*/ 130 w 438"/>
                  <a:gd name="T39" fmla="*/ 27 h 439"/>
                  <a:gd name="T40" fmla="*/ 119 w 438"/>
                  <a:gd name="T41" fmla="*/ 17 h 439"/>
                  <a:gd name="T42" fmla="*/ 108 w 438"/>
                  <a:gd name="T43" fmla="*/ 9 h 439"/>
                  <a:gd name="T44" fmla="*/ 95 w 438"/>
                  <a:gd name="T45" fmla="*/ 3 h 439"/>
                  <a:gd name="T46" fmla="*/ 80 w 438"/>
                  <a:gd name="T47" fmla="*/ 0 h 439"/>
                  <a:gd name="T48" fmla="*/ 66 w 438"/>
                  <a:gd name="T49" fmla="*/ 0 h 439"/>
                  <a:gd name="T50" fmla="*/ 51 w 438"/>
                  <a:gd name="T51" fmla="*/ 3 h 439"/>
                  <a:gd name="T52" fmla="*/ 38 w 438"/>
                  <a:gd name="T53" fmla="*/ 9 h 439"/>
                  <a:gd name="T54" fmla="*/ 27 w 438"/>
                  <a:gd name="T55" fmla="*/ 17 h 439"/>
                  <a:gd name="T56" fmla="*/ 17 w 438"/>
                  <a:gd name="T57" fmla="*/ 27 h 439"/>
                  <a:gd name="T58" fmla="*/ 9 w 438"/>
                  <a:gd name="T59" fmla="*/ 39 h 439"/>
                  <a:gd name="T60" fmla="*/ 3 w 438"/>
                  <a:gd name="T61" fmla="*/ 52 h 439"/>
                  <a:gd name="T62" fmla="*/ 0 w 438"/>
                  <a:gd name="T63" fmla="*/ 66 h 4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38"/>
                  <a:gd name="T97" fmla="*/ 0 h 439"/>
                  <a:gd name="T98" fmla="*/ 438 w 438"/>
                  <a:gd name="T99" fmla="*/ 439 h 4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38" h="439">
                    <a:moveTo>
                      <a:pt x="0" y="220"/>
                    </a:moveTo>
                    <a:lnTo>
                      <a:pt x="1" y="243"/>
                    </a:lnTo>
                    <a:lnTo>
                      <a:pt x="4" y="264"/>
                    </a:lnTo>
                    <a:lnTo>
                      <a:pt x="10" y="285"/>
                    </a:lnTo>
                    <a:lnTo>
                      <a:pt x="18" y="305"/>
                    </a:lnTo>
                    <a:lnTo>
                      <a:pt x="27" y="324"/>
                    </a:lnTo>
                    <a:lnTo>
                      <a:pt x="38" y="342"/>
                    </a:lnTo>
                    <a:lnTo>
                      <a:pt x="51" y="359"/>
                    </a:lnTo>
                    <a:lnTo>
                      <a:pt x="64" y="375"/>
                    </a:lnTo>
                    <a:lnTo>
                      <a:pt x="81" y="388"/>
                    </a:lnTo>
                    <a:lnTo>
                      <a:pt x="97" y="402"/>
                    </a:lnTo>
                    <a:lnTo>
                      <a:pt x="115" y="413"/>
                    </a:lnTo>
                    <a:lnTo>
                      <a:pt x="134" y="422"/>
                    </a:lnTo>
                    <a:lnTo>
                      <a:pt x="154" y="430"/>
                    </a:lnTo>
                    <a:lnTo>
                      <a:pt x="174" y="435"/>
                    </a:lnTo>
                    <a:lnTo>
                      <a:pt x="197" y="438"/>
                    </a:lnTo>
                    <a:lnTo>
                      <a:pt x="219" y="439"/>
                    </a:lnTo>
                    <a:lnTo>
                      <a:pt x="241" y="438"/>
                    </a:lnTo>
                    <a:lnTo>
                      <a:pt x="263" y="435"/>
                    </a:lnTo>
                    <a:lnTo>
                      <a:pt x="284" y="430"/>
                    </a:lnTo>
                    <a:lnTo>
                      <a:pt x="304" y="422"/>
                    </a:lnTo>
                    <a:lnTo>
                      <a:pt x="323" y="413"/>
                    </a:lnTo>
                    <a:lnTo>
                      <a:pt x="342" y="402"/>
                    </a:lnTo>
                    <a:lnTo>
                      <a:pt x="358" y="388"/>
                    </a:lnTo>
                    <a:lnTo>
                      <a:pt x="374" y="375"/>
                    </a:lnTo>
                    <a:lnTo>
                      <a:pt x="389" y="359"/>
                    </a:lnTo>
                    <a:lnTo>
                      <a:pt x="401" y="342"/>
                    </a:lnTo>
                    <a:lnTo>
                      <a:pt x="411" y="324"/>
                    </a:lnTo>
                    <a:lnTo>
                      <a:pt x="421" y="305"/>
                    </a:lnTo>
                    <a:lnTo>
                      <a:pt x="429" y="285"/>
                    </a:lnTo>
                    <a:lnTo>
                      <a:pt x="434" y="264"/>
                    </a:lnTo>
                    <a:lnTo>
                      <a:pt x="437" y="243"/>
                    </a:lnTo>
                    <a:lnTo>
                      <a:pt x="438" y="220"/>
                    </a:lnTo>
                    <a:lnTo>
                      <a:pt x="437" y="197"/>
                    </a:lnTo>
                    <a:lnTo>
                      <a:pt x="434" y="176"/>
                    </a:lnTo>
                    <a:lnTo>
                      <a:pt x="429" y="154"/>
                    </a:lnTo>
                    <a:lnTo>
                      <a:pt x="421" y="134"/>
                    </a:lnTo>
                    <a:lnTo>
                      <a:pt x="411" y="115"/>
                    </a:lnTo>
                    <a:lnTo>
                      <a:pt x="401" y="98"/>
                    </a:lnTo>
                    <a:lnTo>
                      <a:pt x="389" y="80"/>
                    </a:lnTo>
                    <a:lnTo>
                      <a:pt x="374" y="64"/>
                    </a:lnTo>
                    <a:lnTo>
                      <a:pt x="358" y="51"/>
                    </a:lnTo>
                    <a:lnTo>
                      <a:pt x="342" y="38"/>
                    </a:lnTo>
                    <a:lnTo>
                      <a:pt x="323" y="27"/>
                    </a:lnTo>
                    <a:lnTo>
                      <a:pt x="304" y="18"/>
                    </a:lnTo>
                    <a:lnTo>
                      <a:pt x="284" y="9"/>
                    </a:lnTo>
                    <a:lnTo>
                      <a:pt x="263" y="4"/>
                    </a:lnTo>
                    <a:lnTo>
                      <a:pt x="241" y="1"/>
                    </a:lnTo>
                    <a:lnTo>
                      <a:pt x="219" y="0"/>
                    </a:lnTo>
                    <a:lnTo>
                      <a:pt x="197" y="1"/>
                    </a:lnTo>
                    <a:lnTo>
                      <a:pt x="174" y="4"/>
                    </a:lnTo>
                    <a:lnTo>
                      <a:pt x="154" y="9"/>
                    </a:lnTo>
                    <a:lnTo>
                      <a:pt x="134" y="18"/>
                    </a:lnTo>
                    <a:lnTo>
                      <a:pt x="115" y="27"/>
                    </a:lnTo>
                    <a:lnTo>
                      <a:pt x="97" y="38"/>
                    </a:lnTo>
                    <a:lnTo>
                      <a:pt x="81" y="51"/>
                    </a:lnTo>
                    <a:lnTo>
                      <a:pt x="64" y="64"/>
                    </a:lnTo>
                    <a:lnTo>
                      <a:pt x="51" y="80"/>
                    </a:lnTo>
                    <a:lnTo>
                      <a:pt x="38" y="98"/>
                    </a:lnTo>
                    <a:lnTo>
                      <a:pt x="27" y="115"/>
                    </a:lnTo>
                    <a:lnTo>
                      <a:pt x="18" y="134"/>
                    </a:lnTo>
                    <a:lnTo>
                      <a:pt x="10" y="154"/>
                    </a:lnTo>
                    <a:lnTo>
                      <a:pt x="4" y="176"/>
                    </a:lnTo>
                    <a:lnTo>
                      <a:pt x="1" y="197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9" name="Freeform 311"/>
              <p:cNvSpPr>
                <a:spLocks/>
              </p:cNvSpPr>
              <p:nvPr/>
            </p:nvSpPr>
            <p:spPr bwMode="auto">
              <a:xfrm>
                <a:off x="3015" y="2157"/>
                <a:ext cx="109" cy="109"/>
              </a:xfrm>
              <a:custGeom>
                <a:avLst/>
                <a:gdLst>
                  <a:gd name="T0" fmla="*/ 0 w 326"/>
                  <a:gd name="T1" fmla="*/ 55 h 327"/>
                  <a:gd name="T2" fmla="*/ 1 w 326"/>
                  <a:gd name="T3" fmla="*/ 44 h 327"/>
                  <a:gd name="T4" fmla="*/ 4 w 326"/>
                  <a:gd name="T5" fmla="*/ 34 h 327"/>
                  <a:gd name="T6" fmla="*/ 10 w 326"/>
                  <a:gd name="T7" fmla="*/ 24 h 327"/>
                  <a:gd name="T8" fmla="*/ 16 w 326"/>
                  <a:gd name="T9" fmla="*/ 16 h 327"/>
                  <a:gd name="T10" fmla="*/ 24 w 326"/>
                  <a:gd name="T11" fmla="*/ 9 h 327"/>
                  <a:gd name="T12" fmla="*/ 33 w 326"/>
                  <a:gd name="T13" fmla="*/ 5 h 327"/>
                  <a:gd name="T14" fmla="*/ 43 w 326"/>
                  <a:gd name="T15" fmla="*/ 1 h 327"/>
                  <a:gd name="T16" fmla="*/ 55 w 326"/>
                  <a:gd name="T17" fmla="*/ 0 h 327"/>
                  <a:gd name="T18" fmla="*/ 66 w 326"/>
                  <a:gd name="T19" fmla="*/ 1 h 327"/>
                  <a:gd name="T20" fmla="*/ 76 w 326"/>
                  <a:gd name="T21" fmla="*/ 5 h 327"/>
                  <a:gd name="T22" fmla="*/ 85 w 326"/>
                  <a:gd name="T23" fmla="*/ 9 h 327"/>
                  <a:gd name="T24" fmla="*/ 93 w 326"/>
                  <a:gd name="T25" fmla="*/ 16 h 327"/>
                  <a:gd name="T26" fmla="*/ 100 w 326"/>
                  <a:gd name="T27" fmla="*/ 24 h 327"/>
                  <a:gd name="T28" fmla="*/ 105 w 326"/>
                  <a:gd name="T29" fmla="*/ 34 h 327"/>
                  <a:gd name="T30" fmla="*/ 108 w 326"/>
                  <a:gd name="T31" fmla="*/ 44 h 327"/>
                  <a:gd name="T32" fmla="*/ 109 w 326"/>
                  <a:gd name="T33" fmla="*/ 55 h 327"/>
                  <a:gd name="T34" fmla="*/ 108 w 326"/>
                  <a:gd name="T35" fmla="*/ 65 h 327"/>
                  <a:gd name="T36" fmla="*/ 105 w 326"/>
                  <a:gd name="T37" fmla="*/ 76 h 327"/>
                  <a:gd name="T38" fmla="*/ 100 w 326"/>
                  <a:gd name="T39" fmla="*/ 85 h 327"/>
                  <a:gd name="T40" fmla="*/ 93 w 326"/>
                  <a:gd name="T41" fmla="*/ 93 h 327"/>
                  <a:gd name="T42" fmla="*/ 85 w 326"/>
                  <a:gd name="T43" fmla="*/ 100 h 327"/>
                  <a:gd name="T44" fmla="*/ 76 w 326"/>
                  <a:gd name="T45" fmla="*/ 105 h 327"/>
                  <a:gd name="T46" fmla="*/ 66 w 326"/>
                  <a:gd name="T47" fmla="*/ 108 h 327"/>
                  <a:gd name="T48" fmla="*/ 55 w 326"/>
                  <a:gd name="T49" fmla="*/ 109 h 327"/>
                  <a:gd name="T50" fmla="*/ 43 w 326"/>
                  <a:gd name="T51" fmla="*/ 108 h 327"/>
                  <a:gd name="T52" fmla="*/ 33 w 326"/>
                  <a:gd name="T53" fmla="*/ 105 h 327"/>
                  <a:gd name="T54" fmla="*/ 24 w 326"/>
                  <a:gd name="T55" fmla="*/ 100 h 327"/>
                  <a:gd name="T56" fmla="*/ 16 w 326"/>
                  <a:gd name="T57" fmla="*/ 93 h 327"/>
                  <a:gd name="T58" fmla="*/ 10 w 326"/>
                  <a:gd name="T59" fmla="*/ 85 h 327"/>
                  <a:gd name="T60" fmla="*/ 4 w 326"/>
                  <a:gd name="T61" fmla="*/ 76 h 327"/>
                  <a:gd name="T62" fmla="*/ 1 w 326"/>
                  <a:gd name="T63" fmla="*/ 65 h 327"/>
                  <a:gd name="T64" fmla="*/ 0 w 326"/>
                  <a:gd name="T65" fmla="*/ 55 h 3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6"/>
                  <a:gd name="T100" fmla="*/ 0 h 327"/>
                  <a:gd name="T101" fmla="*/ 326 w 326"/>
                  <a:gd name="T102" fmla="*/ 327 h 3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6" h="327">
                    <a:moveTo>
                      <a:pt x="0" y="164"/>
                    </a:moveTo>
                    <a:lnTo>
                      <a:pt x="3" y="132"/>
                    </a:lnTo>
                    <a:lnTo>
                      <a:pt x="12" y="101"/>
                    </a:lnTo>
                    <a:lnTo>
                      <a:pt x="29" y="73"/>
                    </a:lnTo>
                    <a:lnTo>
                      <a:pt x="47" y="49"/>
                    </a:lnTo>
                    <a:lnTo>
                      <a:pt x="71" y="28"/>
                    </a:lnTo>
                    <a:lnTo>
                      <a:pt x="100" y="14"/>
                    </a:lnTo>
                    <a:lnTo>
                      <a:pt x="130" y="3"/>
                    </a:lnTo>
                    <a:lnTo>
                      <a:pt x="163" y="0"/>
                    </a:lnTo>
                    <a:lnTo>
                      <a:pt x="196" y="3"/>
                    </a:lnTo>
                    <a:lnTo>
                      <a:pt x="227" y="14"/>
                    </a:lnTo>
                    <a:lnTo>
                      <a:pt x="254" y="28"/>
                    </a:lnTo>
                    <a:lnTo>
                      <a:pt x="279" y="49"/>
                    </a:lnTo>
                    <a:lnTo>
                      <a:pt x="298" y="73"/>
                    </a:lnTo>
                    <a:lnTo>
                      <a:pt x="314" y="101"/>
                    </a:lnTo>
                    <a:lnTo>
                      <a:pt x="323" y="132"/>
                    </a:lnTo>
                    <a:lnTo>
                      <a:pt x="326" y="164"/>
                    </a:lnTo>
                    <a:lnTo>
                      <a:pt x="323" y="196"/>
                    </a:lnTo>
                    <a:lnTo>
                      <a:pt x="314" y="227"/>
                    </a:lnTo>
                    <a:lnTo>
                      <a:pt x="298" y="255"/>
                    </a:lnTo>
                    <a:lnTo>
                      <a:pt x="279" y="279"/>
                    </a:lnTo>
                    <a:lnTo>
                      <a:pt x="254" y="299"/>
                    </a:lnTo>
                    <a:lnTo>
                      <a:pt x="227" y="314"/>
                    </a:lnTo>
                    <a:lnTo>
                      <a:pt x="196" y="324"/>
                    </a:lnTo>
                    <a:lnTo>
                      <a:pt x="163" y="327"/>
                    </a:lnTo>
                    <a:lnTo>
                      <a:pt x="130" y="324"/>
                    </a:lnTo>
                    <a:lnTo>
                      <a:pt x="100" y="314"/>
                    </a:lnTo>
                    <a:lnTo>
                      <a:pt x="71" y="299"/>
                    </a:lnTo>
                    <a:lnTo>
                      <a:pt x="47" y="279"/>
                    </a:lnTo>
                    <a:lnTo>
                      <a:pt x="29" y="255"/>
                    </a:lnTo>
                    <a:lnTo>
                      <a:pt x="12" y="227"/>
                    </a:lnTo>
                    <a:lnTo>
                      <a:pt x="3" y="196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0" name="Freeform 312"/>
              <p:cNvSpPr>
                <a:spLocks/>
              </p:cNvSpPr>
              <p:nvPr/>
            </p:nvSpPr>
            <p:spPr bwMode="auto">
              <a:xfrm>
                <a:off x="3031" y="2174"/>
                <a:ext cx="77" cy="76"/>
              </a:xfrm>
              <a:custGeom>
                <a:avLst/>
                <a:gdLst>
                  <a:gd name="T0" fmla="*/ 0 w 229"/>
                  <a:gd name="T1" fmla="*/ 38 h 228"/>
                  <a:gd name="T2" fmla="*/ 1 w 229"/>
                  <a:gd name="T3" fmla="*/ 30 h 228"/>
                  <a:gd name="T4" fmla="*/ 3 w 229"/>
                  <a:gd name="T5" fmla="*/ 23 h 228"/>
                  <a:gd name="T6" fmla="*/ 7 w 229"/>
                  <a:gd name="T7" fmla="*/ 16 h 228"/>
                  <a:gd name="T8" fmla="*/ 11 w 229"/>
                  <a:gd name="T9" fmla="*/ 11 h 228"/>
                  <a:gd name="T10" fmla="*/ 17 w 229"/>
                  <a:gd name="T11" fmla="*/ 6 h 228"/>
                  <a:gd name="T12" fmla="*/ 23 w 229"/>
                  <a:gd name="T13" fmla="*/ 3 h 228"/>
                  <a:gd name="T14" fmla="*/ 31 w 229"/>
                  <a:gd name="T15" fmla="*/ 1 h 228"/>
                  <a:gd name="T16" fmla="*/ 38 w 229"/>
                  <a:gd name="T17" fmla="*/ 0 h 228"/>
                  <a:gd name="T18" fmla="*/ 46 w 229"/>
                  <a:gd name="T19" fmla="*/ 1 h 228"/>
                  <a:gd name="T20" fmla="*/ 53 w 229"/>
                  <a:gd name="T21" fmla="*/ 3 h 228"/>
                  <a:gd name="T22" fmla="*/ 60 w 229"/>
                  <a:gd name="T23" fmla="*/ 6 h 228"/>
                  <a:gd name="T24" fmla="*/ 66 w 229"/>
                  <a:gd name="T25" fmla="*/ 11 h 228"/>
                  <a:gd name="T26" fmla="*/ 70 w 229"/>
                  <a:gd name="T27" fmla="*/ 16 h 228"/>
                  <a:gd name="T28" fmla="*/ 74 w 229"/>
                  <a:gd name="T29" fmla="*/ 23 h 228"/>
                  <a:gd name="T30" fmla="*/ 76 w 229"/>
                  <a:gd name="T31" fmla="*/ 30 h 228"/>
                  <a:gd name="T32" fmla="*/ 77 w 229"/>
                  <a:gd name="T33" fmla="*/ 38 h 228"/>
                  <a:gd name="T34" fmla="*/ 76 w 229"/>
                  <a:gd name="T35" fmla="*/ 46 h 228"/>
                  <a:gd name="T36" fmla="*/ 74 w 229"/>
                  <a:gd name="T37" fmla="*/ 53 h 228"/>
                  <a:gd name="T38" fmla="*/ 70 w 229"/>
                  <a:gd name="T39" fmla="*/ 59 h 228"/>
                  <a:gd name="T40" fmla="*/ 66 w 229"/>
                  <a:gd name="T41" fmla="*/ 65 h 228"/>
                  <a:gd name="T42" fmla="*/ 60 w 229"/>
                  <a:gd name="T43" fmla="*/ 69 h 228"/>
                  <a:gd name="T44" fmla="*/ 53 w 229"/>
                  <a:gd name="T45" fmla="*/ 73 h 228"/>
                  <a:gd name="T46" fmla="*/ 46 w 229"/>
                  <a:gd name="T47" fmla="*/ 75 h 228"/>
                  <a:gd name="T48" fmla="*/ 38 w 229"/>
                  <a:gd name="T49" fmla="*/ 76 h 228"/>
                  <a:gd name="T50" fmla="*/ 31 w 229"/>
                  <a:gd name="T51" fmla="*/ 75 h 228"/>
                  <a:gd name="T52" fmla="*/ 23 w 229"/>
                  <a:gd name="T53" fmla="*/ 73 h 228"/>
                  <a:gd name="T54" fmla="*/ 17 w 229"/>
                  <a:gd name="T55" fmla="*/ 69 h 228"/>
                  <a:gd name="T56" fmla="*/ 11 w 229"/>
                  <a:gd name="T57" fmla="*/ 65 h 228"/>
                  <a:gd name="T58" fmla="*/ 7 w 229"/>
                  <a:gd name="T59" fmla="*/ 59 h 228"/>
                  <a:gd name="T60" fmla="*/ 3 w 229"/>
                  <a:gd name="T61" fmla="*/ 53 h 228"/>
                  <a:gd name="T62" fmla="*/ 1 w 229"/>
                  <a:gd name="T63" fmla="*/ 46 h 228"/>
                  <a:gd name="T64" fmla="*/ 0 w 229"/>
                  <a:gd name="T65" fmla="*/ 38 h 2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9"/>
                  <a:gd name="T100" fmla="*/ 0 h 228"/>
                  <a:gd name="T101" fmla="*/ 229 w 229"/>
                  <a:gd name="T102" fmla="*/ 228 h 22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9" h="228">
                    <a:moveTo>
                      <a:pt x="0" y="114"/>
                    </a:moveTo>
                    <a:lnTo>
                      <a:pt x="2" y="91"/>
                    </a:lnTo>
                    <a:lnTo>
                      <a:pt x="9" y="68"/>
                    </a:lnTo>
                    <a:lnTo>
                      <a:pt x="20" y="49"/>
                    </a:lnTo>
                    <a:lnTo>
                      <a:pt x="33" y="32"/>
                    </a:lnTo>
                    <a:lnTo>
                      <a:pt x="51" y="19"/>
                    </a:lnTo>
                    <a:lnTo>
                      <a:pt x="69" y="9"/>
                    </a:lnTo>
                    <a:lnTo>
                      <a:pt x="91" y="3"/>
                    </a:lnTo>
                    <a:lnTo>
                      <a:pt x="114" y="0"/>
                    </a:lnTo>
                    <a:lnTo>
                      <a:pt x="136" y="3"/>
                    </a:lnTo>
                    <a:lnTo>
                      <a:pt x="158" y="9"/>
                    </a:lnTo>
                    <a:lnTo>
                      <a:pt x="178" y="19"/>
                    </a:lnTo>
                    <a:lnTo>
                      <a:pt x="195" y="32"/>
                    </a:lnTo>
                    <a:lnTo>
                      <a:pt x="209" y="49"/>
                    </a:lnTo>
                    <a:lnTo>
                      <a:pt x="219" y="68"/>
                    </a:lnTo>
                    <a:lnTo>
                      <a:pt x="226" y="91"/>
                    </a:lnTo>
                    <a:lnTo>
                      <a:pt x="229" y="114"/>
                    </a:lnTo>
                    <a:lnTo>
                      <a:pt x="226" y="137"/>
                    </a:lnTo>
                    <a:lnTo>
                      <a:pt x="219" y="158"/>
                    </a:lnTo>
                    <a:lnTo>
                      <a:pt x="209" y="178"/>
                    </a:lnTo>
                    <a:lnTo>
                      <a:pt x="195" y="194"/>
                    </a:lnTo>
                    <a:lnTo>
                      <a:pt x="178" y="207"/>
                    </a:lnTo>
                    <a:lnTo>
                      <a:pt x="158" y="218"/>
                    </a:lnTo>
                    <a:lnTo>
                      <a:pt x="136" y="225"/>
                    </a:lnTo>
                    <a:lnTo>
                      <a:pt x="114" y="228"/>
                    </a:lnTo>
                    <a:lnTo>
                      <a:pt x="91" y="225"/>
                    </a:lnTo>
                    <a:lnTo>
                      <a:pt x="69" y="218"/>
                    </a:lnTo>
                    <a:lnTo>
                      <a:pt x="51" y="207"/>
                    </a:lnTo>
                    <a:lnTo>
                      <a:pt x="33" y="194"/>
                    </a:lnTo>
                    <a:lnTo>
                      <a:pt x="20" y="178"/>
                    </a:lnTo>
                    <a:lnTo>
                      <a:pt x="9" y="158"/>
                    </a:lnTo>
                    <a:lnTo>
                      <a:pt x="2" y="137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1" name="Freeform 313"/>
              <p:cNvSpPr>
                <a:spLocks/>
              </p:cNvSpPr>
              <p:nvPr/>
            </p:nvSpPr>
            <p:spPr bwMode="auto">
              <a:xfrm>
                <a:off x="3085" y="2179"/>
                <a:ext cx="23" cy="22"/>
              </a:xfrm>
              <a:custGeom>
                <a:avLst/>
                <a:gdLst>
                  <a:gd name="T0" fmla="*/ 23 w 69"/>
                  <a:gd name="T1" fmla="*/ 11 h 66"/>
                  <a:gd name="T2" fmla="*/ 22 w 69"/>
                  <a:gd name="T3" fmla="*/ 15 h 66"/>
                  <a:gd name="T4" fmla="*/ 20 w 69"/>
                  <a:gd name="T5" fmla="*/ 19 h 66"/>
                  <a:gd name="T6" fmla="*/ 16 w 69"/>
                  <a:gd name="T7" fmla="*/ 21 h 66"/>
                  <a:gd name="T8" fmla="*/ 12 w 69"/>
                  <a:gd name="T9" fmla="*/ 22 h 66"/>
                  <a:gd name="T10" fmla="*/ 12 w 69"/>
                  <a:gd name="T11" fmla="*/ 22 h 66"/>
                  <a:gd name="T12" fmla="*/ 7 w 69"/>
                  <a:gd name="T13" fmla="*/ 21 h 66"/>
                  <a:gd name="T14" fmla="*/ 4 w 69"/>
                  <a:gd name="T15" fmla="*/ 19 h 66"/>
                  <a:gd name="T16" fmla="*/ 1 w 69"/>
                  <a:gd name="T17" fmla="*/ 15 h 66"/>
                  <a:gd name="T18" fmla="*/ 0 w 69"/>
                  <a:gd name="T19" fmla="*/ 11 h 66"/>
                  <a:gd name="T20" fmla="*/ 0 w 69"/>
                  <a:gd name="T21" fmla="*/ 11 h 66"/>
                  <a:gd name="T22" fmla="*/ 1 w 69"/>
                  <a:gd name="T23" fmla="*/ 6 h 66"/>
                  <a:gd name="T24" fmla="*/ 4 w 69"/>
                  <a:gd name="T25" fmla="*/ 3 h 66"/>
                  <a:gd name="T26" fmla="*/ 7 w 69"/>
                  <a:gd name="T27" fmla="*/ 1 h 66"/>
                  <a:gd name="T28" fmla="*/ 12 w 69"/>
                  <a:gd name="T29" fmla="*/ 0 h 66"/>
                  <a:gd name="T30" fmla="*/ 12 w 69"/>
                  <a:gd name="T31" fmla="*/ 0 h 66"/>
                  <a:gd name="T32" fmla="*/ 16 w 69"/>
                  <a:gd name="T33" fmla="*/ 1 h 66"/>
                  <a:gd name="T34" fmla="*/ 20 w 69"/>
                  <a:gd name="T35" fmla="*/ 3 h 66"/>
                  <a:gd name="T36" fmla="*/ 22 w 69"/>
                  <a:gd name="T37" fmla="*/ 6 h 66"/>
                  <a:gd name="T38" fmla="*/ 23 w 69"/>
                  <a:gd name="T39" fmla="*/ 11 h 66"/>
                  <a:gd name="T40" fmla="*/ 23 w 69"/>
                  <a:gd name="T41" fmla="*/ 11 h 6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9"/>
                  <a:gd name="T64" fmla="*/ 0 h 66"/>
                  <a:gd name="T65" fmla="*/ 69 w 69"/>
                  <a:gd name="T66" fmla="*/ 66 h 6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9" h="66">
                    <a:moveTo>
                      <a:pt x="69" y="32"/>
                    </a:moveTo>
                    <a:lnTo>
                      <a:pt x="66" y="46"/>
                    </a:lnTo>
                    <a:lnTo>
                      <a:pt x="59" y="56"/>
                    </a:lnTo>
                    <a:lnTo>
                      <a:pt x="49" y="63"/>
                    </a:lnTo>
                    <a:lnTo>
                      <a:pt x="35" y="66"/>
                    </a:lnTo>
                    <a:lnTo>
                      <a:pt x="22" y="63"/>
                    </a:lnTo>
                    <a:lnTo>
                      <a:pt x="11" y="56"/>
                    </a:lnTo>
                    <a:lnTo>
                      <a:pt x="3" y="46"/>
                    </a:lnTo>
                    <a:lnTo>
                      <a:pt x="0" y="32"/>
                    </a:lnTo>
                    <a:lnTo>
                      <a:pt x="3" y="19"/>
                    </a:lnTo>
                    <a:lnTo>
                      <a:pt x="11" y="9"/>
                    </a:lnTo>
                    <a:lnTo>
                      <a:pt x="22" y="3"/>
                    </a:lnTo>
                    <a:lnTo>
                      <a:pt x="35" y="0"/>
                    </a:lnTo>
                    <a:lnTo>
                      <a:pt x="49" y="3"/>
                    </a:lnTo>
                    <a:lnTo>
                      <a:pt x="59" y="9"/>
                    </a:lnTo>
                    <a:lnTo>
                      <a:pt x="66" y="19"/>
                    </a:lnTo>
                    <a:lnTo>
                      <a:pt x="69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2" name="Rectangle 314"/>
              <p:cNvSpPr>
                <a:spLocks noChangeArrowheads="1"/>
              </p:cNvSpPr>
              <p:nvPr/>
            </p:nvSpPr>
            <p:spPr bwMode="auto">
              <a:xfrm>
                <a:off x="3062" y="2096"/>
                <a:ext cx="12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3" name="Freeform 315"/>
              <p:cNvSpPr>
                <a:spLocks/>
              </p:cNvSpPr>
              <p:nvPr/>
            </p:nvSpPr>
            <p:spPr bwMode="auto">
              <a:xfrm>
                <a:off x="3006" y="2100"/>
                <a:ext cx="22" cy="40"/>
              </a:xfrm>
              <a:custGeom>
                <a:avLst/>
                <a:gdLst>
                  <a:gd name="T0" fmla="*/ 0 w 67"/>
                  <a:gd name="T1" fmla="*/ 4 h 119"/>
                  <a:gd name="T2" fmla="*/ 10 w 67"/>
                  <a:gd name="T3" fmla="*/ 40 h 119"/>
                  <a:gd name="T4" fmla="*/ 22 w 67"/>
                  <a:gd name="T5" fmla="*/ 37 h 119"/>
                  <a:gd name="T6" fmla="*/ 12 w 67"/>
                  <a:gd name="T7" fmla="*/ 0 h 119"/>
                  <a:gd name="T8" fmla="*/ 0 w 67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19"/>
                  <a:gd name="T17" fmla="*/ 67 w 67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19">
                    <a:moveTo>
                      <a:pt x="0" y="11"/>
                    </a:moveTo>
                    <a:lnTo>
                      <a:pt x="31" y="119"/>
                    </a:lnTo>
                    <a:lnTo>
                      <a:pt x="67" y="110"/>
                    </a:lnTo>
                    <a:lnTo>
                      <a:pt x="36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4" name="Freeform 316"/>
              <p:cNvSpPr>
                <a:spLocks/>
              </p:cNvSpPr>
              <p:nvPr/>
            </p:nvSpPr>
            <p:spPr bwMode="auto">
              <a:xfrm>
                <a:off x="2953" y="2121"/>
                <a:ext cx="33" cy="37"/>
              </a:xfrm>
              <a:custGeom>
                <a:avLst/>
                <a:gdLst>
                  <a:gd name="T0" fmla="*/ 0 w 98"/>
                  <a:gd name="T1" fmla="*/ 7 h 112"/>
                  <a:gd name="T2" fmla="*/ 23 w 98"/>
                  <a:gd name="T3" fmla="*/ 37 h 112"/>
                  <a:gd name="T4" fmla="*/ 33 w 98"/>
                  <a:gd name="T5" fmla="*/ 29 h 112"/>
                  <a:gd name="T6" fmla="*/ 10 w 98"/>
                  <a:gd name="T7" fmla="*/ 0 h 112"/>
                  <a:gd name="T8" fmla="*/ 0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0" y="22"/>
                    </a:moveTo>
                    <a:lnTo>
                      <a:pt x="68" y="112"/>
                    </a:lnTo>
                    <a:lnTo>
                      <a:pt x="98" y="89"/>
                    </a:lnTo>
                    <a:lnTo>
                      <a:pt x="3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5" name="Freeform 317"/>
              <p:cNvSpPr>
                <a:spLocks/>
              </p:cNvSpPr>
              <p:nvPr/>
            </p:nvSpPr>
            <p:spPr bwMode="auto">
              <a:xfrm>
                <a:off x="2918" y="2162"/>
                <a:ext cx="37" cy="32"/>
              </a:xfrm>
              <a:custGeom>
                <a:avLst/>
                <a:gdLst>
                  <a:gd name="T0" fmla="*/ 0 w 113"/>
                  <a:gd name="T1" fmla="*/ 10 h 96"/>
                  <a:gd name="T2" fmla="*/ 30 w 113"/>
                  <a:gd name="T3" fmla="*/ 32 h 96"/>
                  <a:gd name="T4" fmla="*/ 37 w 113"/>
                  <a:gd name="T5" fmla="*/ 22 h 96"/>
                  <a:gd name="T6" fmla="*/ 7 w 113"/>
                  <a:gd name="T7" fmla="*/ 0 h 96"/>
                  <a:gd name="T8" fmla="*/ 0 w 113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6"/>
                  <a:gd name="T17" fmla="*/ 113 w 11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6">
                    <a:moveTo>
                      <a:pt x="0" y="31"/>
                    </a:moveTo>
                    <a:lnTo>
                      <a:pt x="91" y="96"/>
                    </a:lnTo>
                    <a:lnTo>
                      <a:pt x="113" y="67"/>
                    </a:lnTo>
                    <a:lnTo>
                      <a:pt x="22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6" name="Freeform 318"/>
              <p:cNvSpPr>
                <a:spLocks/>
              </p:cNvSpPr>
              <p:nvPr/>
            </p:nvSpPr>
            <p:spPr bwMode="auto">
              <a:xfrm>
                <a:off x="3109" y="2100"/>
                <a:ext cx="22" cy="40"/>
              </a:xfrm>
              <a:custGeom>
                <a:avLst/>
                <a:gdLst>
                  <a:gd name="T0" fmla="*/ 22 w 66"/>
                  <a:gd name="T1" fmla="*/ 4 h 119"/>
                  <a:gd name="T2" fmla="*/ 12 w 66"/>
                  <a:gd name="T3" fmla="*/ 40 h 119"/>
                  <a:gd name="T4" fmla="*/ 0 w 66"/>
                  <a:gd name="T5" fmla="*/ 37 h 119"/>
                  <a:gd name="T6" fmla="*/ 10 w 66"/>
                  <a:gd name="T7" fmla="*/ 0 h 119"/>
                  <a:gd name="T8" fmla="*/ 22 w 66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119"/>
                  <a:gd name="T17" fmla="*/ 66 w 66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119">
                    <a:moveTo>
                      <a:pt x="66" y="11"/>
                    </a:moveTo>
                    <a:lnTo>
                      <a:pt x="35" y="119"/>
                    </a:lnTo>
                    <a:lnTo>
                      <a:pt x="0" y="110"/>
                    </a:lnTo>
                    <a:lnTo>
                      <a:pt x="31" y="0"/>
                    </a:lnTo>
                    <a:lnTo>
                      <a:pt x="6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7" name="Freeform 319"/>
              <p:cNvSpPr>
                <a:spLocks/>
              </p:cNvSpPr>
              <p:nvPr/>
            </p:nvSpPr>
            <p:spPr bwMode="auto">
              <a:xfrm>
                <a:off x="3151" y="2121"/>
                <a:ext cx="33" cy="37"/>
              </a:xfrm>
              <a:custGeom>
                <a:avLst/>
                <a:gdLst>
                  <a:gd name="T0" fmla="*/ 33 w 98"/>
                  <a:gd name="T1" fmla="*/ 7 h 112"/>
                  <a:gd name="T2" fmla="*/ 10 w 98"/>
                  <a:gd name="T3" fmla="*/ 37 h 112"/>
                  <a:gd name="T4" fmla="*/ 0 w 98"/>
                  <a:gd name="T5" fmla="*/ 29 h 112"/>
                  <a:gd name="T6" fmla="*/ 23 w 98"/>
                  <a:gd name="T7" fmla="*/ 0 h 112"/>
                  <a:gd name="T8" fmla="*/ 33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98" y="22"/>
                    </a:moveTo>
                    <a:lnTo>
                      <a:pt x="30" y="112"/>
                    </a:lnTo>
                    <a:lnTo>
                      <a:pt x="0" y="89"/>
                    </a:lnTo>
                    <a:lnTo>
                      <a:pt x="68" y="0"/>
                    </a:lnTo>
                    <a:lnTo>
                      <a:pt x="98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8" name="Freeform 320"/>
              <p:cNvSpPr>
                <a:spLocks/>
              </p:cNvSpPr>
              <p:nvPr/>
            </p:nvSpPr>
            <p:spPr bwMode="auto">
              <a:xfrm>
                <a:off x="3182" y="2162"/>
                <a:ext cx="37" cy="32"/>
              </a:xfrm>
              <a:custGeom>
                <a:avLst/>
                <a:gdLst>
                  <a:gd name="T0" fmla="*/ 37 w 113"/>
                  <a:gd name="T1" fmla="*/ 10 h 96"/>
                  <a:gd name="T2" fmla="*/ 8 w 113"/>
                  <a:gd name="T3" fmla="*/ 32 h 96"/>
                  <a:gd name="T4" fmla="*/ 0 w 113"/>
                  <a:gd name="T5" fmla="*/ 22 h 96"/>
                  <a:gd name="T6" fmla="*/ 30 w 113"/>
                  <a:gd name="T7" fmla="*/ 0 h 96"/>
                  <a:gd name="T8" fmla="*/ 37 w 113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6"/>
                  <a:gd name="T17" fmla="*/ 113 w 11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6">
                    <a:moveTo>
                      <a:pt x="113" y="31"/>
                    </a:moveTo>
                    <a:lnTo>
                      <a:pt x="23" y="96"/>
                    </a:lnTo>
                    <a:lnTo>
                      <a:pt x="0" y="67"/>
                    </a:lnTo>
                    <a:lnTo>
                      <a:pt x="91" y="0"/>
                    </a:lnTo>
                    <a:lnTo>
                      <a:pt x="113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7170" name="Group 321"/>
          <p:cNvGrpSpPr>
            <a:grpSpLocks/>
          </p:cNvGrpSpPr>
          <p:nvPr/>
        </p:nvGrpSpPr>
        <p:grpSpPr bwMode="auto">
          <a:xfrm>
            <a:off x="6745288" y="3070225"/>
            <a:ext cx="2219325" cy="1798638"/>
            <a:chOff x="4249" y="1934"/>
            <a:chExt cx="1398" cy="1133"/>
          </a:xfrm>
        </p:grpSpPr>
        <p:grpSp>
          <p:nvGrpSpPr>
            <p:cNvPr id="47131" name="Group 322"/>
            <p:cNvGrpSpPr>
              <a:grpSpLocks/>
            </p:cNvGrpSpPr>
            <p:nvPr/>
          </p:nvGrpSpPr>
          <p:grpSpPr bwMode="auto">
            <a:xfrm>
              <a:off x="4249" y="2523"/>
              <a:ext cx="1398" cy="544"/>
              <a:chOff x="4249" y="2523"/>
              <a:chExt cx="1398" cy="544"/>
            </a:xfrm>
          </p:grpSpPr>
          <p:sp>
            <p:nvSpPr>
              <p:cNvPr id="47149" name="Rectangle 323"/>
              <p:cNvSpPr>
                <a:spLocks noChangeArrowheads="1"/>
              </p:cNvSpPr>
              <p:nvPr/>
            </p:nvSpPr>
            <p:spPr bwMode="auto">
              <a:xfrm>
                <a:off x="4286" y="2559"/>
                <a:ext cx="1224" cy="22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150" name="Rectangle 324"/>
              <p:cNvSpPr>
                <a:spLocks noChangeArrowheads="1"/>
              </p:cNvSpPr>
              <p:nvPr/>
            </p:nvSpPr>
            <p:spPr bwMode="auto">
              <a:xfrm>
                <a:off x="4249" y="2523"/>
                <a:ext cx="1398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/>
              <a:lstStyle/>
              <a:p>
                <a:pPr eaLnBrk="0" hangingPunct="0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lang="en-US" sz="2400" b="1">
                    <a:latin typeface="Times New Roman" pitchFamily="18" charset="0"/>
                  </a:rPr>
                  <a:t>a-&gt;b    DATA</a:t>
                </a:r>
              </a:p>
            </p:txBody>
          </p:sp>
          <p:sp>
            <p:nvSpPr>
              <p:cNvPr id="47151" name="Line 325"/>
              <p:cNvSpPr>
                <a:spLocks noChangeShapeType="1"/>
              </p:cNvSpPr>
              <p:nvPr/>
            </p:nvSpPr>
            <p:spPr bwMode="auto">
              <a:xfrm>
                <a:off x="4785" y="2559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47132" name="Line 326"/>
            <p:cNvSpPr>
              <a:spLocks noChangeShapeType="1"/>
            </p:cNvSpPr>
            <p:nvPr/>
          </p:nvSpPr>
          <p:spPr bwMode="auto">
            <a:xfrm>
              <a:off x="4830" y="1934"/>
              <a:ext cx="0" cy="49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7133" name="Group 327"/>
            <p:cNvGrpSpPr>
              <a:grpSpLocks noChangeAspect="1"/>
            </p:cNvGrpSpPr>
            <p:nvPr/>
          </p:nvGrpSpPr>
          <p:grpSpPr bwMode="auto">
            <a:xfrm>
              <a:off x="4346" y="2069"/>
              <a:ext cx="439" cy="454"/>
              <a:chOff x="4346" y="2069"/>
              <a:chExt cx="439" cy="454"/>
            </a:xfrm>
          </p:grpSpPr>
          <p:sp>
            <p:nvSpPr>
              <p:cNvPr id="47134" name="AutoShape 328"/>
              <p:cNvSpPr>
                <a:spLocks noChangeAspect="1" noChangeArrowheads="1" noTextEdit="1"/>
              </p:cNvSpPr>
              <p:nvPr/>
            </p:nvSpPr>
            <p:spPr bwMode="auto">
              <a:xfrm>
                <a:off x="4346" y="2069"/>
                <a:ext cx="439" cy="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5" name="Freeform 329"/>
              <p:cNvSpPr>
                <a:spLocks/>
              </p:cNvSpPr>
              <p:nvPr/>
            </p:nvSpPr>
            <p:spPr bwMode="auto">
              <a:xfrm>
                <a:off x="4346" y="2069"/>
                <a:ext cx="439" cy="454"/>
              </a:xfrm>
              <a:custGeom>
                <a:avLst/>
                <a:gdLst>
                  <a:gd name="T0" fmla="*/ 394 w 1317"/>
                  <a:gd name="T1" fmla="*/ 454 h 1362"/>
                  <a:gd name="T2" fmla="*/ 403 w 1317"/>
                  <a:gd name="T3" fmla="*/ 453 h 1362"/>
                  <a:gd name="T4" fmla="*/ 411 w 1317"/>
                  <a:gd name="T5" fmla="*/ 450 h 1362"/>
                  <a:gd name="T6" fmla="*/ 419 w 1317"/>
                  <a:gd name="T7" fmla="*/ 445 h 1362"/>
                  <a:gd name="T8" fmla="*/ 426 w 1317"/>
                  <a:gd name="T9" fmla="*/ 438 h 1362"/>
                  <a:gd name="T10" fmla="*/ 431 w 1317"/>
                  <a:gd name="T11" fmla="*/ 431 h 1362"/>
                  <a:gd name="T12" fmla="*/ 435 w 1317"/>
                  <a:gd name="T13" fmla="*/ 422 h 1362"/>
                  <a:gd name="T14" fmla="*/ 438 w 1317"/>
                  <a:gd name="T15" fmla="*/ 412 h 1362"/>
                  <a:gd name="T16" fmla="*/ 439 w 1317"/>
                  <a:gd name="T17" fmla="*/ 401 h 1362"/>
                  <a:gd name="T18" fmla="*/ 439 w 1317"/>
                  <a:gd name="T19" fmla="*/ 53 h 1362"/>
                  <a:gd name="T20" fmla="*/ 438 w 1317"/>
                  <a:gd name="T21" fmla="*/ 42 h 1362"/>
                  <a:gd name="T22" fmla="*/ 435 w 1317"/>
                  <a:gd name="T23" fmla="*/ 32 h 1362"/>
                  <a:gd name="T24" fmla="*/ 431 w 1317"/>
                  <a:gd name="T25" fmla="*/ 23 h 1362"/>
                  <a:gd name="T26" fmla="*/ 426 w 1317"/>
                  <a:gd name="T27" fmla="*/ 16 h 1362"/>
                  <a:gd name="T28" fmla="*/ 419 w 1317"/>
                  <a:gd name="T29" fmla="*/ 9 h 1362"/>
                  <a:gd name="T30" fmla="*/ 411 w 1317"/>
                  <a:gd name="T31" fmla="*/ 4 h 1362"/>
                  <a:gd name="T32" fmla="*/ 403 w 1317"/>
                  <a:gd name="T33" fmla="*/ 1 h 1362"/>
                  <a:gd name="T34" fmla="*/ 394 w 1317"/>
                  <a:gd name="T35" fmla="*/ 0 h 1362"/>
                  <a:gd name="T36" fmla="*/ 45 w 1317"/>
                  <a:gd name="T37" fmla="*/ 0 h 1362"/>
                  <a:gd name="T38" fmla="*/ 36 w 1317"/>
                  <a:gd name="T39" fmla="*/ 1 h 1362"/>
                  <a:gd name="T40" fmla="*/ 27 w 1317"/>
                  <a:gd name="T41" fmla="*/ 4 h 1362"/>
                  <a:gd name="T42" fmla="*/ 20 w 1317"/>
                  <a:gd name="T43" fmla="*/ 9 h 1362"/>
                  <a:gd name="T44" fmla="*/ 13 w 1317"/>
                  <a:gd name="T45" fmla="*/ 16 h 1362"/>
                  <a:gd name="T46" fmla="*/ 8 w 1317"/>
                  <a:gd name="T47" fmla="*/ 23 h 1362"/>
                  <a:gd name="T48" fmla="*/ 4 w 1317"/>
                  <a:gd name="T49" fmla="*/ 32 h 1362"/>
                  <a:gd name="T50" fmla="*/ 1 w 1317"/>
                  <a:gd name="T51" fmla="*/ 42 h 1362"/>
                  <a:gd name="T52" fmla="*/ 0 w 1317"/>
                  <a:gd name="T53" fmla="*/ 53 h 1362"/>
                  <a:gd name="T54" fmla="*/ 0 w 1317"/>
                  <a:gd name="T55" fmla="*/ 401 h 1362"/>
                  <a:gd name="T56" fmla="*/ 1 w 1317"/>
                  <a:gd name="T57" fmla="*/ 412 h 1362"/>
                  <a:gd name="T58" fmla="*/ 4 w 1317"/>
                  <a:gd name="T59" fmla="*/ 422 h 1362"/>
                  <a:gd name="T60" fmla="*/ 8 w 1317"/>
                  <a:gd name="T61" fmla="*/ 431 h 1362"/>
                  <a:gd name="T62" fmla="*/ 13 w 1317"/>
                  <a:gd name="T63" fmla="*/ 438 h 1362"/>
                  <a:gd name="T64" fmla="*/ 20 w 1317"/>
                  <a:gd name="T65" fmla="*/ 445 h 1362"/>
                  <a:gd name="T66" fmla="*/ 27 w 1317"/>
                  <a:gd name="T67" fmla="*/ 450 h 1362"/>
                  <a:gd name="T68" fmla="*/ 36 w 1317"/>
                  <a:gd name="T69" fmla="*/ 453 h 1362"/>
                  <a:gd name="T70" fmla="*/ 45 w 1317"/>
                  <a:gd name="T71" fmla="*/ 454 h 1362"/>
                  <a:gd name="T72" fmla="*/ 394 w 1317"/>
                  <a:gd name="T73" fmla="*/ 454 h 136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317"/>
                  <a:gd name="T112" fmla="*/ 0 h 1362"/>
                  <a:gd name="T113" fmla="*/ 1317 w 1317"/>
                  <a:gd name="T114" fmla="*/ 1362 h 136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317" h="1362">
                    <a:moveTo>
                      <a:pt x="1182" y="1362"/>
                    </a:moveTo>
                    <a:lnTo>
                      <a:pt x="1208" y="1359"/>
                    </a:lnTo>
                    <a:lnTo>
                      <a:pt x="1234" y="1350"/>
                    </a:lnTo>
                    <a:lnTo>
                      <a:pt x="1258" y="1335"/>
                    </a:lnTo>
                    <a:lnTo>
                      <a:pt x="1278" y="1315"/>
                    </a:lnTo>
                    <a:lnTo>
                      <a:pt x="1294" y="1292"/>
                    </a:lnTo>
                    <a:lnTo>
                      <a:pt x="1306" y="1266"/>
                    </a:lnTo>
                    <a:lnTo>
                      <a:pt x="1314" y="1236"/>
                    </a:lnTo>
                    <a:lnTo>
                      <a:pt x="1317" y="1204"/>
                    </a:lnTo>
                    <a:lnTo>
                      <a:pt x="1317" y="158"/>
                    </a:lnTo>
                    <a:lnTo>
                      <a:pt x="1314" y="126"/>
                    </a:lnTo>
                    <a:lnTo>
                      <a:pt x="1306" y="96"/>
                    </a:lnTo>
                    <a:lnTo>
                      <a:pt x="1294" y="70"/>
                    </a:lnTo>
                    <a:lnTo>
                      <a:pt x="1278" y="47"/>
                    </a:lnTo>
                    <a:lnTo>
                      <a:pt x="1258" y="27"/>
                    </a:lnTo>
                    <a:lnTo>
                      <a:pt x="1234" y="12"/>
                    </a:lnTo>
                    <a:lnTo>
                      <a:pt x="1208" y="3"/>
                    </a:lnTo>
                    <a:lnTo>
                      <a:pt x="1182" y="0"/>
                    </a:lnTo>
                    <a:lnTo>
                      <a:pt x="134" y="0"/>
                    </a:lnTo>
                    <a:lnTo>
                      <a:pt x="107" y="3"/>
                    </a:lnTo>
                    <a:lnTo>
                      <a:pt x="82" y="12"/>
                    </a:lnTo>
                    <a:lnTo>
                      <a:pt x="59" y="27"/>
                    </a:lnTo>
                    <a:lnTo>
                      <a:pt x="39" y="47"/>
                    </a:lnTo>
                    <a:lnTo>
                      <a:pt x="23" y="70"/>
                    </a:lnTo>
                    <a:lnTo>
                      <a:pt x="11" y="96"/>
                    </a:lnTo>
                    <a:lnTo>
                      <a:pt x="3" y="126"/>
                    </a:lnTo>
                    <a:lnTo>
                      <a:pt x="0" y="158"/>
                    </a:lnTo>
                    <a:lnTo>
                      <a:pt x="0" y="1204"/>
                    </a:lnTo>
                    <a:lnTo>
                      <a:pt x="3" y="1236"/>
                    </a:lnTo>
                    <a:lnTo>
                      <a:pt x="11" y="1266"/>
                    </a:lnTo>
                    <a:lnTo>
                      <a:pt x="23" y="1292"/>
                    </a:lnTo>
                    <a:lnTo>
                      <a:pt x="39" y="1315"/>
                    </a:lnTo>
                    <a:lnTo>
                      <a:pt x="59" y="1335"/>
                    </a:lnTo>
                    <a:lnTo>
                      <a:pt x="82" y="1350"/>
                    </a:lnTo>
                    <a:lnTo>
                      <a:pt x="107" y="1359"/>
                    </a:lnTo>
                    <a:lnTo>
                      <a:pt x="134" y="1362"/>
                    </a:lnTo>
                    <a:lnTo>
                      <a:pt x="1182" y="1362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6" name="Freeform 330"/>
              <p:cNvSpPr>
                <a:spLocks/>
              </p:cNvSpPr>
              <p:nvPr/>
            </p:nvSpPr>
            <p:spPr bwMode="auto">
              <a:xfrm>
                <a:off x="4435" y="2218"/>
                <a:ext cx="266" cy="172"/>
              </a:xfrm>
              <a:custGeom>
                <a:avLst/>
                <a:gdLst>
                  <a:gd name="T0" fmla="*/ 119 w 797"/>
                  <a:gd name="T1" fmla="*/ 0 h 516"/>
                  <a:gd name="T2" fmla="*/ 93 w 797"/>
                  <a:gd name="T3" fmla="*/ 4 h 516"/>
                  <a:gd name="T4" fmla="*/ 70 w 797"/>
                  <a:gd name="T5" fmla="*/ 10 h 516"/>
                  <a:gd name="T6" fmla="*/ 49 w 797"/>
                  <a:gd name="T7" fmla="*/ 20 h 516"/>
                  <a:gd name="T8" fmla="*/ 30 w 797"/>
                  <a:gd name="T9" fmla="*/ 31 h 516"/>
                  <a:gd name="T10" fmla="*/ 16 w 797"/>
                  <a:gd name="T11" fmla="*/ 45 h 516"/>
                  <a:gd name="T12" fmla="*/ 6 w 797"/>
                  <a:gd name="T13" fmla="*/ 60 h 516"/>
                  <a:gd name="T14" fmla="*/ 1 w 797"/>
                  <a:gd name="T15" fmla="*/ 77 h 516"/>
                  <a:gd name="T16" fmla="*/ 1 w 797"/>
                  <a:gd name="T17" fmla="*/ 95 h 516"/>
                  <a:gd name="T18" fmla="*/ 6 w 797"/>
                  <a:gd name="T19" fmla="*/ 111 h 516"/>
                  <a:gd name="T20" fmla="*/ 16 w 797"/>
                  <a:gd name="T21" fmla="*/ 127 h 516"/>
                  <a:gd name="T22" fmla="*/ 30 w 797"/>
                  <a:gd name="T23" fmla="*/ 141 h 516"/>
                  <a:gd name="T24" fmla="*/ 49 w 797"/>
                  <a:gd name="T25" fmla="*/ 152 h 516"/>
                  <a:gd name="T26" fmla="*/ 70 w 797"/>
                  <a:gd name="T27" fmla="*/ 162 h 516"/>
                  <a:gd name="T28" fmla="*/ 93 w 797"/>
                  <a:gd name="T29" fmla="*/ 168 h 516"/>
                  <a:gd name="T30" fmla="*/ 119 w 797"/>
                  <a:gd name="T31" fmla="*/ 171 h 516"/>
                  <a:gd name="T32" fmla="*/ 146 w 797"/>
                  <a:gd name="T33" fmla="*/ 171 h 516"/>
                  <a:gd name="T34" fmla="*/ 172 w 797"/>
                  <a:gd name="T35" fmla="*/ 168 h 516"/>
                  <a:gd name="T36" fmla="*/ 196 w 797"/>
                  <a:gd name="T37" fmla="*/ 162 h 516"/>
                  <a:gd name="T38" fmla="*/ 217 w 797"/>
                  <a:gd name="T39" fmla="*/ 152 h 516"/>
                  <a:gd name="T40" fmla="*/ 236 w 797"/>
                  <a:gd name="T41" fmla="*/ 141 h 516"/>
                  <a:gd name="T42" fmla="*/ 250 w 797"/>
                  <a:gd name="T43" fmla="*/ 127 h 516"/>
                  <a:gd name="T44" fmla="*/ 260 w 797"/>
                  <a:gd name="T45" fmla="*/ 111 h 516"/>
                  <a:gd name="T46" fmla="*/ 265 w 797"/>
                  <a:gd name="T47" fmla="*/ 95 h 516"/>
                  <a:gd name="T48" fmla="*/ 265 w 797"/>
                  <a:gd name="T49" fmla="*/ 77 h 516"/>
                  <a:gd name="T50" fmla="*/ 260 w 797"/>
                  <a:gd name="T51" fmla="*/ 60 h 516"/>
                  <a:gd name="T52" fmla="*/ 250 w 797"/>
                  <a:gd name="T53" fmla="*/ 45 h 516"/>
                  <a:gd name="T54" fmla="*/ 236 w 797"/>
                  <a:gd name="T55" fmla="*/ 31 h 516"/>
                  <a:gd name="T56" fmla="*/ 217 w 797"/>
                  <a:gd name="T57" fmla="*/ 20 h 516"/>
                  <a:gd name="T58" fmla="*/ 196 w 797"/>
                  <a:gd name="T59" fmla="*/ 10 h 516"/>
                  <a:gd name="T60" fmla="*/ 172 w 797"/>
                  <a:gd name="T61" fmla="*/ 4 h 516"/>
                  <a:gd name="T62" fmla="*/ 146 w 797"/>
                  <a:gd name="T63" fmla="*/ 0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97"/>
                  <a:gd name="T97" fmla="*/ 0 h 516"/>
                  <a:gd name="T98" fmla="*/ 797 w 797"/>
                  <a:gd name="T99" fmla="*/ 516 h 5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97" h="516">
                    <a:moveTo>
                      <a:pt x="398" y="0"/>
                    </a:moveTo>
                    <a:lnTo>
                      <a:pt x="357" y="1"/>
                    </a:lnTo>
                    <a:lnTo>
                      <a:pt x="317" y="5"/>
                    </a:lnTo>
                    <a:lnTo>
                      <a:pt x="280" y="12"/>
                    </a:lnTo>
                    <a:lnTo>
                      <a:pt x="243" y="20"/>
                    </a:lnTo>
                    <a:lnTo>
                      <a:pt x="209" y="31"/>
                    </a:lnTo>
                    <a:lnTo>
                      <a:pt x="175" y="44"/>
                    </a:lnTo>
                    <a:lnTo>
                      <a:pt x="146" y="59"/>
                    </a:lnTo>
                    <a:lnTo>
                      <a:pt x="116" y="75"/>
                    </a:lnTo>
                    <a:lnTo>
                      <a:pt x="91" y="94"/>
                    </a:lnTo>
                    <a:lnTo>
                      <a:pt x="68" y="114"/>
                    </a:lnTo>
                    <a:lnTo>
                      <a:pt x="48" y="134"/>
                    </a:lnTo>
                    <a:lnTo>
                      <a:pt x="30" y="157"/>
                    </a:lnTo>
                    <a:lnTo>
                      <a:pt x="17" y="181"/>
                    </a:lnTo>
                    <a:lnTo>
                      <a:pt x="8" y="205"/>
                    </a:lnTo>
                    <a:lnTo>
                      <a:pt x="2" y="230"/>
                    </a:lnTo>
                    <a:lnTo>
                      <a:pt x="0" y="257"/>
                    </a:lnTo>
                    <a:lnTo>
                      <a:pt x="2" y="284"/>
                    </a:lnTo>
                    <a:lnTo>
                      <a:pt x="8" y="309"/>
                    </a:lnTo>
                    <a:lnTo>
                      <a:pt x="17" y="333"/>
                    </a:lnTo>
                    <a:lnTo>
                      <a:pt x="30" y="358"/>
                    </a:lnTo>
                    <a:lnTo>
                      <a:pt x="48" y="380"/>
                    </a:lnTo>
                    <a:lnTo>
                      <a:pt x="68" y="402"/>
                    </a:lnTo>
                    <a:lnTo>
                      <a:pt x="91" y="422"/>
                    </a:lnTo>
                    <a:lnTo>
                      <a:pt x="116" y="439"/>
                    </a:lnTo>
                    <a:lnTo>
                      <a:pt x="146" y="457"/>
                    </a:lnTo>
                    <a:lnTo>
                      <a:pt x="175" y="471"/>
                    </a:lnTo>
                    <a:lnTo>
                      <a:pt x="209" y="485"/>
                    </a:lnTo>
                    <a:lnTo>
                      <a:pt x="243" y="495"/>
                    </a:lnTo>
                    <a:lnTo>
                      <a:pt x="280" y="504"/>
                    </a:lnTo>
                    <a:lnTo>
                      <a:pt x="317" y="510"/>
                    </a:lnTo>
                    <a:lnTo>
                      <a:pt x="357" y="514"/>
                    </a:lnTo>
                    <a:lnTo>
                      <a:pt x="398" y="516"/>
                    </a:lnTo>
                    <a:lnTo>
                      <a:pt x="438" y="514"/>
                    </a:lnTo>
                    <a:lnTo>
                      <a:pt x="478" y="510"/>
                    </a:lnTo>
                    <a:lnTo>
                      <a:pt x="515" y="504"/>
                    </a:lnTo>
                    <a:lnTo>
                      <a:pt x="553" y="495"/>
                    </a:lnTo>
                    <a:lnTo>
                      <a:pt x="588" y="485"/>
                    </a:lnTo>
                    <a:lnTo>
                      <a:pt x="620" y="471"/>
                    </a:lnTo>
                    <a:lnTo>
                      <a:pt x="651" y="457"/>
                    </a:lnTo>
                    <a:lnTo>
                      <a:pt x="680" y="439"/>
                    </a:lnTo>
                    <a:lnTo>
                      <a:pt x="706" y="422"/>
                    </a:lnTo>
                    <a:lnTo>
                      <a:pt x="728" y="402"/>
                    </a:lnTo>
                    <a:lnTo>
                      <a:pt x="749" y="380"/>
                    </a:lnTo>
                    <a:lnTo>
                      <a:pt x="766" y="358"/>
                    </a:lnTo>
                    <a:lnTo>
                      <a:pt x="779" y="333"/>
                    </a:lnTo>
                    <a:lnTo>
                      <a:pt x="789" y="309"/>
                    </a:lnTo>
                    <a:lnTo>
                      <a:pt x="794" y="284"/>
                    </a:lnTo>
                    <a:lnTo>
                      <a:pt x="797" y="257"/>
                    </a:lnTo>
                    <a:lnTo>
                      <a:pt x="794" y="230"/>
                    </a:lnTo>
                    <a:lnTo>
                      <a:pt x="789" y="205"/>
                    </a:lnTo>
                    <a:lnTo>
                      <a:pt x="779" y="181"/>
                    </a:lnTo>
                    <a:lnTo>
                      <a:pt x="766" y="157"/>
                    </a:lnTo>
                    <a:lnTo>
                      <a:pt x="749" y="134"/>
                    </a:lnTo>
                    <a:lnTo>
                      <a:pt x="728" y="114"/>
                    </a:lnTo>
                    <a:lnTo>
                      <a:pt x="706" y="94"/>
                    </a:lnTo>
                    <a:lnTo>
                      <a:pt x="680" y="75"/>
                    </a:lnTo>
                    <a:lnTo>
                      <a:pt x="651" y="59"/>
                    </a:lnTo>
                    <a:lnTo>
                      <a:pt x="620" y="44"/>
                    </a:lnTo>
                    <a:lnTo>
                      <a:pt x="588" y="31"/>
                    </a:lnTo>
                    <a:lnTo>
                      <a:pt x="553" y="20"/>
                    </a:lnTo>
                    <a:lnTo>
                      <a:pt x="515" y="12"/>
                    </a:lnTo>
                    <a:lnTo>
                      <a:pt x="478" y="5"/>
                    </a:lnTo>
                    <a:lnTo>
                      <a:pt x="438" y="1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7" name="Freeform 331"/>
              <p:cNvSpPr>
                <a:spLocks/>
              </p:cNvSpPr>
              <p:nvPr/>
            </p:nvSpPr>
            <p:spPr bwMode="auto">
              <a:xfrm>
                <a:off x="4451" y="2233"/>
                <a:ext cx="234" cy="141"/>
              </a:xfrm>
              <a:custGeom>
                <a:avLst/>
                <a:gdLst>
                  <a:gd name="T0" fmla="*/ 0 w 703"/>
                  <a:gd name="T1" fmla="*/ 64 h 424"/>
                  <a:gd name="T2" fmla="*/ 5 w 703"/>
                  <a:gd name="T3" fmla="*/ 50 h 424"/>
                  <a:gd name="T4" fmla="*/ 14 w 703"/>
                  <a:gd name="T5" fmla="*/ 37 h 424"/>
                  <a:gd name="T6" fmla="*/ 27 w 703"/>
                  <a:gd name="T7" fmla="*/ 26 h 424"/>
                  <a:gd name="T8" fmla="*/ 43 w 703"/>
                  <a:gd name="T9" fmla="*/ 16 h 424"/>
                  <a:gd name="T10" fmla="*/ 61 w 703"/>
                  <a:gd name="T11" fmla="*/ 9 h 424"/>
                  <a:gd name="T12" fmla="*/ 82 w 703"/>
                  <a:gd name="T13" fmla="*/ 3 h 424"/>
                  <a:gd name="T14" fmla="*/ 105 w 703"/>
                  <a:gd name="T15" fmla="*/ 1 h 424"/>
                  <a:gd name="T16" fmla="*/ 129 w 703"/>
                  <a:gd name="T17" fmla="*/ 1 h 424"/>
                  <a:gd name="T18" fmla="*/ 151 w 703"/>
                  <a:gd name="T19" fmla="*/ 3 h 424"/>
                  <a:gd name="T20" fmla="*/ 172 w 703"/>
                  <a:gd name="T21" fmla="*/ 9 h 424"/>
                  <a:gd name="T22" fmla="*/ 191 w 703"/>
                  <a:gd name="T23" fmla="*/ 16 h 424"/>
                  <a:gd name="T24" fmla="*/ 207 w 703"/>
                  <a:gd name="T25" fmla="*/ 26 h 424"/>
                  <a:gd name="T26" fmla="*/ 220 w 703"/>
                  <a:gd name="T27" fmla="*/ 37 h 424"/>
                  <a:gd name="T28" fmla="*/ 229 w 703"/>
                  <a:gd name="T29" fmla="*/ 50 h 424"/>
                  <a:gd name="T30" fmla="*/ 234 w 703"/>
                  <a:gd name="T31" fmla="*/ 64 h 424"/>
                  <a:gd name="T32" fmla="*/ 234 w 703"/>
                  <a:gd name="T33" fmla="*/ 78 h 424"/>
                  <a:gd name="T34" fmla="*/ 229 w 703"/>
                  <a:gd name="T35" fmla="*/ 91 h 424"/>
                  <a:gd name="T36" fmla="*/ 220 w 703"/>
                  <a:gd name="T37" fmla="*/ 104 h 424"/>
                  <a:gd name="T38" fmla="*/ 207 w 703"/>
                  <a:gd name="T39" fmla="*/ 115 h 424"/>
                  <a:gd name="T40" fmla="*/ 191 w 703"/>
                  <a:gd name="T41" fmla="*/ 125 h 424"/>
                  <a:gd name="T42" fmla="*/ 172 w 703"/>
                  <a:gd name="T43" fmla="*/ 132 h 424"/>
                  <a:gd name="T44" fmla="*/ 151 w 703"/>
                  <a:gd name="T45" fmla="*/ 138 h 424"/>
                  <a:gd name="T46" fmla="*/ 129 w 703"/>
                  <a:gd name="T47" fmla="*/ 140 h 424"/>
                  <a:gd name="T48" fmla="*/ 105 w 703"/>
                  <a:gd name="T49" fmla="*/ 140 h 424"/>
                  <a:gd name="T50" fmla="*/ 82 w 703"/>
                  <a:gd name="T51" fmla="*/ 138 h 424"/>
                  <a:gd name="T52" fmla="*/ 61 w 703"/>
                  <a:gd name="T53" fmla="*/ 132 h 424"/>
                  <a:gd name="T54" fmla="*/ 43 w 703"/>
                  <a:gd name="T55" fmla="*/ 125 h 424"/>
                  <a:gd name="T56" fmla="*/ 27 w 703"/>
                  <a:gd name="T57" fmla="*/ 115 h 424"/>
                  <a:gd name="T58" fmla="*/ 14 w 703"/>
                  <a:gd name="T59" fmla="*/ 104 h 424"/>
                  <a:gd name="T60" fmla="*/ 5 w 703"/>
                  <a:gd name="T61" fmla="*/ 91 h 424"/>
                  <a:gd name="T62" fmla="*/ 0 w 703"/>
                  <a:gd name="T63" fmla="*/ 78 h 42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03"/>
                  <a:gd name="T97" fmla="*/ 0 h 424"/>
                  <a:gd name="T98" fmla="*/ 703 w 703"/>
                  <a:gd name="T99" fmla="*/ 424 h 42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03" h="424">
                    <a:moveTo>
                      <a:pt x="0" y="212"/>
                    </a:moveTo>
                    <a:lnTo>
                      <a:pt x="1" y="191"/>
                    </a:lnTo>
                    <a:lnTo>
                      <a:pt x="6" y="169"/>
                    </a:lnTo>
                    <a:lnTo>
                      <a:pt x="16" y="149"/>
                    </a:lnTo>
                    <a:lnTo>
                      <a:pt x="28" y="130"/>
                    </a:lnTo>
                    <a:lnTo>
                      <a:pt x="42" y="112"/>
                    </a:lnTo>
                    <a:lnTo>
                      <a:pt x="60" y="94"/>
                    </a:lnTo>
                    <a:lnTo>
                      <a:pt x="80" y="78"/>
                    </a:lnTo>
                    <a:lnTo>
                      <a:pt x="103" y="62"/>
                    </a:lnTo>
                    <a:lnTo>
                      <a:pt x="128" y="49"/>
                    </a:lnTo>
                    <a:lnTo>
                      <a:pt x="155" y="37"/>
                    </a:lnTo>
                    <a:lnTo>
                      <a:pt x="183" y="26"/>
                    </a:lnTo>
                    <a:lnTo>
                      <a:pt x="214" y="17"/>
                    </a:lnTo>
                    <a:lnTo>
                      <a:pt x="246" y="10"/>
                    </a:lnTo>
                    <a:lnTo>
                      <a:pt x="280" y="5"/>
                    </a:lnTo>
                    <a:lnTo>
                      <a:pt x="314" y="2"/>
                    </a:lnTo>
                    <a:lnTo>
                      <a:pt x="351" y="0"/>
                    </a:lnTo>
                    <a:lnTo>
                      <a:pt x="387" y="2"/>
                    </a:lnTo>
                    <a:lnTo>
                      <a:pt x="422" y="5"/>
                    </a:lnTo>
                    <a:lnTo>
                      <a:pt x="455" y="10"/>
                    </a:lnTo>
                    <a:lnTo>
                      <a:pt x="487" y="17"/>
                    </a:lnTo>
                    <a:lnTo>
                      <a:pt x="518" y="26"/>
                    </a:lnTo>
                    <a:lnTo>
                      <a:pt x="547" y="37"/>
                    </a:lnTo>
                    <a:lnTo>
                      <a:pt x="574" y="49"/>
                    </a:lnTo>
                    <a:lnTo>
                      <a:pt x="600" y="62"/>
                    </a:lnTo>
                    <a:lnTo>
                      <a:pt x="623" y="78"/>
                    </a:lnTo>
                    <a:lnTo>
                      <a:pt x="643" y="94"/>
                    </a:lnTo>
                    <a:lnTo>
                      <a:pt x="660" y="112"/>
                    </a:lnTo>
                    <a:lnTo>
                      <a:pt x="675" y="130"/>
                    </a:lnTo>
                    <a:lnTo>
                      <a:pt x="687" y="149"/>
                    </a:lnTo>
                    <a:lnTo>
                      <a:pt x="696" y="169"/>
                    </a:lnTo>
                    <a:lnTo>
                      <a:pt x="702" y="191"/>
                    </a:lnTo>
                    <a:lnTo>
                      <a:pt x="703" y="212"/>
                    </a:lnTo>
                    <a:lnTo>
                      <a:pt x="702" y="234"/>
                    </a:lnTo>
                    <a:lnTo>
                      <a:pt x="696" y="255"/>
                    </a:lnTo>
                    <a:lnTo>
                      <a:pt x="687" y="275"/>
                    </a:lnTo>
                    <a:lnTo>
                      <a:pt x="675" y="294"/>
                    </a:lnTo>
                    <a:lnTo>
                      <a:pt x="660" y="313"/>
                    </a:lnTo>
                    <a:lnTo>
                      <a:pt x="643" y="330"/>
                    </a:lnTo>
                    <a:lnTo>
                      <a:pt x="623" y="346"/>
                    </a:lnTo>
                    <a:lnTo>
                      <a:pt x="600" y="362"/>
                    </a:lnTo>
                    <a:lnTo>
                      <a:pt x="574" y="375"/>
                    </a:lnTo>
                    <a:lnTo>
                      <a:pt x="547" y="388"/>
                    </a:lnTo>
                    <a:lnTo>
                      <a:pt x="518" y="398"/>
                    </a:lnTo>
                    <a:lnTo>
                      <a:pt x="487" y="408"/>
                    </a:lnTo>
                    <a:lnTo>
                      <a:pt x="455" y="414"/>
                    </a:lnTo>
                    <a:lnTo>
                      <a:pt x="422" y="420"/>
                    </a:lnTo>
                    <a:lnTo>
                      <a:pt x="387" y="422"/>
                    </a:lnTo>
                    <a:lnTo>
                      <a:pt x="351" y="424"/>
                    </a:lnTo>
                    <a:lnTo>
                      <a:pt x="314" y="422"/>
                    </a:lnTo>
                    <a:lnTo>
                      <a:pt x="280" y="420"/>
                    </a:lnTo>
                    <a:lnTo>
                      <a:pt x="246" y="414"/>
                    </a:lnTo>
                    <a:lnTo>
                      <a:pt x="214" y="408"/>
                    </a:lnTo>
                    <a:lnTo>
                      <a:pt x="183" y="398"/>
                    </a:lnTo>
                    <a:lnTo>
                      <a:pt x="155" y="388"/>
                    </a:lnTo>
                    <a:lnTo>
                      <a:pt x="128" y="375"/>
                    </a:lnTo>
                    <a:lnTo>
                      <a:pt x="103" y="362"/>
                    </a:lnTo>
                    <a:lnTo>
                      <a:pt x="80" y="346"/>
                    </a:lnTo>
                    <a:lnTo>
                      <a:pt x="60" y="330"/>
                    </a:lnTo>
                    <a:lnTo>
                      <a:pt x="42" y="313"/>
                    </a:lnTo>
                    <a:lnTo>
                      <a:pt x="28" y="294"/>
                    </a:lnTo>
                    <a:lnTo>
                      <a:pt x="16" y="275"/>
                    </a:lnTo>
                    <a:lnTo>
                      <a:pt x="6" y="255"/>
                    </a:lnTo>
                    <a:lnTo>
                      <a:pt x="1" y="234"/>
                    </a:lnTo>
                    <a:lnTo>
                      <a:pt x="0" y="2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8" name="Freeform 332"/>
              <p:cNvSpPr>
                <a:spLocks/>
              </p:cNvSpPr>
              <p:nvPr/>
            </p:nvSpPr>
            <p:spPr bwMode="auto">
              <a:xfrm>
                <a:off x="4493" y="2228"/>
                <a:ext cx="146" cy="147"/>
              </a:xfrm>
              <a:custGeom>
                <a:avLst/>
                <a:gdLst>
                  <a:gd name="T0" fmla="*/ 0 w 438"/>
                  <a:gd name="T1" fmla="*/ 81 h 439"/>
                  <a:gd name="T2" fmla="*/ 3 w 438"/>
                  <a:gd name="T3" fmla="*/ 95 h 439"/>
                  <a:gd name="T4" fmla="*/ 9 w 438"/>
                  <a:gd name="T5" fmla="*/ 108 h 439"/>
                  <a:gd name="T6" fmla="*/ 17 w 438"/>
                  <a:gd name="T7" fmla="*/ 120 h 439"/>
                  <a:gd name="T8" fmla="*/ 27 w 438"/>
                  <a:gd name="T9" fmla="*/ 130 h 439"/>
                  <a:gd name="T10" fmla="*/ 38 w 438"/>
                  <a:gd name="T11" fmla="*/ 138 h 439"/>
                  <a:gd name="T12" fmla="*/ 51 w 438"/>
                  <a:gd name="T13" fmla="*/ 144 h 439"/>
                  <a:gd name="T14" fmla="*/ 66 w 438"/>
                  <a:gd name="T15" fmla="*/ 147 h 439"/>
                  <a:gd name="T16" fmla="*/ 80 w 438"/>
                  <a:gd name="T17" fmla="*/ 147 h 439"/>
                  <a:gd name="T18" fmla="*/ 95 w 438"/>
                  <a:gd name="T19" fmla="*/ 144 h 439"/>
                  <a:gd name="T20" fmla="*/ 108 w 438"/>
                  <a:gd name="T21" fmla="*/ 138 h 439"/>
                  <a:gd name="T22" fmla="*/ 119 w 438"/>
                  <a:gd name="T23" fmla="*/ 130 h 439"/>
                  <a:gd name="T24" fmla="*/ 130 w 438"/>
                  <a:gd name="T25" fmla="*/ 120 h 439"/>
                  <a:gd name="T26" fmla="*/ 137 w 438"/>
                  <a:gd name="T27" fmla="*/ 108 h 439"/>
                  <a:gd name="T28" fmla="*/ 143 w 438"/>
                  <a:gd name="T29" fmla="*/ 95 h 439"/>
                  <a:gd name="T30" fmla="*/ 146 w 438"/>
                  <a:gd name="T31" fmla="*/ 81 h 439"/>
                  <a:gd name="T32" fmla="*/ 146 w 438"/>
                  <a:gd name="T33" fmla="*/ 66 h 439"/>
                  <a:gd name="T34" fmla="*/ 143 w 438"/>
                  <a:gd name="T35" fmla="*/ 52 h 439"/>
                  <a:gd name="T36" fmla="*/ 137 w 438"/>
                  <a:gd name="T37" fmla="*/ 39 h 439"/>
                  <a:gd name="T38" fmla="*/ 130 w 438"/>
                  <a:gd name="T39" fmla="*/ 27 h 439"/>
                  <a:gd name="T40" fmla="*/ 119 w 438"/>
                  <a:gd name="T41" fmla="*/ 17 h 439"/>
                  <a:gd name="T42" fmla="*/ 108 w 438"/>
                  <a:gd name="T43" fmla="*/ 9 h 439"/>
                  <a:gd name="T44" fmla="*/ 95 w 438"/>
                  <a:gd name="T45" fmla="*/ 3 h 439"/>
                  <a:gd name="T46" fmla="*/ 80 w 438"/>
                  <a:gd name="T47" fmla="*/ 0 h 439"/>
                  <a:gd name="T48" fmla="*/ 66 w 438"/>
                  <a:gd name="T49" fmla="*/ 0 h 439"/>
                  <a:gd name="T50" fmla="*/ 51 w 438"/>
                  <a:gd name="T51" fmla="*/ 3 h 439"/>
                  <a:gd name="T52" fmla="*/ 38 w 438"/>
                  <a:gd name="T53" fmla="*/ 9 h 439"/>
                  <a:gd name="T54" fmla="*/ 27 w 438"/>
                  <a:gd name="T55" fmla="*/ 17 h 439"/>
                  <a:gd name="T56" fmla="*/ 17 w 438"/>
                  <a:gd name="T57" fmla="*/ 27 h 439"/>
                  <a:gd name="T58" fmla="*/ 9 w 438"/>
                  <a:gd name="T59" fmla="*/ 39 h 439"/>
                  <a:gd name="T60" fmla="*/ 3 w 438"/>
                  <a:gd name="T61" fmla="*/ 52 h 439"/>
                  <a:gd name="T62" fmla="*/ 0 w 438"/>
                  <a:gd name="T63" fmla="*/ 66 h 4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38"/>
                  <a:gd name="T97" fmla="*/ 0 h 439"/>
                  <a:gd name="T98" fmla="*/ 438 w 438"/>
                  <a:gd name="T99" fmla="*/ 439 h 4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38" h="439">
                    <a:moveTo>
                      <a:pt x="0" y="220"/>
                    </a:moveTo>
                    <a:lnTo>
                      <a:pt x="1" y="243"/>
                    </a:lnTo>
                    <a:lnTo>
                      <a:pt x="4" y="264"/>
                    </a:lnTo>
                    <a:lnTo>
                      <a:pt x="10" y="285"/>
                    </a:lnTo>
                    <a:lnTo>
                      <a:pt x="18" y="305"/>
                    </a:lnTo>
                    <a:lnTo>
                      <a:pt x="27" y="324"/>
                    </a:lnTo>
                    <a:lnTo>
                      <a:pt x="38" y="342"/>
                    </a:lnTo>
                    <a:lnTo>
                      <a:pt x="51" y="359"/>
                    </a:lnTo>
                    <a:lnTo>
                      <a:pt x="64" y="375"/>
                    </a:lnTo>
                    <a:lnTo>
                      <a:pt x="81" y="388"/>
                    </a:lnTo>
                    <a:lnTo>
                      <a:pt x="97" y="402"/>
                    </a:lnTo>
                    <a:lnTo>
                      <a:pt x="115" y="413"/>
                    </a:lnTo>
                    <a:lnTo>
                      <a:pt x="134" y="422"/>
                    </a:lnTo>
                    <a:lnTo>
                      <a:pt x="154" y="430"/>
                    </a:lnTo>
                    <a:lnTo>
                      <a:pt x="174" y="435"/>
                    </a:lnTo>
                    <a:lnTo>
                      <a:pt x="197" y="438"/>
                    </a:lnTo>
                    <a:lnTo>
                      <a:pt x="219" y="439"/>
                    </a:lnTo>
                    <a:lnTo>
                      <a:pt x="241" y="438"/>
                    </a:lnTo>
                    <a:lnTo>
                      <a:pt x="263" y="435"/>
                    </a:lnTo>
                    <a:lnTo>
                      <a:pt x="284" y="430"/>
                    </a:lnTo>
                    <a:lnTo>
                      <a:pt x="304" y="422"/>
                    </a:lnTo>
                    <a:lnTo>
                      <a:pt x="323" y="413"/>
                    </a:lnTo>
                    <a:lnTo>
                      <a:pt x="342" y="402"/>
                    </a:lnTo>
                    <a:lnTo>
                      <a:pt x="358" y="388"/>
                    </a:lnTo>
                    <a:lnTo>
                      <a:pt x="374" y="375"/>
                    </a:lnTo>
                    <a:lnTo>
                      <a:pt x="389" y="359"/>
                    </a:lnTo>
                    <a:lnTo>
                      <a:pt x="401" y="342"/>
                    </a:lnTo>
                    <a:lnTo>
                      <a:pt x="411" y="324"/>
                    </a:lnTo>
                    <a:lnTo>
                      <a:pt x="421" y="305"/>
                    </a:lnTo>
                    <a:lnTo>
                      <a:pt x="429" y="285"/>
                    </a:lnTo>
                    <a:lnTo>
                      <a:pt x="434" y="264"/>
                    </a:lnTo>
                    <a:lnTo>
                      <a:pt x="437" y="243"/>
                    </a:lnTo>
                    <a:lnTo>
                      <a:pt x="438" y="220"/>
                    </a:lnTo>
                    <a:lnTo>
                      <a:pt x="437" y="197"/>
                    </a:lnTo>
                    <a:lnTo>
                      <a:pt x="434" y="176"/>
                    </a:lnTo>
                    <a:lnTo>
                      <a:pt x="429" y="154"/>
                    </a:lnTo>
                    <a:lnTo>
                      <a:pt x="421" y="134"/>
                    </a:lnTo>
                    <a:lnTo>
                      <a:pt x="411" y="115"/>
                    </a:lnTo>
                    <a:lnTo>
                      <a:pt x="401" y="98"/>
                    </a:lnTo>
                    <a:lnTo>
                      <a:pt x="389" y="80"/>
                    </a:lnTo>
                    <a:lnTo>
                      <a:pt x="374" y="64"/>
                    </a:lnTo>
                    <a:lnTo>
                      <a:pt x="358" y="51"/>
                    </a:lnTo>
                    <a:lnTo>
                      <a:pt x="342" y="38"/>
                    </a:lnTo>
                    <a:lnTo>
                      <a:pt x="323" y="27"/>
                    </a:lnTo>
                    <a:lnTo>
                      <a:pt x="304" y="18"/>
                    </a:lnTo>
                    <a:lnTo>
                      <a:pt x="284" y="9"/>
                    </a:lnTo>
                    <a:lnTo>
                      <a:pt x="263" y="4"/>
                    </a:lnTo>
                    <a:lnTo>
                      <a:pt x="241" y="1"/>
                    </a:lnTo>
                    <a:lnTo>
                      <a:pt x="219" y="0"/>
                    </a:lnTo>
                    <a:lnTo>
                      <a:pt x="197" y="1"/>
                    </a:lnTo>
                    <a:lnTo>
                      <a:pt x="174" y="4"/>
                    </a:lnTo>
                    <a:lnTo>
                      <a:pt x="154" y="9"/>
                    </a:lnTo>
                    <a:lnTo>
                      <a:pt x="134" y="18"/>
                    </a:lnTo>
                    <a:lnTo>
                      <a:pt x="115" y="27"/>
                    </a:lnTo>
                    <a:lnTo>
                      <a:pt x="97" y="38"/>
                    </a:lnTo>
                    <a:lnTo>
                      <a:pt x="81" y="51"/>
                    </a:lnTo>
                    <a:lnTo>
                      <a:pt x="64" y="64"/>
                    </a:lnTo>
                    <a:lnTo>
                      <a:pt x="51" y="80"/>
                    </a:lnTo>
                    <a:lnTo>
                      <a:pt x="38" y="98"/>
                    </a:lnTo>
                    <a:lnTo>
                      <a:pt x="27" y="115"/>
                    </a:lnTo>
                    <a:lnTo>
                      <a:pt x="18" y="134"/>
                    </a:lnTo>
                    <a:lnTo>
                      <a:pt x="10" y="154"/>
                    </a:lnTo>
                    <a:lnTo>
                      <a:pt x="4" y="176"/>
                    </a:lnTo>
                    <a:lnTo>
                      <a:pt x="1" y="197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9" name="Freeform 333"/>
              <p:cNvSpPr>
                <a:spLocks/>
              </p:cNvSpPr>
              <p:nvPr/>
            </p:nvSpPr>
            <p:spPr bwMode="auto">
              <a:xfrm>
                <a:off x="4512" y="2247"/>
                <a:ext cx="109" cy="109"/>
              </a:xfrm>
              <a:custGeom>
                <a:avLst/>
                <a:gdLst>
                  <a:gd name="T0" fmla="*/ 0 w 326"/>
                  <a:gd name="T1" fmla="*/ 55 h 327"/>
                  <a:gd name="T2" fmla="*/ 1 w 326"/>
                  <a:gd name="T3" fmla="*/ 44 h 327"/>
                  <a:gd name="T4" fmla="*/ 4 w 326"/>
                  <a:gd name="T5" fmla="*/ 34 h 327"/>
                  <a:gd name="T6" fmla="*/ 10 w 326"/>
                  <a:gd name="T7" fmla="*/ 24 h 327"/>
                  <a:gd name="T8" fmla="*/ 16 w 326"/>
                  <a:gd name="T9" fmla="*/ 16 h 327"/>
                  <a:gd name="T10" fmla="*/ 24 w 326"/>
                  <a:gd name="T11" fmla="*/ 9 h 327"/>
                  <a:gd name="T12" fmla="*/ 33 w 326"/>
                  <a:gd name="T13" fmla="*/ 5 h 327"/>
                  <a:gd name="T14" fmla="*/ 43 w 326"/>
                  <a:gd name="T15" fmla="*/ 1 h 327"/>
                  <a:gd name="T16" fmla="*/ 55 w 326"/>
                  <a:gd name="T17" fmla="*/ 0 h 327"/>
                  <a:gd name="T18" fmla="*/ 66 w 326"/>
                  <a:gd name="T19" fmla="*/ 1 h 327"/>
                  <a:gd name="T20" fmla="*/ 76 w 326"/>
                  <a:gd name="T21" fmla="*/ 5 h 327"/>
                  <a:gd name="T22" fmla="*/ 85 w 326"/>
                  <a:gd name="T23" fmla="*/ 9 h 327"/>
                  <a:gd name="T24" fmla="*/ 93 w 326"/>
                  <a:gd name="T25" fmla="*/ 16 h 327"/>
                  <a:gd name="T26" fmla="*/ 100 w 326"/>
                  <a:gd name="T27" fmla="*/ 24 h 327"/>
                  <a:gd name="T28" fmla="*/ 105 w 326"/>
                  <a:gd name="T29" fmla="*/ 34 h 327"/>
                  <a:gd name="T30" fmla="*/ 108 w 326"/>
                  <a:gd name="T31" fmla="*/ 44 h 327"/>
                  <a:gd name="T32" fmla="*/ 109 w 326"/>
                  <a:gd name="T33" fmla="*/ 55 h 327"/>
                  <a:gd name="T34" fmla="*/ 108 w 326"/>
                  <a:gd name="T35" fmla="*/ 65 h 327"/>
                  <a:gd name="T36" fmla="*/ 105 w 326"/>
                  <a:gd name="T37" fmla="*/ 76 h 327"/>
                  <a:gd name="T38" fmla="*/ 100 w 326"/>
                  <a:gd name="T39" fmla="*/ 85 h 327"/>
                  <a:gd name="T40" fmla="*/ 93 w 326"/>
                  <a:gd name="T41" fmla="*/ 93 h 327"/>
                  <a:gd name="T42" fmla="*/ 85 w 326"/>
                  <a:gd name="T43" fmla="*/ 100 h 327"/>
                  <a:gd name="T44" fmla="*/ 76 w 326"/>
                  <a:gd name="T45" fmla="*/ 105 h 327"/>
                  <a:gd name="T46" fmla="*/ 66 w 326"/>
                  <a:gd name="T47" fmla="*/ 108 h 327"/>
                  <a:gd name="T48" fmla="*/ 55 w 326"/>
                  <a:gd name="T49" fmla="*/ 109 h 327"/>
                  <a:gd name="T50" fmla="*/ 43 w 326"/>
                  <a:gd name="T51" fmla="*/ 108 h 327"/>
                  <a:gd name="T52" fmla="*/ 33 w 326"/>
                  <a:gd name="T53" fmla="*/ 105 h 327"/>
                  <a:gd name="T54" fmla="*/ 24 w 326"/>
                  <a:gd name="T55" fmla="*/ 100 h 327"/>
                  <a:gd name="T56" fmla="*/ 16 w 326"/>
                  <a:gd name="T57" fmla="*/ 93 h 327"/>
                  <a:gd name="T58" fmla="*/ 10 w 326"/>
                  <a:gd name="T59" fmla="*/ 85 h 327"/>
                  <a:gd name="T60" fmla="*/ 4 w 326"/>
                  <a:gd name="T61" fmla="*/ 76 h 327"/>
                  <a:gd name="T62" fmla="*/ 1 w 326"/>
                  <a:gd name="T63" fmla="*/ 65 h 327"/>
                  <a:gd name="T64" fmla="*/ 0 w 326"/>
                  <a:gd name="T65" fmla="*/ 55 h 3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6"/>
                  <a:gd name="T100" fmla="*/ 0 h 327"/>
                  <a:gd name="T101" fmla="*/ 326 w 326"/>
                  <a:gd name="T102" fmla="*/ 327 h 3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6" h="327">
                    <a:moveTo>
                      <a:pt x="0" y="164"/>
                    </a:moveTo>
                    <a:lnTo>
                      <a:pt x="3" y="132"/>
                    </a:lnTo>
                    <a:lnTo>
                      <a:pt x="12" y="101"/>
                    </a:lnTo>
                    <a:lnTo>
                      <a:pt x="29" y="73"/>
                    </a:lnTo>
                    <a:lnTo>
                      <a:pt x="47" y="49"/>
                    </a:lnTo>
                    <a:lnTo>
                      <a:pt x="71" y="28"/>
                    </a:lnTo>
                    <a:lnTo>
                      <a:pt x="100" y="14"/>
                    </a:lnTo>
                    <a:lnTo>
                      <a:pt x="130" y="3"/>
                    </a:lnTo>
                    <a:lnTo>
                      <a:pt x="163" y="0"/>
                    </a:lnTo>
                    <a:lnTo>
                      <a:pt x="196" y="3"/>
                    </a:lnTo>
                    <a:lnTo>
                      <a:pt x="227" y="14"/>
                    </a:lnTo>
                    <a:lnTo>
                      <a:pt x="254" y="28"/>
                    </a:lnTo>
                    <a:lnTo>
                      <a:pt x="279" y="49"/>
                    </a:lnTo>
                    <a:lnTo>
                      <a:pt x="298" y="73"/>
                    </a:lnTo>
                    <a:lnTo>
                      <a:pt x="314" y="101"/>
                    </a:lnTo>
                    <a:lnTo>
                      <a:pt x="323" y="132"/>
                    </a:lnTo>
                    <a:lnTo>
                      <a:pt x="326" y="164"/>
                    </a:lnTo>
                    <a:lnTo>
                      <a:pt x="323" y="196"/>
                    </a:lnTo>
                    <a:lnTo>
                      <a:pt x="314" y="227"/>
                    </a:lnTo>
                    <a:lnTo>
                      <a:pt x="298" y="255"/>
                    </a:lnTo>
                    <a:lnTo>
                      <a:pt x="279" y="279"/>
                    </a:lnTo>
                    <a:lnTo>
                      <a:pt x="254" y="299"/>
                    </a:lnTo>
                    <a:lnTo>
                      <a:pt x="227" y="314"/>
                    </a:lnTo>
                    <a:lnTo>
                      <a:pt x="196" y="324"/>
                    </a:lnTo>
                    <a:lnTo>
                      <a:pt x="163" y="327"/>
                    </a:lnTo>
                    <a:lnTo>
                      <a:pt x="130" y="324"/>
                    </a:lnTo>
                    <a:lnTo>
                      <a:pt x="100" y="314"/>
                    </a:lnTo>
                    <a:lnTo>
                      <a:pt x="71" y="299"/>
                    </a:lnTo>
                    <a:lnTo>
                      <a:pt x="47" y="279"/>
                    </a:lnTo>
                    <a:lnTo>
                      <a:pt x="29" y="255"/>
                    </a:lnTo>
                    <a:lnTo>
                      <a:pt x="12" y="227"/>
                    </a:lnTo>
                    <a:lnTo>
                      <a:pt x="3" y="196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0" name="Freeform 334"/>
              <p:cNvSpPr>
                <a:spLocks/>
              </p:cNvSpPr>
              <p:nvPr/>
            </p:nvSpPr>
            <p:spPr bwMode="auto">
              <a:xfrm>
                <a:off x="4528" y="2264"/>
                <a:ext cx="77" cy="76"/>
              </a:xfrm>
              <a:custGeom>
                <a:avLst/>
                <a:gdLst>
                  <a:gd name="T0" fmla="*/ 0 w 229"/>
                  <a:gd name="T1" fmla="*/ 38 h 228"/>
                  <a:gd name="T2" fmla="*/ 1 w 229"/>
                  <a:gd name="T3" fmla="*/ 30 h 228"/>
                  <a:gd name="T4" fmla="*/ 3 w 229"/>
                  <a:gd name="T5" fmla="*/ 23 h 228"/>
                  <a:gd name="T6" fmla="*/ 7 w 229"/>
                  <a:gd name="T7" fmla="*/ 16 h 228"/>
                  <a:gd name="T8" fmla="*/ 11 w 229"/>
                  <a:gd name="T9" fmla="*/ 11 h 228"/>
                  <a:gd name="T10" fmla="*/ 17 w 229"/>
                  <a:gd name="T11" fmla="*/ 6 h 228"/>
                  <a:gd name="T12" fmla="*/ 23 w 229"/>
                  <a:gd name="T13" fmla="*/ 3 h 228"/>
                  <a:gd name="T14" fmla="*/ 31 w 229"/>
                  <a:gd name="T15" fmla="*/ 1 h 228"/>
                  <a:gd name="T16" fmla="*/ 38 w 229"/>
                  <a:gd name="T17" fmla="*/ 0 h 228"/>
                  <a:gd name="T18" fmla="*/ 46 w 229"/>
                  <a:gd name="T19" fmla="*/ 1 h 228"/>
                  <a:gd name="T20" fmla="*/ 53 w 229"/>
                  <a:gd name="T21" fmla="*/ 3 h 228"/>
                  <a:gd name="T22" fmla="*/ 60 w 229"/>
                  <a:gd name="T23" fmla="*/ 6 h 228"/>
                  <a:gd name="T24" fmla="*/ 66 w 229"/>
                  <a:gd name="T25" fmla="*/ 11 h 228"/>
                  <a:gd name="T26" fmla="*/ 70 w 229"/>
                  <a:gd name="T27" fmla="*/ 16 h 228"/>
                  <a:gd name="T28" fmla="*/ 74 w 229"/>
                  <a:gd name="T29" fmla="*/ 23 h 228"/>
                  <a:gd name="T30" fmla="*/ 76 w 229"/>
                  <a:gd name="T31" fmla="*/ 30 h 228"/>
                  <a:gd name="T32" fmla="*/ 77 w 229"/>
                  <a:gd name="T33" fmla="*/ 38 h 228"/>
                  <a:gd name="T34" fmla="*/ 76 w 229"/>
                  <a:gd name="T35" fmla="*/ 46 h 228"/>
                  <a:gd name="T36" fmla="*/ 74 w 229"/>
                  <a:gd name="T37" fmla="*/ 53 h 228"/>
                  <a:gd name="T38" fmla="*/ 70 w 229"/>
                  <a:gd name="T39" fmla="*/ 59 h 228"/>
                  <a:gd name="T40" fmla="*/ 66 w 229"/>
                  <a:gd name="T41" fmla="*/ 65 h 228"/>
                  <a:gd name="T42" fmla="*/ 60 w 229"/>
                  <a:gd name="T43" fmla="*/ 69 h 228"/>
                  <a:gd name="T44" fmla="*/ 53 w 229"/>
                  <a:gd name="T45" fmla="*/ 73 h 228"/>
                  <a:gd name="T46" fmla="*/ 46 w 229"/>
                  <a:gd name="T47" fmla="*/ 75 h 228"/>
                  <a:gd name="T48" fmla="*/ 38 w 229"/>
                  <a:gd name="T49" fmla="*/ 76 h 228"/>
                  <a:gd name="T50" fmla="*/ 31 w 229"/>
                  <a:gd name="T51" fmla="*/ 75 h 228"/>
                  <a:gd name="T52" fmla="*/ 23 w 229"/>
                  <a:gd name="T53" fmla="*/ 73 h 228"/>
                  <a:gd name="T54" fmla="*/ 17 w 229"/>
                  <a:gd name="T55" fmla="*/ 69 h 228"/>
                  <a:gd name="T56" fmla="*/ 11 w 229"/>
                  <a:gd name="T57" fmla="*/ 65 h 228"/>
                  <a:gd name="T58" fmla="*/ 7 w 229"/>
                  <a:gd name="T59" fmla="*/ 59 h 228"/>
                  <a:gd name="T60" fmla="*/ 3 w 229"/>
                  <a:gd name="T61" fmla="*/ 53 h 228"/>
                  <a:gd name="T62" fmla="*/ 1 w 229"/>
                  <a:gd name="T63" fmla="*/ 46 h 228"/>
                  <a:gd name="T64" fmla="*/ 0 w 229"/>
                  <a:gd name="T65" fmla="*/ 38 h 2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9"/>
                  <a:gd name="T100" fmla="*/ 0 h 228"/>
                  <a:gd name="T101" fmla="*/ 229 w 229"/>
                  <a:gd name="T102" fmla="*/ 228 h 22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9" h="228">
                    <a:moveTo>
                      <a:pt x="0" y="114"/>
                    </a:moveTo>
                    <a:lnTo>
                      <a:pt x="2" y="91"/>
                    </a:lnTo>
                    <a:lnTo>
                      <a:pt x="9" y="68"/>
                    </a:lnTo>
                    <a:lnTo>
                      <a:pt x="20" y="49"/>
                    </a:lnTo>
                    <a:lnTo>
                      <a:pt x="33" y="32"/>
                    </a:lnTo>
                    <a:lnTo>
                      <a:pt x="51" y="19"/>
                    </a:lnTo>
                    <a:lnTo>
                      <a:pt x="69" y="9"/>
                    </a:lnTo>
                    <a:lnTo>
                      <a:pt x="91" y="3"/>
                    </a:lnTo>
                    <a:lnTo>
                      <a:pt x="114" y="0"/>
                    </a:lnTo>
                    <a:lnTo>
                      <a:pt x="136" y="3"/>
                    </a:lnTo>
                    <a:lnTo>
                      <a:pt x="158" y="9"/>
                    </a:lnTo>
                    <a:lnTo>
                      <a:pt x="178" y="19"/>
                    </a:lnTo>
                    <a:lnTo>
                      <a:pt x="195" y="32"/>
                    </a:lnTo>
                    <a:lnTo>
                      <a:pt x="209" y="49"/>
                    </a:lnTo>
                    <a:lnTo>
                      <a:pt x="219" y="68"/>
                    </a:lnTo>
                    <a:lnTo>
                      <a:pt x="226" y="91"/>
                    </a:lnTo>
                    <a:lnTo>
                      <a:pt x="229" y="114"/>
                    </a:lnTo>
                    <a:lnTo>
                      <a:pt x="226" y="137"/>
                    </a:lnTo>
                    <a:lnTo>
                      <a:pt x="219" y="158"/>
                    </a:lnTo>
                    <a:lnTo>
                      <a:pt x="209" y="178"/>
                    </a:lnTo>
                    <a:lnTo>
                      <a:pt x="195" y="194"/>
                    </a:lnTo>
                    <a:lnTo>
                      <a:pt x="178" y="207"/>
                    </a:lnTo>
                    <a:lnTo>
                      <a:pt x="158" y="218"/>
                    </a:lnTo>
                    <a:lnTo>
                      <a:pt x="136" y="225"/>
                    </a:lnTo>
                    <a:lnTo>
                      <a:pt x="114" y="228"/>
                    </a:lnTo>
                    <a:lnTo>
                      <a:pt x="91" y="225"/>
                    </a:lnTo>
                    <a:lnTo>
                      <a:pt x="69" y="218"/>
                    </a:lnTo>
                    <a:lnTo>
                      <a:pt x="51" y="207"/>
                    </a:lnTo>
                    <a:lnTo>
                      <a:pt x="33" y="194"/>
                    </a:lnTo>
                    <a:lnTo>
                      <a:pt x="20" y="178"/>
                    </a:lnTo>
                    <a:lnTo>
                      <a:pt x="9" y="158"/>
                    </a:lnTo>
                    <a:lnTo>
                      <a:pt x="2" y="137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1" name="Freeform 335"/>
              <p:cNvSpPr>
                <a:spLocks/>
              </p:cNvSpPr>
              <p:nvPr/>
            </p:nvSpPr>
            <p:spPr bwMode="auto">
              <a:xfrm>
                <a:off x="4582" y="2269"/>
                <a:ext cx="23" cy="22"/>
              </a:xfrm>
              <a:custGeom>
                <a:avLst/>
                <a:gdLst>
                  <a:gd name="T0" fmla="*/ 23 w 69"/>
                  <a:gd name="T1" fmla="*/ 11 h 66"/>
                  <a:gd name="T2" fmla="*/ 22 w 69"/>
                  <a:gd name="T3" fmla="*/ 15 h 66"/>
                  <a:gd name="T4" fmla="*/ 20 w 69"/>
                  <a:gd name="T5" fmla="*/ 19 h 66"/>
                  <a:gd name="T6" fmla="*/ 16 w 69"/>
                  <a:gd name="T7" fmla="*/ 21 h 66"/>
                  <a:gd name="T8" fmla="*/ 12 w 69"/>
                  <a:gd name="T9" fmla="*/ 22 h 66"/>
                  <a:gd name="T10" fmla="*/ 12 w 69"/>
                  <a:gd name="T11" fmla="*/ 22 h 66"/>
                  <a:gd name="T12" fmla="*/ 7 w 69"/>
                  <a:gd name="T13" fmla="*/ 21 h 66"/>
                  <a:gd name="T14" fmla="*/ 4 w 69"/>
                  <a:gd name="T15" fmla="*/ 19 h 66"/>
                  <a:gd name="T16" fmla="*/ 1 w 69"/>
                  <a:gd name="T17" fmla="*/ 15 h 66"/>
                  <a:gd name="T18" fmla="*/ 0 w 69"/>
                  <a:gd name="T19" fmla="*/ 11 h 66"/>
                  <a:gd name="T20" fmla="*/ 0 w 69"/>
                  <a:gd name="T21" fmla="*/ 11 h 66"/>
                  <a:gd name="T22" fmla="*/ 1 w 69"/>
                  <a:gd name="T23" fmla="*/ 6 h 66"/>
                  <a:gd name="T24" fmla="*/ 4 w 69"/>
                  <a:gd name="T25" fmla="*/ 3 h 66"/>
                  <a:gd name="T26" fmla="*/ 7 w 69"/>
                  <a:gd name="T27" fmla="*/ 1 h 66"/>
                  <a:gd name="T28" fmla="*/ 12 w 69"/>
                  <a:gd name="T29" fmla="*/ 0 h 66"/>
                  <a:gd name="T30" fmla="*/ 12 w 69"/>
                  <a:gd name="T31" fmla="*/ 0 h 66"/>
                  <a:gd name="T32" fmla="*/ 16 w 69"/>
                  <a:gd name="T33" fmla="*/ 1 h 66"/>
                  <a:gd name="T34" fmla="*/ 20 w 69"/>
                  <a:gd name="T35" fmla="*/ 3 h 66"/>
                  <a:gd name="T36" fmla="*/ 22 w 69"/>
                  <a:gd name="T37" fmla="*/ 6 h 66"/>
                  <a:gd name="T38" fmla="*/ 23 w 69"/>
                  <a:gd name="T39" fmla="*/ 11 h 66"/>
                  <a:gd name="T40" fmla="*/ 23 w 69"/>
                  <a:gd name="T41" fmla="*/ 11 h 6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9"/>
                  <a:gd name="T64" fmla="*/ 0 h 66"/>
                  <a:gd name="T65" fmla="*/ 69 w 69"/>
                  <a:gd name="T66" fmla="*/ 66 h 6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9" h="66">
                    <a:moveTo>
                      <a:pt x="69" y="32"/>
                    </a:moveTo>
                    <a:lnTo>
                      <a:pt x="66" y="46"/>
                    </a:lnTo>
                    <a:lnTo>
                      <a:pt x="59" y="56"/>
                    </a:lnTo>
                    <a:lnTo>
                      <a:pt x="49" y="63"/>
                    </a:lnTo>
                    <a:lnTo>
                      <a:pt x="35" y="66"/>
                    </a:lnTo>
                    <a:lnTo>
                      <a:pt x="22" y="63"/>
                    </a:lnTo>
                    <a:lnTo>
                      <a:pt x="11" y="56"/>
                    </a:lnTo>
                    <a:lnTo>
                      <a:pt x="3" y="46"/>
                    </a:lnTo>
                    <a:lnTo>
                      <a:pt x="0" y="32"/>
                    </a:lnTo>
                    <a:lnTo>
                      <a:pt x="3" y="19"/>
                    </a:lnTo>
                    <a:lnTo>
                      <a:pt x="11" y="9"/>
                    </a:lnTo>
                    <a:lnTo>
                      <a:pt x="22" y="3"/>
                    </a:lnTo>
                    <a:lnTo>
                      <a:pt x="35" y="0"/>
                    </a:lnTo>
                    <a:lnTo>
                      <a:pt x="49" y="3"/>
                    </a:lnTo>
                    <a:lnTo>
                      <a:pt x="59" y="9"/>
                    </a:lnTo>
                    <a:lnTo>
                      <a:pt x="66" y="19"/>
                    </a:lnTo>
                    <a:lnTo>
                      <a:pt x="69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2" name="Rectangle 336"/>
              <p:cNvSpPr>
                <a:spLocks noChangeArrowheads="1"/>
              </p:cNvSpPr>
              <p:nvPr/>
            </p:nvSpPr>
            <p:spPr bwMode="auto">
              <a:xfrm>
                <a:off x="4559" y="2186"/>
                <a:ext cx="12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3" name="Freeform 337"/>
              <p:cNvSpPr>
                <a:spLocks/>
              </p:cNvSpPr>
              <p:nvPr/>
            </p:nvSpPr>
            <p:spPr bwMode="auto">
              <a:xfrm>
                <a:off x="4503" y="2190"/>
                <a:ext cx="22" cy="40"/>
              </a:xfrm>
              <a:custGeom>
                <a:avLst/>
                <a:gdLst>
                  <a:gd name="T0" fmla="*/ 0 w 67"/>
                  <a:gd name="T1" fmla="*/ 4 h 119"/>
                  <a:gd name="T2" fmla="*/ 10 w 67"/>
                  <a:gd name="T3" fmla="*/ 40 h 119"/>
                  <a:gd name="T4" fmla="*/ 22 w 67"/>
                  <a:gd name="T5" fmla="*/ 37 h 119"/>
                  <a:gd name="T6" fmla="*/ 12 w 67"/>
                  <a:gd name="T7" fmla="*/ 0 h 119"/>
                  <a:gd name="T8" fmla="*/ 0 w 67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19"/>
                  <a:gd name="T17" fmla="*/ 67 w 67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19">
                    <a:moveTo>
                      <a:pt x="0" y="11"/>
                    </a:moveTo>
                    <a:lnTo>
                      <a:pt x="31" y="119"/>
                    </a:lnTo>
                    <a:lnTo>
                      <a:pt x="67" y="110"/>
                    </a:lnTo>
                    <a:lnTo>
                      <a:pt x="36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4" name="Freeform 338"/>
              <p:cNvSpPr>
                <a:spLocks/>
              </p:cNvSpPr>
              <p:nvPr/>
            </p:nvSpPr>
            <p:spPr bwMode="auto">
              <a:xfrm>
                <a:off x="4450" y="2211"/>
                <a:ext cx="33" cy="37"/>
              </a:xfrm>
              <a:custGeom>
                <a:avLst/>
                <a:gdLst>
                  <a:gd name="T0" fmla="*/ 0 w 98"/>
                  <a:gd name="T1" fmla="*/ 7 h 112"/>
                  <a:gd name="T2" fmla="*/ 23 w 98"/>
                  <a:gd name="T3" fmla="*/ 37 h 112"/>
                  <a:gd name="T4" fmla="*/ 33 w 98"/>
                  <a:gd name="T5" fmla="*/ 29 h 112"/>
                  <a:gd name="T6" fmla="*/ 10 w 98"/>
                  <a:gd name="T7" fmla="*/ 0 h 112"/>
                  <a:gd name="T8" fmla="*/ 0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0" y="22"/>
                    </a:moveTo>
                    <a:lnTo>
                      <a:pt x="68" y="112"/>
                    </a:lnTo>
                    <a:lnTo>
                      <a:pt x="98" y="89"/>
                    </a:lnTo>
                    <a:lnTo>
                      <a:pt x="3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5" name="Freeform 339"/>
              <p:cNvSpPr>
                <a:spLocks/>
              </p:cNvSpPr>
              <p:nvPr/>
            </p:nvSpPr>
            <p:spPr bwMode="auto">
              <a:xfrm>
                <a:off x="4415" y="2252"/>
                <a:ext cx="37" cy="32"/>
              </a:xfrm>
              <a:custGeom>
                <a:avLst/>
                <a:gdLst>
                  <a:gd name="T0" fmla="*/ 0 w 113"/>
                  <a:gd name="T1" fmla="*/ 10 h 96"/>
                  <a:gd name="T2" fmla="*/ 30 w 113"/>
                  <a:gd name="T3" fmla="*/ 32 h 96"/>
                  <a:gd name="T4" fmla="*/ 37 w 113"/>
                  <a:gd name="T5" fmla="*/ 22 h 96"/>
                  <a:gd name="T6" fmla="*/ 7 w 113"/>
                  <a:gd name="T7" fmla="*/ 0 h 96"/>
                  <a:gd name="T8" fmla="*/ 0 w 113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6"/>
                  <a:gd name="T17" fmla="*/ 113 w 11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6">
                    <a:moveTo>
                      <a:pt x="0" y="31"/>
                    </a:moveTo>
                    <a:lnTo>
                      <a:pt x="91" y="96"/>
                    </a:lnTo>
                    <a:lnTo>
                      <a:pt x="113" y="67"/>
                    </a:lnTo>
                    <a:lnTo>
                      <a:pt x="22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6" name="Freeform 340"/>
              <p:cNvSpPr>
                <a:spLocks/>
              </p:cNvSpPr>
              <p:nvPr/>
            </p:nvSpPr>
            <p:spPr bwMode="auto">
              <a:xfrm>
                <a:off x="4606" y="2190"/>
                <a:ext cx="22" cy="40"/>
              </a:xfrm>
              <a:custGeom>
                <a:avLst/>
                <a:gdLst>
                  <a:gd name="T0" fmla="*/ 22 w 66"/>
                  <a:gd name="T1" fmla="*/ 4 h 119"/>
                  <a:gd name="T2" fmla="*/ 12 w 66"/>
                  <a:gd name="T3" fmla="*/ 40 h 119"/>
                  <a:gd name="T4" fmla="*/ 0 w 66"/>
                  <a:gd name="T5" fmla="*/ 37 h 119"/>
                  <a:gd name="T6" fmla="*/ 10 w 66"/>
                  <a:gd name="T7" fmla="*/ 0 h 119"/>
                  <a:gd name="T8" fmla="*/ 22 w 66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119"/>
                  <a:gd name="T17" fmla="*/ 66 w 66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119">
                    <a:moveTo>
                      <a:pt x="66" y="11"/>
                    </a:moveTo>
                    <a:lnTo>
                      <a:pt x="35" y="119"/>
                    </a:lnTo>
                    <a:lnTo>
                      <a:pt x="0" y="110"/>
                    </a:lnTo>
                    <a:lnTo>
                      <a:pt x="31" y="0"/>
                    </a:lnTo>
                    <a:lnTo>
                      <a:pt x="6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7" name="Freeform 341"/>
              <p:cNvSpPr>
                <a:spLocks/>
              </p:cNvSpPr>
              <p:nvPr/>
            </p:nvSpPr>
            <p:spPr bwMode="auto">
              <a:xfrm>
                <a:off x="4648" y="2211"/>
                <a:ext cx="33" cy="37"/>
              </a:xfrm>
              <a:custGeom>
                <a:avLst/>
                <a:gdLst>
                  <a:gd name="T0" fmla="*/ 33 w 98"/>
                  <a:gd name="T1" fmla="*/ 7 h 112"/>
                  <a:gd name="T2" fmla="*/ 10 w 98"/>
                  <a:gd name="T3" fmla="*/ 37 h 112"/>
                  <a:gd name="T4" fmla="*/ 0 w 98"/>
                  <a:gd name="T5" fmla="*/ 29 h 112"/>
                  <a:gd name="T6" fmla="*/ 23 w 98"/>
                  <a:gd name="T7" fmla="*/ 0 h 112"/>
                  <a:gd name="T8" fmla="*/ 33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98" y="22"/>
                    </a:moveTo>
                    <a:lnTo>
                      <a:pt x="30" y="112"/>
                    </a:lnTo>
                    <a:lnTo>
                      <a:pt x="0" y="89"/>
                    </a:lnTo>
                    <a:lnTo>
                      <a:pt x="68" y="0"/>
                    </a:lnTo>
                    <a:lnTo>
                      <a:pt x="98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8" name="Freeform 342"/>
              <p:cNvSpPr>
                <a:spLocks/>
              </p:cNvSpPr>
              <p:nvPr/>
            </p:nvSpPr>
            <p:spPr bwMode="auto">
              <a:xfrm>
                <a:off x="4679" y="2252"/>
                <a:ext cx="37" cy="32"/>
              </a:xfrm>
              <a:custGeom>
                <a:avLst/>
                <a:gdLst>
                  <a:gd name="T0" fmla="*/ 37 w 113"/>
                  <a:gd name="T1" fmla="*/ 10 h 96"/>
                  <a:gd name="T2" fmla="*/ 8 w 113"/>
                  <a:gd name="T3" fmla="*/ 32 h 96"/>
                  <a:gd name="T4" fmla="*/ 0 w 113"/>
                  <a:gd name="T5" fmla="*/ 22 h 96"/>
                  <a:gd name="T6" fmla="*/ 30 w 113"/>
                  <a:gd name="T7" fmla="*/ 0 h 96"/>
                  <a:gd name="T8" fmla="*/ 37 w 113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6"/>
                  <a:gd name="T17" fmla="*/ 113 w 11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6">
                    <a:moveTo>
                      <a:pt x="113" y="31"/>
                    </a:moveTo>
                    <a:lnTo>
                      <a:pt x="23" y="96"/>
                    </a:lnTo>
                    <a:lnTo>
                      <a:pt x="0" y="67"/>
                    </a:lnTo>
                    <a:lnTo>
                      <a:pt x="91" y="0"/>
                    </a:lnTo>
                    <a:lnTo>
                      <a:pt x="113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47129" name="Rectangle 343"/>
          <p:cNvSpPr>
            <a:spLocks noChangeArrowheads="1"/>
          </p:cNvSpPr>
          <p:nvPr/>
        </p:nvSpPr>
        <p:spPr bwMode="auto">
          <a:xfrm>
            <a:off x="3848100" y="2206625"/>
            <a:ext cx="25384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IP tunnel</a:t>
            </a:r>
          </a:p>
          <a:p>
            <a:pPr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or VPN</a:t>
            </a:r>
          </a:p>
        </p:txBody>
      </p:sp>
    </p:spTree>
    <p:extLst>
      <p:ext uri="{BB962C8B-B14F-4D97-AF65-F5344CB8AC3E}">
        <p14:creationId xmlns:p14="http://schemas.microsoft.com/office/powerpoint/2010/main" val="319529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1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547F5031-586F-41F4-B81D-EC2AFCC4F813}" type="slidenum">
              <a:rPr lang="fr-FR">
                <a:latin typeface="+mn-lt"/>
              </a:rPr>
              <a:pPr defTabSz="762000">
                <a:defRPr/>
              </a:pPr>
              <a:t>34</a:t>
            </a:fld>
            <a:endParaRPr lang="fr-FR">
              <a:latin typeface="+mn-lt"/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625475" y="1412875"/>
            <a:ext cx="7920038" cy="44643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l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The two remote local networks are virtually forming the same local network thanks to the tunnel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l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The packet is going out a private network and is getting into another private network through the tunnel: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Lighter filtering done by private networks 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Possibility to use private addresses a and b (at the condition that addresses spaces are compatible)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9224CD6B-912A-B60E-E0C0-C680CA0C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91" y="122238"/>
            <a:ext cx="8229600" cy="769938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Virtual Private Network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31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6C598FB3-577C-4E37-8506-47B3EFD02FD2}" type="slidenum">
              <a:rPr lang="fr-FR">
                <a:latin typeface="+mn-lt"/>
              </a:rPr>
              <a:pPr defTabSz="762000">
                <a:defRPr/>
              </a:pPr>
              <a:t>35</a:t>
            </a:fld>
            <a:endParaRPr lang="fr-FR">
              <a:latin typeface="+mn-lt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0075" y="1270000"/>
            <a:ext cx="8435975" cy="5472113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2"/>
              </a:buClr>
              <a:buFont typeface="Monotype Sorts" pitchFamily="2" charset="2"/>
              <a:buNone/>
            </a:pPr>
            <a:r>
              <a:rPr lang="en-US" sz="2400" b="1" dirty="0">
                <a:solidFill>
                  <a:schemeClr val="bg2"/>
                </a:solidFill>
              </a:rPr>
              <a:t>Securing the tunnel is of high importance: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Too much talkative machines behaving as if being locally connected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Data exchanged through the tunnel might be confidential</a:t>
            </a:r>
          </a:p>
          <a:p>
            <a:pPr eaLnBrk="1" hangingPunct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Strong need to introduce some security services: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confidentiality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integrity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origin authentication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Services implemented by the security protocols: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 err="1">
                <a:solidFill>
                  <a:schemeClr val="bg2"/>
                </a:solidFill>
              </a:rPr>
              <a:t>IPsec</a:t>
            </a:r>
            <a:r>
              <a:rPr lang="en-US" sz="2000" dirty="0">
                <a:solidFill>
                  <a:schemeClr val="bg2"/>
                </a:solidFill>
              </a:rPr>
              <a:t> (IP Security)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TLS (Transport Layer Security)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20CD569-01C1-4D99-DB6A-CDCEC926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91" y="122238"/>
            <a:ext cx="8229600" cy="769938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Virtual Private Network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6C33C9AC-822F-4641-95F4-62B7DC7F5AB6}" type="slidenum">
              <a:rPr lang="fr-FR">
                <a:latin typeface="+mn-lt"/>
              </a:rPr>
              <a:pPr defTabSz="762000">
                <a:defRPr/>
              </a:pPr>
              <a:t>36</a:t>
            </a:fld>
            <a:endParaRPr lang="fr-FR">
              <a:latin typeface="+mn-lt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87450"/>
            <a:ext cx="8280400" cy="49784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Monotype Sorts" pitchFamily="2" charset="2"/>
              <a:buNone/>
            </a:pPr>
            <a:endParaRPr lang="en-US" sz="2400" dirty="0">
              <a:solidFill>
                <a:schemeClr val="bg2"/>
              </a:solidFill>
            </a:endParaRP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Objectives of security protocol: to protect any communication over a network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Two successive phases: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Initialization phase: authentication of entities, negotiation of security services, exchange of encryption keys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Data protection phase: activation of security services over data flows</a:t>
            </a:r>
          </a:p>
          <a:p>
            <a:pPr lvl="1" eaLnBrk="1" hangingPunct="1">
              <a:buClr>
                <a:schemeClr val="bg2"/>
              </a:buClr>
              <a:buFontTx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5135"/>
            <a:ext cx="7772400" cy="93595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Security protocols and VPN</a:t>
            </a:r>
          </a:p>
        </p:txBody>
      </p:sp>
    </p:spTree>
    <p:extLst>
      <p:ext uri="{BB962C8B-B14F-4D97-AF65-F5344CB8AC3E}">
        <p14:creationId xmlns:p14="http://schemas.microsoft.com/office/powerpoint/2010/main" val="2111269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368B0287-3CFD-456D-990B-D1C2A548E75F}" type="slidenum">
              <a:rPr lang="fr-FR">
                <a:latin typeface="+mn-lt"/>
              </a:rPr>
              <a:pPr defTabSz="762000">
                <a:defRPr/>
              </a:pPr>
              <a:t>37</a:t>
            </a:fld>
            <a:endParaRPr lang="fr-FR">
              <a:latin typeface="+mn-lt"/>
            </a:endParaRPr>
          </a:p>
        </p:txBody>
      </p:sp>
      <p:grpSp>
        <p:nvGrpSpPr>
          <p:cNvPr id="51203" name="Group 2"/>
          <p:cNvGrpSpPr>
            <a:grpSpLocks/>
          </p:cNvGrpSpPr>
          <p:nvPr/>
        </p:nvGrpSpPr>
        <p:grpSpPr bwMode="auto">
          <a:xfrm>
            <a:off x="179388" y="1422400"/>
            <a:ext cx="1296987" cy="936625"/>
            <a:chOff x="780" y="3601"/>
            <a:chExt cx="413" cy="295"/>
          </a:xfrm>
        </p:grpSpPr>
        <p:grpSp>
          <p:nvGrpSpPr>
            <p:cNvPr id="51262" name="Group 3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51295" name="Group 4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51304" name="Group 5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51310" name="Freeform 6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311" name="Freeform 7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312" name="Freeform 8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51305" name="Freeform 9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51306" name="Group 10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51307" name="Freeform 11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308" name="Freeform 12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309" name="Freeform 13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51296" name="Group 14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51297" name="Freeform 15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8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9" name="Line 17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300" name="Line 18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301" name="Line 19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302" name="Line 20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303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51263" name="Group 22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51264" name="Group 23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51293" name="Freeform 24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4" name="Freeform 25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51265" name="Group 26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51266" name="Freeform 27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67" name="Freeform 28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68" name="Freeform 29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69" name="Freeform 30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0" name="Freeform 31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1" name="Freeform 32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2" name="Line 33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3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4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5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6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7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8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9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0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5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6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7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8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9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0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2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51204" name="Rectangle 54"/>
          <p:cNvSpPr>
            <a:spLocks noChangeArrowheads="1"/>
          </p:cNvSpPr>
          <p:nvPr/>
        </p:nvSpPr>
        <p:spPr bwMode="blackWhite">
          <a:xfrm>
            <a:off x="1619250" y="2274888"/>
            <a:ext cx="5689600" cy="1873250"/>
          </a:xfrm>
          <a:prstGeom prst="rect">
            <a:avLst/>
          </a:prstGeom>
          <a:solidFill>
            <a:srgbClr val="F5FF23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457200" indent="-457200" eaLnBrk="0" hangingPunct="0">
              <a:lnSpc>
                <a:spcPct val="50000"/>
              </a:lnSpc>
              <a:spcBef>
                <a:spcPct val="30000"/>
              </a:spcBef>
            </a:pPr>
            <a:r>
              <a:rPr lang="en-US" sz="1600" b="1" u="sng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sz="1600" b="1" u="sng" baseline="30000">
                <a:solidFill>
                  <a:schemeClr val="bg2"/>
                </a:solidFill>
                <a:latin typeface="Times New Roman" pitchFamily="18" charset="0"/>
              </a:rPr>
              <a:t>st</a:t>
            </a:r>
            <a:r>
              <a:rPr lang="en-US" sz="1600" b="1" u="sng">
                <a:solidFill>
                  <a:schemeClr val="bg2"/>
                </a:solidFill>
                <a:latin typeface="Times New Roman" pitchFamily="18" charset="0"/>
              </a:rPr>
              <a:t> initialization phase:</a:t>
            </a:r>
          </a:p>
          <a:p>
            <a:pPr marL="457200" indent="-457200" eaLnBrk="0" hangingPunct="0">
              <a:lnSpc>
                <a:spcPct val="50000"/>
              </a:lnSpc>
              <a:spcBef>
                <a:spcPct val="30000"/>
              </a:spcBef>
            </a:pPr>
            <a:endParaRPr lang="en-US" sz="1600" b="1" u="sng">
              <a:solidFill>
                <a:schemeClr val="bg2"/>
              </a:solidFill>
              <a:latin typeface="Times New Roman" pitchFamily="18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>
                <a:solidFill>
                  <a:schemeClr val="bg2"/>
                </a:solidFill>
                <a:latin typeface="Times New Roman" pitchFamily="18" charset="0"/>
              </a:rPr>
              <a:t>Mutual authentication of entities (ex: based on the peer entity’s certificate),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>
                <a:solidFill>
                  <a:schemeClr val="bg2"/>
                </a:solidFill>
                <a:latin typeface="Times New Roman" pitchFamily="18" charset="0"/>
              </a:rPr>
              <a:t>Agreement on one or several secret keys,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>
                <a:solidFill>
                  <a:schemeClr val="bg2"/>
                </a:solidFill>
                <a:latin typeface="Times New Roman" pitchFamily="18" charset="0"/>
              </a:rPr>
              <a:t>Negotiation of security associations (security services and mechanisms) for data protection</a:t>
            </a:r>
          </a:p>
        </p:txBody>
      </p:sp>
      <p:sp>
        <p:nvSpPr>
          <p:cNvPr id="51205" name="Rectangle 55"/>
          <p:cNvSpPr>
            <a:spLocks noChangeArrowheads="1"/>
          </p:cNvSpPr>
          <p:nvPr/>
        </p:nvSpPr>
        <p:spPr bwMode="blackWhite">
          <a:xfrm>
            <a:off x="1547813" y="4508500"/>
            <a:ext cx="5689600" cy="1873250"/>
          </a:xfrm>
          <a:prstGeom prst="rect">
            <a:avLst/>
          </a:prstGeom>
          <a:solidFill>
            <a:srgbClr val="F5FF23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sz="1600" b="1" u="sng" dirty="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sz="1600" b="1" u="sng" baseline="30000" dirty="0">
                <a:solidFill>
                  <a:schemeClr val="bg2"/>
                </a:solidFill>
                <a:latin typeface="Times New Roman" pitchFamily="18" charset="0"/>
              </a:rPr>
              <a:t>nd</a:t>
            </a:r>
            <a:r>
              <a:rPr lang="en-US" sz="1600" b="1" u="sng" dirty="0">
                <a:solidFill>
                  <a:schemeClr val="bg2"/>
                </a:solidFill>
                <a:latin typeface="Times New Roman" pitchFamily="18" charset="0"/>
              </a:rPr>
              <a:t> data protection phase</a:t>
            </a:r>
            <a:r>
              <a:rPr lang="en-US" sz="1600" b="1" dirty="0">
                <a:solidFill>
                  <a:schemeClr val="bg2"/>
                </a:solidFill>
                <a:latin typeface="Times New Roman" pitchFamily="18" charset="0"/>
              </a:rPr>
              <a:t> with the possibility to offer the following security services (secret keys) :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</a:pPr>
            <a:endParaRPr lang="en-US" sz="1600" b="1" dirty="0">
              <a:solidFill>
                <a:schemeClr val="bg2"/>
              </a:solidFill>
              <a:latin typeface="Times New Roman" pitchFamily="18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 dirty="0">
                <a:solidFill>
                  <a:schemeClr val="bg2"/>
                </a:solidFill>
                <a:latin typeface="Times New Roman" pitchFamily="18" charset="0"/>
              </a:rPr>
              <a:t>Data confidentiality (encryption mechanism),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 dirty="0">
                <a:solidFill>
                  <a:schemeClr val="bg2"/>
                </a:solidFill>
                <a:latin typeface="Times New Roman" pitchFamily="18" charset="0"/>
              </a:rPr>
              <a:t>Data integrity,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 dirty="0">
                <a:solidFill>
                  <a:schemeClr val="bg2"/>
                </a:solidFill>
                <a:latin typeface="Times New Roman" pitchFamily="18" charset="0"/>
              </a:rPr>
              <a:t>Authentication of data origin</a:t>
            </a:r>
          </a:p>
        </p:txBody>
      </p:sp>
      <p:grpSp>
        <p:nvGrpSpPr>
          <p:cNvPr id="51206" name="Group 56"/>
          <p:cNvGrpSpPr>
            <a:grpSpLocks/>
          </p:cNvGrpSpPr>
          <p:nvPr/>
        </p:nvGrpSpPr>
        <p:grpSpPr bwMode="auto">
          <a:xfrm flipH="1">
            <a:off x="7596188" y="1412875"/>
            <a:ext cx="1296987" cy="936625"/>
            <a:chOff x="780" y="3601"/>
            <a:chExt cx="413" cy="295"/>
          </a:xfrm>
        </p:grpSpPr>
        <p:grpSp>
          <p:nvGrpSpPr>
            <p:cNvPr id="51211" name="Group 57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51244" name="Group 58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51253" name="Group 59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51259" name="Freeform 60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260" name="Freeform 61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261" name="Freeform 62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51254" name="Freeform 63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51255" name="Group 64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51256" name="Freeform 65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257" name="Freeform 66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258" name="Freeform 67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51245" name="Group 68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51246" name="Freeform 69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7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8" name="Line 71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9" name="Line 72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50" name="Line 73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51" name="Line 74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52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51212" name="Group 76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51213" name="Group 77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51242" name="Freeform 78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3" name="Freeform 79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51214" name="Group 80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51215" name="Freeform 81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16" name="Freeform 82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17" name="Freeform 83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18" name="Freeform 84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19" name="Freeform 85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0" name="Freeform 86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1" name="Line 87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2" name="Line 88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3" name="Line 89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4" name="Line 90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5" name="Line 91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6" name="Line 92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7" name="Line 93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8" name="Line 94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9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0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1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2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3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5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6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7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8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9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0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1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51207" name="Line 108"/>
          <p:cNvSpPr>
            <a:spLocks noChangeShapeType="1"/>
          </p:cNvSpPr>
          <p:nvPr/>
        </p:nvSpPr>
        <p:spPr bwMode="auto">
          <a:xfrm>
            <a:off x="1619250" y="1844675"/>
            <a:ext cx="583247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1208" name="Text Box 109"/>
          <p:cNvSpPr txBox="1">
            <a:spLocks noChangeArrowheads="1"/>
          </p:cNvSpPr>
          <p:nvPr/>
        </p:nvSpPr>
        <p:spPr bwMode="auto">
          <a:xfrm>
            <a:off x="7308850" y="2838450"/>
            <a:ext cx="1431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b="1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51209" name="Text Box 110"/>
          <p:cNvSpPr txBox="1">
            <a:spLocks noChangeArrowheads="1"/>
          </p:cNvSpPr>
          <p:nvPr/>
        </p:nvSpPr>
        <p:spPr bwMode="auto">
          <a:xfrm>
            <a:off x="7308850" y="4997450"/>
            <a:ext cx="955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b="1">
                <a:solidFill>
                  <a:schemeClr val="bg2"/>
                </a:solidFill>
              </a:rPr>
              <a:t>Data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05B54F3-51CC-DE1E-2152-252EE6118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5135"/>
            <a:ext cx="7772400" cy="93595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Security protocols and VPN</a:t>
            </a:r>
          </a:p>
        </p:txBody>
      </p:sp>
    </p:spTree>
    <p:extLst>
      <p:ext uri="{BB962C8B-B14F-4D97-AF65-F5344CB8AC3E}">
        <p14:creationId xmlns:p14="http://schemas.microsoft.com/office/powerpoint/2010/main" val="1131916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F289478F-D21F-46BF-990E-264C8953558F}" type="slidenum">
              <a:rPr lang="fr-FR">
                <a:latin typeface="+mn-lt"/>
              </a:rPr>
              <a:pPr defTabSz="762000">
                <a:defRPr/>
              </a:pPr>
              <a:t>38</a:t>
            </a:fld>
            <a:endParaRPr lang="fr-FR">
              <a:latin typeface="+mn-lt"/>
            </a:endParaRPr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685800" y="95789"/>
            <a:ext cx="7772400" cy="87937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en-US" sz="3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IPsec and TLS VPN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836738"/>
            <a:ext cx="7920038" cy="490537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2"/>
              </a:buClr>
              <a:buSzTx/>
            </a:pPr>
            <a:r>
              <a:rPr lang="en-US" dirty="0">
                <a:solidFill>
                  <a:schemeClr val="bg2"/>
                </a:solidFill>
              </a:rPr>
              <a:t> 2 main usages:</a:t>
            </a:r>
          </a:p>
          <a:p>
            <a:pPr lvl="1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Interconnecting LANs - 2 solutions:</a:t>
            </a:r>
          </a:p>
          <a:p>
            <a:pPr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VPN only supported by gateways </a:t>
            </a:r>
            <a:r>
              <a:rPr lang="en-US" i="1" dirty="0">
                <a:solidFill>
                  <a:schemeClr val="bg2"/>
                </a:solidFill>
              </a:rPr>
              <a:t>(Customer Equipment based)</a:t>
            </a:r>
            <a:r>
              <a:rPr lang="en-US" dirty="0">
                <a:solidFill>
                  <a:schemeClr val="bg2"/>
                </a:solidFill>
              </a:rPr>
              <a:t> of remote sites</a:t>
            </a:r>
          </a:p>
          <a:p>
            <a:pPr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Possible protocol: IPsec</a:t>
            </a:r>
          </a:p>
          <a:p>
            <a:pPr lvl="1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Remote access to a network from a nomad</a:t>
            </a:r>
          </a:p>
          <a:p>
            <a:pPr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Possible protocols: </a:t>
            </a:r>
            <a:r>
              <a:rPr lang="en-US" dirty="0" err="1">
                <a:solidFill>
                  <a:schemeClr val="bg2"/>
                </a:solidFill>
              </a:rPr>
              <a:t>IPsec</a:t>
            </a:r>
            <a:r>
              <a:rPr lang="en-US" dirty="0">
                <a:solidFill>
                  <a:schemeClr val="bg2"/>
                </a:solidFill>
              </a:rPr>
              <a:t> or TLS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FB62-1D6A-110A-F394-03730D85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14" y="138609"/>
            <a:ext cx="8229600" cy="657819"/>
          </a:xfrm>
        </p:spPr>
        <p:txBody>
          <a:bodyPr/>
          <a:lstStyle/>
          <a:p>
            <a:r>
              <a:rPr lang="fr-FR" sz="36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dirty="0"/>
          </a:p>
        </p:txBody>
      </p:sp>
      <p:sp>
        <p:nvSpPr>
          <p:cNvPr id="19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C7A34D91-CAA3-4997-86D7-BED0127EC8B2}" type="slidenum">
              <a:rPr lang="fr-FR">
                <a:latin typeface="+mn-lt"/>
              </a:rPr>
              <a:pPr defTabSz="762000">
                <a:defRPr/>
              </a:pPr>
              <a:t>39</a:t>
            </a:fld>
            <a:endParaRPr lang="fr-FR">
              <a:latin typeface="+mn-lt"/>
            </a:endParaRPr>
          </a:p>
        </p:txBody>
      </p:sp>
      <p:grpSp>
        <p:nvGrpSpPr>
          <p:cNvPr id="96259" name="Group 2"/>
          <p:cNvGrpSpPr>
            <a:grpSpLocks/>
          </p:cNvGrpSpPr>
          <p:nvPr/>
        </p:nvGrpSpPr>
        <p:grpSpPr bwMode="auto">
          <a:xfrm>
            <a:off x="3581400" y="3638550"/>
            <a:ext cx="2590800" cy="1447800"/>
            <a:chOff x="2201" y="916"/>
            <a:chExt cx="1571" cy="1192"/>
          </a:xfrm>
        </p:grpSpPr>
        <p:grpSp>
          <p:nvGrpSpPr>
            <p:cNvPr id="96439" name="Group 3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96441" name="Oval 4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2" name="Oval 5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3" name="Oval 6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4" name="Oval 7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5" name="Oval 8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6" name="Oval 9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7" name="Oval 10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6440" name="Oval 11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96260" name="Oval 12"/>
          <p:cNvSpPr>
            <a:spLocks noChangeArrowheads="1"/>
          </p:cNvSpPr>
          <p:nvPr/>
        </p:nvSpPr>
        <p:spPr bwMode="auto">
          <a:xfrm>
            <a:off x="855663" y="3763963"/>
            <a:ext cx="1447800" cy="739775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1" name="Oval 13"/>
          <p:cNvSpPr>
            <a:spLocks noChangeArrowheads="1"/>
          </p:cNvSpPr>
          <p:nvPr/>
        </p:nvSpPr>
        <p:spPr bwMode="auto">
          <a:xfrm>
            <a:off x="0" y="4192588"/>
            <a:ext cx="1236663" cy="595312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2" name="Oval 14"/>
          <p:cNvSpPr>
            <a:spLocks noChangeArrowheads="1"/>
          </p:cNvSpPr>
          <p:nvPr/>
        </p:nvSpPr>
        <p:spPr bwMode="auto">
          <a:xfrm>
            <a:off x="468313" y="4422775"/>
            <a:ext cx="1617662" cy="665163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3" name="Oval 15"/>
          <p:cNvSpPr>
            <a:spLocks noChangeArrowheads="1"/>
          </p:cNvSpPr>
          <p:nvPr/>
        </p:nvSpPr>
        <p:spPr bwMode="auto">
          <a:xfrm>
            <a:off x="1398588" y="4464050"/>
            <a:ext cx="1652587" cy="528638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4" name="Oval 16"/>
          <p:cNvSpPr>
            <a:spLocks noChangeArrowheads="1"/>
          </p:cNvSpPr>
          <p:nvPr/>
        </p:nvSpPr>
        <p:spPr bwMode="auto">
          <a:xfrm>
            <a:off x="1825625" y="4054475"/>
            <a:ext cx="1416050" cy="6191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5" name="Oval 17"/>
          <p:cNvSpPr>
            <a:spLocks noChangeArrowheads="1"/>
          </p:cNvSpPr>
          <p:nvPr/>
        </p:nvSpPr>
        <p:spPr bwMode="auto">
          <a:xfrm>
            <a:off x="1825625" y="3836988"/>
            <a:ext cx="1100138" cy="400050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6" name="Oval 18"/>
          <p:cNvSpPr>
            <a:spLocks noChangeArrowheads="1"/>
          </p:cNvSpPr>
          <p:nvPr/>
        </p:nvSpPr>
        <p:spPr bwMode="auto">
          <a:xfrm>
            <a:off x="228600" y="3902075"/>
            <a:ext cx="1389063" cy="430213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7" name="Oval 19"/>
          <p:cNvSpPr>
            <a:spLocks noChangeArrowheads="1"/>
          </p:cNvSpPr>
          <p:nvPr/>
        </p:nvSpPr>
        <p:spPr bwMode="auto">
          <a:xfrm>
            <a:off x="266700" y="3879850"/>
            <a:ext cx="2781300" cy="1036638"/>
          </a:xfrm>
          <a:prstGeom prst="ellipse">
            <a:avLst/>
          </a:prstGeom>
          <a:solidFill>
            <a:srgbClr val="99CC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68" name="Group 20"/>
          <p:cNvGrpSpPr>
            <a:grpSpLocks/>
          </p:cNvGrpSpPr>
          <p:nvPr/>
        </p:nvGrpSpPr>
        <p:grpSpPr bwMode="auto">
          <a:xfrm>
            <a:off x="3092450" y="4222750"/>
            <a:ext cx="412750" cy="422275"/>
            <a:chOff x="3318" y="2390"/>
            <a:chExt cx="317" cy="314"/>
          </a:xfrm>
        </p:grpSpPr>
        <p:grpSp>
          <p:nvGrpSpPr>
            <p:cNvPr id="96434" name="Group 21"/>
            <p:cNvGrpSpPr>
              <a:grpSpLocks/>
            </p:cNvGrpSpPr>
            <p:nvPr/>
          </p:nvGrpSpPr>
          <p:grpSpPr bwMode="auto">
            <a:xfrm>
              <a:off x="3318" y="2390"/>
              <a:ext cx="303" cy="300"/>
              <a:chOff x="3722" y="1460"/>
              <a:chExt cx="327" cy="299"/>
            </a:xfrm>
          </p:grpSpPr>
          <p:sp>
            <p:nvSpPr>
              <p:cNvPr id="96436" name="AutoShape 22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437" name="AutoShape 23"/>
              <p:cNvSpPr>
                <a:spLocks noChangeArrowheads="1"/>
              </p:cNvSpPr>
              <p:nvPr/>
            </p:nvSpPr>
            <p:spPr bwMode="auto">
              <a:xfrm flipV="1">
                <a:off x="3722" y="1549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438" name="Rectangle 24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96435" name="Freeform 25"/>
            <p:cNvSpPr>
              <a:spLocks/>
            </p:cNvSpPr>
            <p:nvPr/>
          </p:nvSpPr>
          <p:spPr bwMode="auto">
            <a:xfrm>
              <a:off x="3339" y="2650"/>
              <a:ext cx="296" cy="54"/>
            </a:xfrm>
            <a:custGeom>
              <a:avLst/>
              <a:gdLst>
                <a:gd name="T0" fmla="*/ 296 w 420"/>
                <a:gd name="T1" fmla="*/ 0 h 49"/>
                <a:gd name="T2" fmla="*/ 296 w 420"/>
                <a:gd name="T3" fmla="*/ 54 h 49"/>
                <a:gd name="T4" fmla="*/ 0 w 420"/>
                <a:gd name="T5" fmla="*/ 54 h 49"/>
                <a:gd name="T6" fmla="*/ 0 60000 65536"/>
                <a:gd name="T7" fmla="*/ 0 60000 65536"/>
                <a:gd name="T8" fmla="*/ 0 60000 65536"/>
                <a:gd name="T9" fmla="*/ 0 w 420"/>
                <a:gd name="T10" fmla="*/ 0 h 49"/>
                <a:gd name="T11" fmla="*/ 420 w 420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49">
                  <a:moveTo>
                    <a:pt x="420" y="0"/>
                  </a:moveTo>
                  <a:lnTo>
                    <a:pt x="420" y="49"/>
                  </a:lnTo>
                  <a:lnTo>
                    <a:pt x="0" y="4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96269" name="Line 26"/>
          <p:cNvSpPr>
            <a:spLocks noChangeShapeType="1"/>
          </p:cNvSpPr>
          <p:nvPr/>
        </p:nvSpPr>
        <p:spPr bwMode="auto">
          <a:xfrm>
            <a:off x="2798763" y="4410075"/>
            <a:ext cx="24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70" name="Group 27"/>
          <p:cNvGrpSpPr>
            <a:grpSpLocks/>
          </p:cNvGrpSpPr>
          <p:nvPr/>
        </p:nvGrpSpPr>
        <p:grpSpPr bwMode="auto">
          <a:xfrm>
            <a:off x="6781800" y="3817938"/>
            <a:ext cx="2362200" cy="1292225"/>
            <a:chOff x="2201" y="916"/>
            <a:chExt cx="1571" cy="1192"/>
          </a:xfrm>
        </p:grpSpPr>
        <p:grpSp>
          <p:nvGrpSpPr>
            <p:cNvPr id="96425" name="Group 28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96427" name="Oval 29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28" name="Oval 30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29" name="Oval 31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30" name="Oval 32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31" name="Oval 33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32" name="Oval 34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33" name="Oval 35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6426" name="Oval 36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96271" name="Line 37"/>
          <p:cNvSpPr>
            <a:spLocks noChangeShapeType="1"/>
          </p:cNvSpPr>
          <p:nvPr/>
        </p:nvSpPr>
        <p:spPr bwMode="auto">
          <a:xfrm>
            <a:off x="7362825" y="4387850"/>
            <a:ext cx="1309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72" name="Group 38"/>
          <p:cNvGrpSpPr>
            <a:grpSpLocks/>
          </p:cNvGrpSpPr>
          <p:nvPr/>
        </p:nvGrpSpPr>
        <p:grpSpPr bwMode="auto">
          <a:xfrm>
            <a:off x="6096000" y="4222750"/>
            <a:ext cx="412750" cy="422275"/>
            <a:chOff x="3318" y="2390"/>
            <a:chExt cx="317" cy="314"/>
          </a:xfrm>
        </p:grpSpPr>
        <p:grpSp>
          <p:nvGrpSpPr>
            <p:cNvPr id="96420" name="Group 39"/>
            <p:cNvGrpSpPr>
              <a:grpSpLocks/>
            </p:cNvGrpSpPr>
            <p:nvPr/>
          </p:nvGrpSpPr>
          <p:grpSpPr bwMode="auto">
            <a:xfrm>
              <a:off x="3318" y="2390"/>
              <a:ext cx="303" cy="300"/>
              <a:chOff x="3722" y="1460"/>
              <a:chExt cx="327" cy="299"/>
            </a:xfrm>
          </p:grpSpPr>
          <p:sp>
            <p:nvSpPr>
              <p:cNvPr id="96422" name="AutoShape 40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423" name="AutoShape 41"/>
              <p:cNvSpPr>
                <a:spLocks noChangeArrowheads="1"/>
              </p:cNvSpPr>
              <p:nvPr/>
            </p:nvSpPr>
            <p:spPr bwMode="auto">
              <a:xfrm flipV="1">
                <a:off x="3722" y="1549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424" name="Rectangle 42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96421" name="Freeform 43"/>
            <p:cNvSpPr>
              <a:spLocks/>
            </p:cNvSpPr>
            <p:nvPr/>
          </p:nvSpPr>
          <p:spPr bwMode="auto">
            <a:xfrm>
              <a:off x="3339" y="2650"/>
              <a:ext cx="296" cy="54"/>
            </a:xfrm>
            <a:custGeom>
              <a:avLst/>
              <a:gdLst>
                <a:gd name="T0" fmla="*/ 296 w 420"/>
                <a:gd name="T1" fmla="*/ 0 h 49"/>
                <a:gd name="T2" fmla="*/ 296 w 420"/>
                <a:gd name="T3" fmla="*/ 54 h 49"/>
                <a:gd name="T4" fmla="*/ 0 w 420"/>
                <a:gd name="T5" fmla="*/ 54 h 49"/>
                <a:gd name="T6" fmla="*/ 0 60000 65536"/>
                <a:gd name="T7" fmla="*/ 0 60000 65536"/>
                <a:gd name="T8" fmla="*/ 0 60000 65536"/>
                <a:gd name="T9" fmla="*/ 0 w 420"/>
                <a:gd name="T10" fmla="*/ 0 h 49"/>
                <a:gd name="T11" fmla="*/ 420 w 420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49">
                  <a:moveTo>
                    <a:pt x="420" y="0"/>
                  </a:moveTo>
                  <a:lnTo>
                    <a:pt x="420" y="49"/>
                  </a:lnTo>
                  <a:lnTo>
                    <a:pt x="0" y="4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6273" name="Picture 4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9000" y="3235325"/>
            <a:ext cx="31115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74" name="Rectangle 46"/>
          <p:cNvSpPr>
            <a:spLocks noChangeArrowheads="1"/>
          </p:cNvSpPr>
          <p:nvPr/>
        </p:nvSpPr>
        <p:spPr bwMode="auto">
          <a:xfrm>
            <a:off x="7451725" y="3265488"/>
            <a:ext cx="10636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Certificates</a:t>
            </a:r>
          </a:p>
          <a:p>
            <a:pPr algn="ctr" eaLnBrk="0" hangingPunct="0"/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server</a:t>
            </a:r>
          </a:p>
        </p:txBody>
      </p:sp>
      <p:sp>
        <p:nvSpPr>
          <p:cNvPr id="96275" name="Line 47"/>
          <p:cNvSpPr>
            <a:spLocks noChangeShapeType="1"/>
          </p:cNvSpPr>
          <p:nvPr/>
        </p:nvSpPr>
        <p:spPr bwMode="auto">
          <a:xfrm flipV="1">
            <a:off x="8653463" y="4065588"/>
            <a:ext cx="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76" name="Group 48"/>
          <p:cNvGrpSpPr>
            <a:grpSpLocks/>
          </p:cNvGrpSpPr>
          <p:nvPr/>
        </p:nvGrpSpPr>
        <p:grpSpPr bwMode="auto">
          <a:xfrm>
            <a:off x="8534400" y="4452938"/>
            <a:ext cx="536575" cy="396875"/>
            <a:chOff x="780" y="3601"/>
            <a:chExt cx="413" cy="295"/>
          </a:xfrm>
        </p:grpSpPr>
        <p:grpSp>
          <p:nvGrpSpPr>
            <p:cNvPr id="96369" name="Group 49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96402" name="Group 50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96411" name="Group 51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96417" name="Freeform 52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418" name="Freeform 53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419" name="Freeform 54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96412" name="Freeform 55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96413" name="Group 56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96414" name="Freeform 57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415" name="Freeform 58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416" name="Freeform 59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6403" name="Group 60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96404" name="Freeform 61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5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6" name="Line 63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7" name="Line 64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8" name="Line 65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9" name="Line 66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10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6370" name="Group 68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96371" name="Group 69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96400" name="Freeform 70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1" name="Freeform 71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6372" name="Group 72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96373" name="Freeform 73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4" name="Freeform 74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5" name="Freeform 75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6" name="Freeform 76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7" name="Freeform 77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8" name="Freeform 78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9" name="Line 79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0" name="Line 80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1" name="Line 81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2" name="Line 82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3" name="Line 83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4" name="Line 84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5" name="Line 85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6" name="Line 86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7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8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9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0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1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4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6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7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8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9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96277" name="Line 100"/>
          <p:cNvSpPr>
            <a:spLocks noChangeShapeType="1"/>
          </p:cNvSpPr>
          <p:nvPr/>
        </p:nvSpPr>
        <p:spPr bwMode="auto">
          <a:xfrm>
            <a:off x="6400800" y="4402138"/>
            <a:ext cx="249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78" name="Line 101"/>
          <p:cNvSpPr>
            <a:spLocks noChangeShapeType="1"/>
          </p:cNvSpPr>
          <p:nvPr/>
        </p:nvSpPr>
        <p:spPr bwMode="auto">
          <a:xfrm>
            <a:off x="7113588" y="4389438"/>
            <a:ext cx="24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79" name="Line 102"/>
          <p:cNvSpPr>
            <a:spLocks noChangeShapeType="1"/>
          </p:cNvSpPr>
          <p:nvPr/>
        </p:nvSpPr>
        <p:spPr bwMode="auto">
          <a:xfrm flipV="1">
            <a:off x="762000" y="437515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80" name="Line 103"/>
          <p:cNvSpPr>
            <a:spLocks noChangeShapeType="1"/>
          </p:cNvSpPr>
          <p:nvPr/>
        </p:nvSpPr>
        <p:spPr bwMode="auto">
          <a:xfrm flipV="1">
            <a:off x="990600" y="39433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81" name="Group 104"/>
          <p:cNvGrpSpPr>
            <a:grpSpLocks/>
          </p:cNvGrpSpPr>
          <p:nvPr/>
        </p:nvGrpSpPr>
        <p:grpSpPr bwMode="auto">
          <a:xfrm>
            <a:off x="304800" y="4552950"/>
            <a:ext cx="536575" cy="396875"/>
            <a:chOff x="780" y="3601"/>
            <a:chExt cx="413" cy="295"/>
          </a:xfrm>
        </p:grpSpPr>
        <p:grpSp>
          <p:nvGrpSpPr>
            <p:cNvPr id="96318" name="Group 105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96351" name="Group 106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96360" name="Group 107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96366" name="Freeform 108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367" name="Freeform 109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368" name="Freeform 110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96361" name="Freeform 111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96362" name="Group 112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96363" name="Freeform 113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364" name="Freeform 114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365" name="Freeform 115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6352" name="Group 116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96353" name="Freeform 117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4" name="Line 118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5" name="Line 119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6" name="Line 120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7" name="Line 121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8" name="Line 122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9" name="Line 123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6319" name="Group 124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96320" name="Group 125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96349" name="Freeform 126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0" name="Freeform 127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6321" name="Group 128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96322" name="Freeform 129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3" name="Freeform 130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4" name="Freeform 131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5" name="Freeform 132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6" name="Freeform 133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7" name="Freeform 134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8" name="Line 135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9" name="Line 136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0" name="Line 137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1" name="Line 138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2" name="Line 139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3" name="Line 140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4" name="Line 141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5" name="Line 142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6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7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8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9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0" name="Line 147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1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2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3" name="Line 150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4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5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6" name="Line 153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7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8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96282" name="Line 156"/>
          <p:cNvSpPr>
            <a:spLocks noChangeShapeType="1"/>
          </p:cNvSpPr>
          <p:nvPr/>
        </p:nvSpPr>
        <p:spPr bwMode="auto">
          <a:xfrm flipH="1" flipV="1">
            <a:off x="762000" y="4375150"/>
            <a:ext cx="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96283" name="Picture 15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738" y="3308350"/>
            <a:ext cx="31115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84" name="Rectangle 159"/>
          <p:cNvSpPr>
            <a:spLocks noChangeArrowheads="1"/>
          </p:cNvSpPr>
          <p:nvPr/>
        </p:nvSpPr>
        <p:spPr bwMode="auto">
          <a:xfrm>
            <a:off x="-85725" y="3338513"/>
            <a:ext cx="1108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Certificates </a:t>
            </a:r>
          </a:p>
          <a:p>
            <a:pPr algn="ctr" eaLnBrk="0" hangingPunct="0"/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server</a:t>
            </a:r>
          </a:p>
        </p:txBody>
      </p:sp>
      <p:grpSp>
        <p:nvGrpSpPr>
          <p:cNvPr id="28" name="Group 160"/>
          <p:cNvGrpSpPr>
            <a:grpSpLocks/>
          </p:cNvGrpSpPr>
          <p:nvPr/>
        </p:nvGrpSpPr>
        <p:grpSpPr bwMode="auto">
          <a:xfrm>
            <a:off x="381000" y="4146550"/>
            <a:ext cx="2749550" cy="1522413"/>
            <a:chOff x="240" y="2304"/>
            <a:chExt cx="1732" cy="959"/>
          </a:xfrm>
        </p:grpSpPr>
        <p:sp>
          <p:nvSpPr>
            <p:cNvPr id="96315" name="Arc 161"/>
            <p:cNvSpPr>
              <a:spLocks/>
            </p:cNvSpPr>
            <p:nvPr/>
          </p:nvSpPr>
          <p:spPr bwMode="auto">
            <a:xfrm rot="16200000" flipH="1">
              <a:off x="850" y="2030"/>
              <a:ext cx="577" cy="1125"/>
            </a:xfrm>
            <a:custGeom>
              <a:avLst/>
              <a:gdLst>
                <a:gd name="T0" fmla="*/ 1 w 19775"/>
                <a:gd name="T1" fmla="*/ 0 h 21591"/>
                <a:gd name="T2" fmla="*/ 17 w 19775"/>
                <a:gd name="T3" fmla="*/ 35 h 21591"/>
                <a:gd name="T4" fmla="*/ 0 w 19775"/>
                <a:gd name="T5" fmla="*/ 59 h 21591"/>
                <a:gd name="T6" fmla="*/ 0 60000 65536"/>
                <a:gd name="T7" fmla="*/ 0 60000 65536"/>
                <a:gd name="T8" fmla="*/ 0 60000 65536"/>
                <a:gd name="T9" fmla="*/ 0 w 19775"/>
                <a:gd name="T10" fmla="*/ 0 h 21591"/>
                <a:gd name="T11" fmla="*/ 19775 w 19775"/>
                <a:gd name="T12" fmla="*/ 21591 h 215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75" h="21591" fill="none" extrusionOk="0">
                  <a:moveTo>
                    <a:pt x="633" y="0"/>
                  </a:moveTo>
                  <a:cubicBezTo>
                    <a:pt x="8970" y="245"/>
                    <a:pt x="16420" y="5267"/>
                    <a:pt x="19775" y="12902"/>
                  </a:cubicBezTo>
                </a:path>
                <a:path w="19775" h="21591" stroke="0" extrusionOk="0">
                  <a:moveTo>
                    <a:pt x="633" y="0"/>
                  </a:moveTo>
                  <a:cubicBezTo>
                    <a:pt x="8970" y="245"/>
                    <a:pt x="16420" y="5267"/>
                    <a:pt x="19775" y="12902"/>
                  </a:cubicBezTo>
                  <a:lnTo>
                    <a:pt x="0" y="21591"/>
                  </a:lnTo>
                  <a:close/>
                </a:path>
              </a:pathLst>
            </a:custGeom>
            <a:noFill/>
            <a:ln w="12700">
              <a:solidFill>
                <a:srgbClr val="F5FF2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6316" name="Arc 162"/>
            <p:cNvSpPr>
              <a:spLocks/>
            </p:cNvSpPr>
            <p:nvPr/>
          </p:nvSpPr>
          <p:spPr bwMode="auto">
            <a:xfrm rot="-5400000" flipH="1" flipV="1">
              <a:off x="758" y="2074"/>
              <a:ext cx="308" cy="1344"/>
            </a:xfrm>
            <a:custGeom>
              <a:avLst/>
              <a:gdLst>
                <a:gd name="T0" fmla="*/ 0 w 19770"/>
                <a:gd name="T1" fmla="*/ 0 h 21600"/>
                <a:gd name="T2" fmla="*/ 5 w 19770"/>
                <a:gd name="T3" fmla="*/ 43 h 21600"/>
                <a:gd name="T4" fmla="*/ 0 w 19770"/>
                <a:gd name="T5" fmla="*/ 84 h 21600"/>
                <a:gd name="T6" fmla="*/ 0 60000 65536"/>
                <a:gd name="T7" fmla="*/ 0 60000 65536"/>
                <a:gd name="T8" fmla="*/ 0 60000 65536"/>
                <a:gd name="T9" fmla="*/ 0 w 19770"/>
                <a:gd name="T10" fmla="*/ 0 h 21600"/>
                <a:gd name="T11" fmla="*/ 19770 w 197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70" h="21600" fill="none" extrusionOk="0">
                  <a:moveTo>
                    <a:pt x="-1" y="20"/>
                  </a:moveTo>
                  <a:cubicBezTo>
                    <a:pt x="315" y="6"/>
                    <a:pt x="630" y="-1"/>
                    <a:pt x="946" y="0"/>
                  </a:cubicBezTo>
                  <a:cubicBezTo>
                    <a:pt x="8748" y="0"/>
                    <a:pt x="15944" y="4207"/>
                    <a:pt x="19770" y="11007"/>
                  </a:cubicBezTo>
                </a:path>
                <a:path w="19770" h="21600" stroke="0" extrusionOk="0">
                  <a:moveTo>
                    <a:pt x="-1" y="20"/>
                  </a:moveTo>
                  <a:cubicBezTo>
                    <a:pt x="315" y="6"/>
                    <a:pt x="630" y="-1"/>
                    <a:pt x="946" y="0"/>
                  </a:cubicBezTo>
                  <a:cubicBezTo>
                    <a:pt x="8748" y="0"/>
                    <a:pt x="15944" y="4207"/>
                    <a:pt x="19770" y="11007"/>
                  </a:cubicBezTo>
                  <a:lnTo>
                    <a:pt x="946" y="21600"/>
                  </a:lnTo>
                  <a:close/>
                </a:path>
              </a:pathLst>
            </a:custGeom>
            <a:noFill/>
            <a:ln w="12700">
              <a:solidFill>
                <a:srgbClr val="F5FF2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6317" name="Rectangle 163"/>
            <p:cNvSpPr>
              <a:spLocks noChangeArrowheads="1"/>
            </p:cNvSpPr>
            <p:nvPr/>
          </p:nvSpPr>
          <p:spPr bwMode="blackWhite">
            <a:xfrm>
              <a:off x="352" y="2879"/>
              <a:ext cx="1620" cy="384"/>
            </a:xfrm>
            <a:prstGeom prst="rect">
              <a:avLst/>
            </a:prstGeom>
            <a:solidFill>
              <a:srgbClr val="F5FF2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marL="457200" indent="-457200"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1. Getting the certificate of </a:t>
              </a:r>
            </a:p>
            <a:p>
              <a:pPr marL="457200" indent="-457200"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the remote gateway</a:t>
              </a:r>
            </a:p>
          </p:txBody>
        </p:sp>
      </p:grpSp>
      <p:grpSp>
        <p:nvGrpSpPr>
          <p:cNvPr id="29" name="Group 164"/>
          <p:cNvGrpSpPr>
            <a:grpSpLocks/>
          </p:cNvGrpSpPr>
          <p:nvPr/>
        </p:nvGrpSpPr>
        <p:grpSpPr bwMode="auto">
          <a:xfrm>
            <a:off x="2590800" y="3155950"/>
            <a:ext cx="4038600" cy="1009650"/>
            <a:chOff x="1632" y="1680"/>
            <a:chExt cx="2544" cy="636"/>
          </a:xfrm>
        </p:grpSpPr>
        <p:grpSp>
          <p:nvGrpSpPr>
            <p:cNvPr id="96311" name="Group 165"/>
            <p:cNvGrpSpPr>
              <a:grpSpLocks/>
            </p:cNvGrpSpPr>
            <p:nvPr/>
          </p:nvGrpSpPr>
          <p:grpSpPr bwMode="auto">
            <a:xfrm rot="5400000">
              <a:off x="2736" y="876"/>
              <a:ext cx="336" cy="2544"/>
              <a:chOff x="2638" y="1572"/>
              <a:chExt cx="313" cy="1296"/>
            </a:xfrm>
          </p:grpSpPr>
          <p:sp>
            <p:nvSpPr>
              <p:cNvPr id="96313" name="Arc 166"/>
              <p:cNvSpPr>
                <a:spLocks/>
              </p:cNvSpPr>
              <p:nvPr/>
            </p:nvSpPr>
            <p:spPr bwMode="auto">
              <a:xfrm flipH="1">
                <a:off x="2638" y="1572"/>
                <a:ext cx="308" cy="1296"/>
              </a:xfrm>
              <a:custGeom>
                <a:avLst/>
                <a:gdLst>
                  <a:gd name="T0" fmla="*/ 0 w 19770"/>
                  <a:gd name="T1" fmla="*/ 0 h 21600"/>
                  <a:gd name="T2" fmla="*/ 5 w 19770"/>
                  <a:gd name="T3" fmla="*/ 40 h 21600"/>
                  <a:gd name="T4" fmla="*/ 0 w 19770"/>
                  <a:gd name="T5" fmla="*/ 78 h 21600"/>
                  <a:gd name="T6" fmla="*/ 0 60000 65536"/>
                  <a:gd name="T7" fmla="*/ 0 60000 65536"/>
                  <a:gd name="T8" fmla="*/ 0 60000 65536"/>
                  <a:gd name="T9" fmla="*/ 0 w 19770"/>
                  <a:gd name="T10" fmla="*/ 0 h 21600"/>
                  <a:gd name="T11" fmla="*/ 19770 w 1977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70" h="21600" fill="none" extrusionOk="0">
                    <a:moveTo>
                      <a:pt x="-1" y="20"/>
                    </a:moveTo>
                    <a:cubicBezTo>
                      <a:pt x="315" y="6"/>
                      <a:pt x="630" y="-1"/>
                      <a:pt x="946" y="0"/>
                    </a:cubicBezTo>
                    <a:cubicBezTo>
                      <a:pt x="8748" y="0"/>
                      <a:pt x="15944" y="4207"/>
                      <a:pt x="19770" y="11007"/>
                    </a:cubicBezTo>
                  </a:path>
                  <a:path w="19770" h="21600" stroke="0" extrusionOk="0">
                    <a:moveTo>
                      <a:pt x="-1" y="20"/>
                    </a:moveTo>
                    <a:cubicBezTo>
                      <a:pt x="315" y="6"/>
                      <a:pt x="630" y="-1"/>
                      <a:pt x="946" y="0"/>
                    </a:cubicBezTo>
                    <a:cubicBezTo>
                      <a:pt x="8748" y="0"/>
                      <a:pt x="15944" y="4207"/>
                      <a:pt x="19770" y="11007"/>
                    </a:cubicBezTo>
                    <a:lnTo>
                      <a:pt x="946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F5FF23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314" name="Arc 167"/>
              <p:cNvSpPr>
                <a:spLocks/>
              </p:cNvSpPr>
              <p:nvPr/>
            </p:nvSpPr>
            <p:spPr bwMode="auto">
              <a:xfrm flipH="1" flipV="1">
                <a:off x="2643" y="1572"/>
                <a:ext cx="308" cy="1296"/>
              </a:xfrm>
              <a:custGeom>
                <a:avLst/>
                <a:gdLst>
                  <a:gd name="T0" fmla="*/ 0 w 19770"/>
                  <a:gd name="T1" fmla="*/ 0 h 21600"/>
                  <a:gd name="T2" fmla="*/ 5 w 19770"/>
                  <a:gd name="T3" fmla="*/ 40 h 21600"/>
                  <a:gd name="T4" fmla="*/ 0 w 19770"/>
                  <a:gd name="T5" fmla="*/ 78 h 21600"/>
                  <a:gd name="T6" fmla="*/ 0 60000 65536"/>
                  <a:gd name="T7" fmla="*/ 0 60000 65536"/>
                  <a:gd name="T8" fmla="*/ 0 60000 65536"/>
                  <a:gd name="T9" fmla="*/ 0 w 19770"/>
                  <a:gd name="T10" fmla="*/ 0 h 21600"/>
                  <a:gd name="T11" fmla="*/ 19770 w 1977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70" h="21600" fill="none" extrusionOk="0">
                    <a:moveTo>
                      <a:pt x="-1" y="20"/>
                    </a:moveTo>
                    <a:cubicBezTo>
                      <a:pt x="315" y="6"/>
                      <a:pt x="630" y="-1"/>
                      <a:pt x="946" y="0"/>
                    </a:cubicBezTo>
                    <a:cubicBezTo>
                      <a:pt x="8748" y="0"/>
                      <a:pt x="15944" y="4207"/>
                      <a:pt x="19770" y="11007"/>
                    </a:cubicBezTo>
                  </a:path>
                  <a:path w="19770" h="21600" stroke="0" extrusionOk="0">
                    <a:moveTo>
                      <a:pt x="-1" y="20"/>
                    </a:moveTo>
                    <a:cubicBezTo>
                      <a:pt x="315" y="6"/>
                      <a:pt x="630" y="-1"/>
                      <a:pt x="946" y="0"/>
                    </a:cubicBezTo>
                    <a:cubicBezTo>
                      <a:pt x="8748" y="0"/>
                      <a:pt x="15944" y="4207"/>
                      <a:pt x="19770" y="11007"/>
                    </a:cubicBezTo>
                    <a:lnTo>
                      <a:pt x="946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F5FF23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6312" name="Rectangle 168"/>
            <p:cNvSpPr>
              <a:spLocks noChangeArrowheads="1"/>
            </p:cNvSpPr>
            <p:nvPr/>
          </p:nvSpPr>
          <p:spPr bwMode="blackWhite">
            <a:xfrm>
              <a:off x="2245" y="1680"/>
              <a:ext cx="1742" cy="396"/>
            </a:xfrm>
            <a:prstGeom prst="rect">
              <a:avLst/>
            </a:prstGeom>
            <a:solidFill>
              <a:srgbClr val="F5FF2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2. Initialization phase with </a:t>
              </a:r>
            </a:p>
            <a:p>
              <a:pPr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negotiation of a security </a:t>
              </a:r>
            </a:p>
            <a:p>
              <a:pPr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association</a:t>
              </a:r>
            </a:p>
          </p:txBody>
        </p:sp>
      </p:grpSp>
      <p:grpSp>
        <p:nvGrpSpPr>
          <p:cNvPr id="31" name="Group 169"/>
          <p:cNvGrpSpPr>
            <a:grpSpLocks/>
          </p:cNvGrpSpPr>
          <p:nvPr/>
        </p:nvGrpSpPr>
        <p:grpSpPr bwMode="auto">
          <a:xfrm>
            <a:off x="2819400" y="4222749"/>
            <a:ext cx="6629400" cy="1897063"/>
            <a:chOff x="1776" y="2352"/>
            <a:chExt cx="4176" cy="1195"/>
          </a:xfrm>
        </p:grpSpPr>
        <p:sp>
          <p:nvSpPr>
            <p:cNvPr id="96305" name="Line 170"/>
            <p:cNvSpPr>
              <a:spLocks noChangeShapeType="1"/>
            </p:cNvSpPr>
            <p:nvPr/>
          </p:nvSpPr>
          <p:spPr bwMode="auto">
            <a:xfrm>
              <a:off x="3024" y="251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96306" name="Group 171"/>
            <p:cNvGrpSpPr>
              <a:grpSpLocks/>
            </p:cNvGrpSpPr>
            <p:nvPr/>
          </p:nvGrpSpPr>
          <p:grpSpPr bwMode="auto">
            <a:xfrm>
              <a:off x="1776" y="2352"/>
              <a:ext cx="4176" cy="1195"/>
              <a:chOff x="1776" y="2352"/>
              <a:chExt cx="4176" cy="1195"/>
            </a:xfrm>
          </p:grpSpPr>
          <p:sp>
            <p:nvSpPr>
              <p:cNvPr id="96307" name="Rectangle 172"/>
              <p:cNvSpPr>
                <a:spLocks noChangeArrowheads="1"/>
              </p:cNvSpPr>
              <p:nvPr/>
            </p:nvSpPr>
            <p:spPr bwMode="blackWhite">
              <a:xfrm>
                <a:off x="2493" y="2770"/>
                <a:ext cx="2110" cy="777"/>
              </a:xfrm>
              <a:prstGeom prst="rect">
                <a:avLst/>
              </a:prstGeom>
              <a:solidFill>
                <a:srgbClr val="F5FF23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sz="1600" b="1" dirty="0">
                    <a:solidFill>
                      <a:schemeClr val="bg2"/>
                    </a:solidFill>
                    <a:latin typeface="Times New Roman" pitchFamily="18" charset="0"/>
                  </a:rPr>
                  <a:t>3. Protection of data ensured by each </a:t>
                </a:r>
              </a:p>
              <a:p>
                <a:pPr algn="ctr" eaLnBrk="0" hangingPunct="0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sz="1600" b="1" dirty="0">
                    <a:solidFill>
                      <a:schemeClr val="bg2"/>
                    </a:solidFill>
                    <a:latin typeface="Times New Roman" pitchFamily="18" charset="0"/>
                  </a:rPr>
                  <a:t>gateway introducing security headers</a:t>
                </a:r>
              </a:p>
              <a:p>
                <a:pPr algn="ctr" eaLnBrk="0" hangingPunct="0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sz="1600" b="1" dirty="0">
                    <a:solidFill>
                      <a:schemeClr val="bg2"/>
                    </a:solidFill>
                    <a:latin typeface="Times New Roman" pitchFamily="18" charset="0"/>
                  </a:rPr>
                  <a:t> to encrypt, authenticate their </a:t>
                </a:r>
              </a:p>
              <a:p>
                <a:pPr algn="ctr" eaLnBrk="0" hangingPunct="0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sz="1600" b="1" dirty="0">
                    <a:solidFill>
                      <a:schemeClr val="bg2"/>
                    </a:solidFill>
                    <a:latin typeface="Times New Roman" pitchFamily="18" charset="0"/>
                  </a:rPr>
                  <a:t>originator, check their integrity</a:t>
                </a:r>
              </a:p>
            </p:txBody>
          </p:sp>
          <p:grpSp>
            <p:nvGrpSpPr>
              <p:cNvPr id="96308" name="Group 173"/>
              <p:cNvGrpSpPr>
                <a:grpSpLocks/>
              </p:cNvGrpSpPr>
              <p:nvPr/>
            </p:nvGrpSpPr>
            <p:grpSpPr bwMode="auto">
              <a:xfrm>
                <a:off x="1776" y="2352"/>
                <a:ext cx="4176" cy="402"/>
                <a:chOff x="1776" y="2370"/>
                <a:chExt cx="4176" cy="402"/>
              </a:xfrm>
            </p:grpSpPr>
            <p:sp>
              <p:nvSpPr>
                <p:cNvPr id="96309" name="Rectangle 174"/>
                <p:cNvSpPr>
                  <a:spLocks noChangeArrowheads="1"/>
                </p:cNvSpPr>
                <p:nvPr/>
              </p:nvSpPr>
              <p:spPr bwMode="auto">
                <a:xfrm>
                  <a:off x="1776" y="2370"/>
                  <a:ext cx="2382" cy="19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96310" name="Rectangle 175"/>
                <p:cNvSpPr>
                  <a:spLocks noChangeArrowheads="1"/>
                </p:cNvSpPr>
                <p:nvPr/>
              </p:nvSpPr>
              <p:spPr bwMode="auto">
                <a:xfrm rot="-65455">
                  <a:off x="2343" y="2400"/>
                  <a:ext cx="3609" cy="3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 eaLnBrk="0" hangingPunct="0">
                    <a:lnSpc>
                      <a:spcPct val="70000"/>
                    </a:lnSpc>
                    <a:spcBef>
                      <a:spcPct val="20000"/>
                    </a:spcBef>
                  </a:pPr>
                  <a:r>
                    <a:rPr lang="en-US" sz="1600" b="1">
                      <a:solidFill>
                        <a:schemeClr val="bg2"/>
                      </a:solidFill>
                      <a:latin typeface="Times New Roman" pitchFamily="18" charset="0"/>
                    </a:rPr>
                    <a:t>TUNNEL AH/ESP</a:t>
                  </a:r>
                </a:p>
              </p:txBody>
            </p:sp>
          </p:grpSp>
        </p:grpSp>
      </p:grpSp>
      <p:grpSp>
        <p:nvGrpSpPr>
          <p:cNvPr id="96288" name="Group 176"/>
          <p:cNvGrpSpPr>
            <a:grpSpLocks/>
          </p:cNvGrpSpPr>
          <p:nvPr/>
        </p:nvGrpSpPr>
        <p:grpSpPr bwMode="auto">
          <a:xfrm>
            <a:off x="2286000" y="3943350"/>
            <a:ext cx="1497013" cy="565150"/>
            <a:chOff x="2081" y="2466"/>
            <a:chExt cx="943" cy="356"/>
          </a:xfrm>
        </p:grpSpPr>
        <p:sp>
          <p:nvSpPr>
            <p:cNvPr id="96298" name="Rectangle 177"/>
            <p:cNvSpPr>
              <a:spLocks noChangeArrowheads="1"/>
            </p:cNvSpPr>
            <p:nvPr/>
          </p:nvSpPr>
          <p:spPr bwMode="auto">
            <a:xfrm>
              <a:off x="2081" y="2466"/>
              <a:ext cx="943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18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96299" name="Group 178"/>
            <p:cNvGrpSpPr>
              <a:grpSpLocks/>
            </p:cNvGrpSpPr>
            <p:nvPr/>
          </p:nvGrpSpPr>
          <p:grpSpPr bwMode="auto">
            <a:xfrm>
              <a:off x="2095" y="2699"/>
              <a:ext cx="353" cy="123"/>
              <a:chOff x="2160" y="2016"/>
              <a:chExt cx="816" cy="277"/>
            </a:xfrm>
          </p:grpSpPr>
          <p:sp>
            <p:nvSpPr>
              <p:cNvPr id="96300" name="Rectangle 179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1" name="Rectangle 180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2" name="Rectangle 181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3" name="Line 182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4" name="Freeform 183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96289" name="Group 184"/>
          <p:cNvGrpSpPr>
            <a:grpSpLocks/>
          </p:cNvGrpSpPr>
          <p:nvPr/>
        </p:nvGrpSpPr>
        <p:grpSpPr bwMode="auto">
          <a:xfrm>
            <a:off x="6580188" y="3868738"/>
            <a:ext cx="1497012" cy="609600"/>
            <a:chOff x="4128" y="2529"/>
            <a:chExt cx="943" cy="384"/>
          </a:xfrm>
        </p:grpSpPr>
        <p:sp>
          <p:nvSpPr>
            <p:cNvPr id="96291" name="Rectangle 185"/>
            <p:cNvSpPr>
              <a:spLocks noChangeArrowheads="1"/>
            </p:cNvSpPr>
            <p:nvPr/>
          </p:nvSpPr>
          <p:spPr bwMode="auto">
            <a:xfrm>
              <a:off x="4128" y="2529"/>
              <a:ext cx="943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18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96292" name="Group 186"/>
            <p:cNvGrpSpPr>
              <a:grpSpLocks/>
            </p:cNvGrpSpPr>
            <p:nvPr/>
          </p:nvGrpSpPr>
          <p:grpSpPr bwMode="auto">
            <a:xfrm>
              <a:off x="4128" y="2790"/>
              <a:ext cx="353" cy="123"/>
              <a:chOff x="2160" y="2016"/>
              <a:chExt cx="816" cy="277"/>
            </a:xfrm>
          </p:grpSpPr>
          <p:sp>
            <p:nvSpPr>
              <p:cNvPr id="96293" name="Rectangle 187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294" name="Rectangle 188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295" name="Rectangle 189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296" name="Line 190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297" name="Freeform 191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96290" name="Rectangle 192"/>
          <p:cNvSpPr>
            <a:spLocks noChangeArrowheads="1"/>
          </p:cNvSpPr>
          <p:nvPr/>
        </p:nvSpPr>
        <p:spPr bwMode="auto">
          <a:xfrm>
            <a:off x="503580" y="1310874"/>
            <a:ext cx="8458200" cy="26029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Interconnecting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remote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sites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endParaRPr lang="fr-FR" dirty="0">
              <a:solidFill>
                <a:schemeClr val="bg2"/>
              </a:solidFill>
              <a:latin typeface="Times New Roman" pitchFamily="18" charset="0"/>
            </a:endParaRP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Establishment of an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tunnel (VPN)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50D7-DBE5-3414-BD5B-921A0FA95C4E}"/>
              </a:ext>
            </a:extLst>
          </p:cNvPr>
          <p:cNvSpPr txBox="1"/>
          <p:nvPr/>
        </p:nvSpPr>
        <p:spPr>
          <a:xfrm>
            <a:off x="2897717" y="5498589"/>
            <a:ext cx="478475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chemeClr val="bg2"/>
                </a:solidFill>
                <a:latin typeface="Times New Roman" pitchFamily="18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9AA5-5ECC-A6DC-0FA6-E797E4D5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145632"/>
            <a:ext cx="8229600" cy="4525963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Tx/>
              <a:buFont typeface="Monotype Sorts" pitchFamily="2" charset="2"/>
              <a:buNone/>
            </a:pPr>
            <a:r>
              <a:rPr lang="en-US" sz="2400" dirty="0">
                <a:solidFill>
                  <a:schemeClr val="bg2"/>
                </a:solidFill>
              </a:rPr>
              <a:t>Symmetric (secret keys)</a:t>
            </a:r>
          </a:p>
          <a:p>
            <a:pPr>
              <a:buClr>
                <a:schemeClr val="bg2"/>
              </a:buClr>
              <a:buSzTx/>
            </a:pPr>
            <a:r>
              <a:rPr lang="en-US" sz="2000" dirty="0">
                <a:solidFill>
                  <a:schemeClr val="bg2"/>
                </a:solidFill>
              </a:rPr>
              <a:t>Only one shared key (K</a:t>
            </a:r>
            <a:r>
              <a:rPr lang="en-US" sz="2000" baseline="-25000" dirty="0">
                <a:solidFill>
                  <a:schemeClr val="bg2"/>
                </a:solidFill>
              </a:rPr>
              <a:t>AB</a:t>
            </a:r>
            <a:r>
              <a:rPr lang="en-US" sz="2000" dirty="0">
                <a:solidFill>
                  <a:schemeClr val="bg2"/>
                </a:solidFill>
              </a:rPr>
              <a:t>) between entities A and B to: </a:t>
            </a:r>
          </a:p>
          <a:p>
            <a:pPr lvl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encrypt</a:t>
            </a:r>
          </a:p>
          <a:p>
            <a:pPr lvl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decrypt</a:t>
            </a:r>
          </a:p>
          <a:p>
            <a:pPr lvl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  <a:buSzTx/>
            </a:pPr>
            <a:r>
              <a:rPr lang="en-US" sz="2400" dirty="0">
                <a:solidFill>
                  <a:schemeClr val="bg2"/>
                </a:solidFill>
              </a:rPr>
              <a:t>Examples: Triple-DES, AES</a:t>
            </a:r>
          </a:p>
        </p:txBody>
      </p:sp>
      <p:sp>
        <p:nvSpPr>
          <p:cNvPr id="6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874F15FE-CF17-4206-945F-02363FCCBF61}" type="slidenum">
              <a:rPr lang="fr-FR">
                <a:latin typeface="+mn-lt"/>
              </a:rPr>
              <a:pPr defTabSz="762000">
                <a:defRPr/>
              </a:pPr>
              <a:t>4</a:t>
            </a:fld>
            <a:endParaRPr lang="fr-FR" dirty="0">
              <a:latin typeface="+mn-lt"/>
            </a:endParaRPr>
          </a:p>
        </p:txBody>
      </p:sp>
      <p:sp>
        <p:nvSpPr>
          <p:cNvPr id="459778" name="AutoShape 2"/>
          <p:cNvSpPr>
            <a:spLocks noChangeArrowheads="1"/>
          </p:cNvSpPr>
          <p:nvPr/>
        </p:nvSpPr>
        <p:spPr bwMode="auto">
          <a:xfrm>
            <a:off x="2971800" y="2057400"/>
            <a:ext cx="2819400" cy="2033588"/>
          </a:xfrm>
          <a:custGeom>
            <a:avLst/>
            <a:gdLst>
              <a:gd name="G0" fmla="+- -1810000 0 0"/>
              <a:gd name="G1" fmla="+- -11057605 0 0"/>
              <a:gd name="G2" fmla="+- -1810000 0 -11057605"/>
              <a:gd name="G3" fmla="+- 10800 0 0"/>
              <a:gd name="G4" fmla="+- 0 0 -181000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292 0 0"/>
              <a:gd name="G9" fmla="+- 0 0 -11057605"/>
              <a:gd name="G10" fmla="+- 9292 0 2700"/>
              <a:gd name="G11" fmla="cos G10 -1810000"/>
              <a:gd name="G12" fmla="sin G10 -1810000"/>
              <a:gd name="G13" fmla="cos 13500 -1810000"/>
              <a:gd name="G14" fmla="sin 13500 -1810000"/>
              <a:gd name="G15" fmla="+- G11 10800 0"/>
              <a:gd name="G16" fmla="+- G12 10800 0"/>
              <a:gd name="G17" fmla="+- G13 10800 0"/>
              <a:gd name="G18" fmla="+- G14 10800 0"/>
              <a:gd name="G19" fmla="*/ 9292 1 2"/>
              <a:gd name="G20" fmla="+- G19 5400 0"/>
              <a:gd name="G21" fmla="cos G20 -1810000"/>
              <a:gd name="G22" fmla="sin G20 -1810000"/>
              <a:gd name="G23" fmla="+- G21 10800 0"/>
              <a:gd name="G24" fmla="+- G12 G23 G22"/>
              <a:gd name="G25" fmla="+- G22 G23 G11"/>
              <a:gd name="G26" fmla="cos 10800 -1810000"/>
              <a:gd name="G27" fmla="sin 10800 -1810000"/>
              <a:gd name="G28" fmla="cos 9292 -1810000"/>
              <a:gd name="G29" fmla="sin 9292 -181000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057605"/>
              <a:gd name="G36" fmla="sin G34 -11057605"/>
              <a:gd name="G37" fmla="+/ -11057605 -181000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292 G39"/>
              <a:gd name="G43" fmla="sin 9292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264 w 21600"/>
              <a:gd name="T5" fmla="*/ 109 h 21600"/>
              <a:gd name="T6" fmla="*/ 947 w 21600"/>
              <a:gd name="T7" fmla="*/ 8835 h 21600"/>
              <a:gd name="T8" fmla="*/ 9479 w 21600"/>
              <a:gd name="T9" fmla="*/ 1602 h 21600"/>
              <a:gd name="T10" fmla="*/ 22761 w 21600"/>
              <a:gd name="T11" fmla="*/ 4541 h 21600"/>
              <a:gd name="T12" fmla="*/ 21303 w 21600"/>
              <a:gd name="T13" fmla="*/ 9203 h 21600"/>
              <a:gd name="T14" fmla="*/ 16640 w 21600"/>
              <a:gd name="T15" fmla="*/ 7744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033" y="6492"/>
                </a:moveTo>
                <a:cubicBezTo>
                  <a:pt x="17430" y="3428"/>
                  <a:pt x="14258" y="1508"/>
                  <a:pt x="10800" y="1508"/>
                </a:cubicBezTo>
                <a:cubicBezTo>
                  <a:pt x="6368" y="1507"/>
                  <a:pt x="2553" y="4637"/>
                  <a:pt x="1687" y="8983"/>
                </a:cubicBezTo>
                <a:lnTo>
                  <a:pt x="208" y="8688"/>
                </a:lnTo>
                <a:cubicBezTo>
                  <a:pt x="1215" y="3637"/>
                  <a:pt x="5649" y="-1"/>
                  <a:pt x="10800" y="0"/>
                </a:cubicBezTo>
                <a:cubicBezTo>
                  <a:pt x="14819" y="0"/>
                  <a:pt x="18506" y="2232"/>
                  <a:pt x="20369" y="5793"/>
                </a:cubicBezTo>
                <a:lnTo>
                  <a:pt x="22761" y="4541"/>
                </a:lnTo>
                <a:lnTo>
                  <a:pt x="21303" y="9203"/>
                </a:lnTo>
                <a:lnTo>
                  <a:pt x="16640" y="7744"/>
                </a:lnTo>
                <a:lnTo>
                  <a:pt x="19033" y="6492"/>
                </a:lnTo>
                <a:close/>
              </a:path>
            </a:pathLst>
          </a:custGeom>
          <a:gradFill rotWithShape="0">
            <a:gsLst>
              <a:gs pos="0">
                <a:schemeClr val="hlink"/>
              </a:gs>
              <a:gs pos="5000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 lIns="82550" tIns="41275" rIns="82550" bIns="41275" anchor="ctr">
            <a:spAutoFit/>
          </a:bodyPr>
          <a:lstStyle/>
          <a:p>
            <a:pPr>
              <a:defRPr/>
            </a:pPr>
            <a:endParaRPr lang="fr-FR"/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2438400" y="4757738"/>
            <a:ext cx="1295400" cy="652462"/>
          </a:xfrm>
          <a:custGeom>
            <a:avLst/>
            <a:gdLst>
              <a:gd name="T0" fmla="*/ 58266006 w 21600"/>
              <a:gd name="T1" fmla="*/ 0 h 21600"/>
              <a:gd name="T2" fmla="*/ 0 w 21600"/>
              <a:gd name="T3" fmla="*/ 9854321 h 21600"/>
              <a:gd name="T4" fmla="*/ 58266006 w 21600"/>
              <a:gd name="T5" fmla="*/ 19708642 h 21600"/>
              <a:gd name="T6" fmla="*/ 77688019 w 21600"/>
              <a:gd name="T7" fmla="*/ 985432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4582" name="Group 5"/>
          <p:cNvGrpSpPr>
            <a:grpSpLocks/>
          </p:cNvGrpSpPr>
          <p:nvPr/>
        </p:nvGrpSpPr>
        <p:grpSpPr bwMode="auto">
          <a:xfrm>
            <a:off x="2590800" y="2971800"/>
            <a:ext cx="736600" cy="1201738"/>
            <a:chOff x="1788" y="2235"/>
            <a:chExt cx="464" cy="901"/>
          </a:xfrm>
        </p:grpSpPr>
        <p:sp>
          <p:nvSpPr>
            <p:cNvPr id="459782" name="Freeform 6" descr="Rayures étroites verticales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pattFill prst="narVert">
              <a:fgClr>
                <a:schemeClr val="hlink"/>
              </a:fgClr>
              <a:bgClr>
                <a:schemeClr val="folHlink"/>
              </a:bgClr>
            </a:patt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24628" name="Group 7" descr="Rayures étroites verticales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24629" name="Group 8" descr="Rayures étroites verticales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24639" name="Freeform 9" descr="Rayures étroites verticales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4640" name="Freeform 10" descr="Rayures étroites verticales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4630" name="Group 11" descr="Rayures étroites verticales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24631" name="Freeform 12" descr="Rayures étroites verticales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4632" name="Freeform 13" descr="Rayures étroites verticales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24633" name="Group 14" descr="Rayures étroites verticales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24634" name="Rectangle 15" descr="Rayures étroites verticales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35" name="Rectangle 16" descr="Rayures étroites verticales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36" name="Freeform 17" descr="Rayures étroites verticales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37" name="Freeform 18" descr="Rayures étroites verticales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38" name="Freeform 19" descr="Rayures étroites verticales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24583" name="Group 20"/>
          <p:cNvGrpSpPr>
            <a:grpSpLocks/>
          </p:cNvGrpSpPr>
          <p:nvPr/>
        </p:nvGrpSpPr>
        <p:grpSpPr bwMode="auto">
          <a:xfrm>
            <a:off x="755650" y="3821113"/>
            <a:ext cx="1655763" cy="1741487"/>
            <a:chOff x="48" y="2887"/>
            <a:chExt cx="888" cy="1097"/>
          </a:xfrm>
        </p:grpSpPr>
        <p:grpSp>
          <p:nvGrpSpPr>
            <p:cNvPr id="24620" name="Group 21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24622" name="Freeform 22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23" name="Freeform 23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24" name="Freeform 24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25" name="Freeform 25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26" name="Freeform 26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4621" name="Text Box 27"/>
            <p:cNvSpPr txBox="1">
              <a:spLocks noChangeArrowheads="1"/>
            </p:cNvSpPr>
            <p:nvPr/>
          </p:nvSpPr>
          <p:spPr bwMode="auto">
            <a:xfrm>
              <a:off x="189" y="3128"/>
              <a:ext cx="747" cy="6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This is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my 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message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in cleartext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grpSp>
        <p:nvGrpSpPr>
          <p:cNvPr id="24584" name="Group 28"/>
          <p:cNvGrpSpPr>
            <a:grpSpLocks/>
          </p:cNvGrpSpPr>
          <p:nvPr/>
        </p:nvGrpSpPr>
        <p:grpSpPr bwMode="auto">
          <a:xfrm>
            <a:off x="6629400" y="3810000"/>
            <a:ext cx="1687513" cy="1741488"/>
            <a:chOff x="48" y="2887"/>
            <a:chExt cx="891" cy="1097"/>
          </a:xfrm>
        </p:grpSpPr>
        <p:grpSp>
          <p:nvGrpSpPr>
            <p:cNvPr id="24613" name="Group 29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24615" name="Freeform 30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16" name="Freeform 31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17" name="Freeform 32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18" name="Freeform 33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19" name="Freeform 34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4614" name="Text Box 35"/>
            <p:cNvSpPr txBox="1">
              <a:spLocks noChangeArrowheads="1"/>
            </p:cNvSpPr>
            <p:nvPr/>
          </p:nvSpPr>
          <p:spPr bwMode="auto">
            <a:xfrm>
              <a:off x="192" y="3128"/>
              <a:ext cx="747" cy="6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This is 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my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message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in cleartext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grpSp>
        <p:nvGrpSpPr>
          <p:cNvPr id="24585" name="Group 36"/>
          <p:cNvGrpSpPr>
            <a:grpSpLocks/>
          </p:cNvGrpSpPr>
          <p:nvPr/>
        </p:nvGrpSpPr>
        <p:grpSpPr bwMode="auto">
          <a:xfrm>
            <a:off x="3810000" y="3810000"/>
            <a:ext cx="1219200" cy="1741488"/>
            <a:chOff x="1824" y="2880"/>
            <a:chExt cx="768" cy="1097"/>
          </a:xfrm>
        </p:grpSpPr>
        <p:grpSp>
          <p:nvGrpSpPr>
            <p:cNvPr id="24606" name="Group 37"/>
            <p:cNvGrpSpPr>
              <a:grpSpLocks/>
            </p:cNvGrpSpPr>
            <p:nvPr/>
          </p:nvGrpSpPr>
          <p:grpSpPr bwMode="auto">
            <a:xfrm>
              <a:off x="1824" y="2880"/>
              <a:ext cx="768" cy="1097"/>
              <a:chOff x="2578" y="1478"/>
              <a:chExt cx="662" cy="725"/>
            </a:xfrm>
          </p:grpSpPr>
          <p:sp>
            <p:nvSpPr>
              <p:cNvPr id="24608" name="Freeform 38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09" name="Freeform 39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10" name="Freeform 40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11" name="Freeform 41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12" name="Freeform 42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4607" name="Text Box 43"/>
            <p:cNvSpPr txBox="1">
              <a:spLocks noChangeArrowheads="1"/>
            </p:cNvSpPr>
            <p:nvPr/>
          </p:nvSpPr>
          <p:spPr bwMode="auto">
            <a:xfrm>
              <a:off x="1943" y="3216"/>
              <a:ext cx="505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«  ’@{][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~&amp;/:§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24586" name="Text Box 44"/>
          <p:cNvSpPr txBox="1">
            <a:spLocks noChangeArrowheads="1"/>
          </p:cNvSpPr>
          <p:nvPr/>
        </p:nvSpPr>
        <p:spPr bwMode="auto">
          <a:xfrm>
            <a:off x="2438400" y="4283075"/>
            <a:ext cx="1143000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grpSp>
        <p:nvGrpSpPr>
          <p:cNvPr id="24587" name="Group 45"/>
          <p:cNvGrpSpPr>
            <a:grpSpLocks/>
          </p:cNvGrpSpPr>
          <p:nvPr/>
        </p:nvGrpSpPr>
        <p:grpSpPr bwMode="auto">
          <a:xfrm>
            <a:off x="5435600" y="2971800"/>
            <a:ext cx="736600" cy="1201738"/>
            <a:chOff x="1788" y="2235"/>
            <a:chExt cx="464" cy="901"/>
          </a:xfrm>
        </p:grpSpPr>
        <p:sp>
          <p:nvSpPr>
            <p:cNvPr id="459822" name="Freeform 46" descr="Rayures étroites verticales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pattFill prst="narVert">
              <a:fgClr>
                <a:schemeClr val="hlink"/>
              </a:fgClr>
              <a:bgClr>
                <a:schemeClr val="folHlink"/>
              </a:bgClr>
            </a:patt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24593" name="Group 47" descr="Rayures étroites verticales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24594" name="Group 48" descr="Rayures étroites verticales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24604" name="Freeform 49" descr="Rayures étroites verticales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4605" name="Freeform 50" descr="Rayures étroites verticales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4595" name="Group 51" descr="Rayures étroites verticales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24596" name="Freeform 52" descr="Rayures étroites verticales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4597" name="Freeform 53" descr="Rayures étroites verticales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24598" name="Group 54" descr="Rayures étroites verticales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24599" name="Rectangle 55" descr="Rayures étroites verticales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00" name="Rectangle 56" descr="Rayures étroites verticales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01" name="Freeform 57" descr="Rayures étroites verticales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02" name="Freeform 58" descr="Rayures étroites verticales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03" name="Freeform 59" descr="Rayures étroites verticales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sp>
        <p:nvSpPr>
          <p:cNvPr id="24588" name="Text Box 60"/>
          <p:cNvSpPr txBox="1">
            <a:spLocks noChangeArrowheads="1"/>
          </p:cNvSpPr>
          <p:nvPr/>
        </p:nvSpPr>
        <p:spPr bwMode="auto">
          <a:xfrm>
            <a:off x="5257800" y="4267200"/>
            <a:ext cx="1143000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sp>
        <p:nvSpPr>
          <p:cNvPr id="24589" name="AutoShape 61"/>
          <p:cNvSpPr>
            <a:spLocks noChangeArrowheads="1"/>
          </p:cNvSpPr>
          <p:nvPr/>
        </p:nvSpPr>
        <p:spPr bwMode="auto">
          <a:xfrm>
            <a:off x="5257800" y="4757738"/>
            <a:ext cx="1295400" cy="652462"/>
          </a:xfrm>
          <a:custGeom>
            <a:avLst/>
            <a:gdLst>
              <a:gd name="T0" fmla="*/ 58266006 w 21600"/>
              <a:gd name="T1" fmla="*/ 0 h 21600"/>
              <a:gd name="T2" fmla="*/ 0 w 21600"/>
              <a:gd name="T3" fmla="*/ 9854321 h 21600"/>
              <a:gd name="T4" fmla="*/ 58266006 w 21600"/>
              <a:gd name="T5" fmla="*/ 19708642 h 21600"/>
              <a:gd name="T6" fmla="*/ 77688019 w 21600"/>
              <a:gd name="T7" fmla="*/ 985432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590" name="WordArt 62"/>
          <p:cNvSpPr>
            <a:spLocks noChangeArrowheads="1" noChangeShapeType="1" noTextEdit="1"/>
          </p:cNvSpPr>
          <p:nvPr/>
        </p:nvSpPr>
        <p:spPr bwMode="auto">
          <a:xfrm>
            <a:off x="2514600" y="3505200"/>
            <a:ext cx="923925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KAB</a:t>
            </a:r>
          </a:p>
        </p:txBody>
      </p:sp>
      <p:sp>
        <p:nvSpPr>
          <p:cNvPr id="24591" name="WordArt 63"/>
          <p:cNvSpPr>
            <a:spLocks noChangeArrowheads="1" noChangeShapeType="1" noTextEdit="1"/>
          </p:cNvSpPr>
          <p:nvPr/>
        </p:nvSpPr>
        <p:spPr bwMode="auto">
          <a:xfrm>
            <a:off x="5334000" y="3505200"/>
            <a:ext cx="1000125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KAB</a:t>
            </a:r>
          </a:p>
        </p:txBody>
      </p:sp>
    </p:spTree>
    <p:extLst>
      <p:ext uri="{BB962C8B-B14F-4D97-AF65-F5344CB8AC3E}">
        <p14:creationId xmlns:p14="http://schemas.microsoft.com/office/powerpoint/2010/main" val="13173991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3FEC89BA-93BB-481D-B133-91F8EA3E3F67}" type="slidenum">
              <a:rPr lang="fr-FR">
                <a:latin typeface="+mn-lt"/>
              </a:rPr>
              <a:pPr defTabSz="762000">
                <a:defRPr/>
              </a:pPr>
              <a:t>40</a:t>
            </a:fld>
            <a:endParaRPr lang="fr-FR">
              <a:latin typeface="+mn-lt"/>
            </a:endParaRPr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611188" y="1628775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0FEF9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Authentication within (IPsec) VPN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0000"/>
              <a:buFont typeface="Monotype Sorts" pitchFamily="2" charset="2"/>
              <a:buChar char="l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Gateways authenticate to each other: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Based on a pre-shared key (password)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Based on a public key certificate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en-US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0000"/>
              <a:buFont typeface="Monotype Sorts" pitchFamily="2" charset="2"/>
              <a:buChar char="l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Users authenticate: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Based on a password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F439C-C79B-0132-395B-02FD887519FC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009839E6-9EA7-4E02-81B3-06FB64E484CB}" type="slidenum">
              <a:rPr lang="fr-FR">
                <a:latin typeface="+mn-lt"/>
              </a:rPr>
              <a:pPr defTabSz="762000">
                <a:defRPr/>
              </a:pPr>
              <a:t>41</a:t>
            </a:fld>
            <a:endParaRPr lang="fr-FR">
              <a:latin typeface="+mn-lt"/>
            </a:endParaRP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342900" y="1254126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Layer Two Tunneling Protocol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L2TP/IPsec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Remote access scenario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endParaRPr lang="en-US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Establishing an IPsec session between the nomad and the IPsec gateway (every next packets are protected by IPsec)</a:t>
            </a:r>
          </a:p>
          <a:p>
            <a:pPr marL="190500" lvl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Establishing an L2TP tunnel between a nomad and a gateway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99332" name="Group 3"/>
          <p:cNvGrpSpPr>
            <a:grpSpLocks/>
          </p:cNvGrpSpPr>
          <p:nvPr/>
        </p:nvGrpSpPr>
        <p:grpSpPr bwMode="auto">
          <a:xfrm>
            <a:off x="584200" y="4713288"/>
            <a:ext cx="2195513" cy="990600"/>
            <a:chOff x="2201" y="916"/>
            <a:chExt cx="1571" cy="1192"/>
          </a:xfrm>
        </p:grpSpPr>
        <p:grpSp>
          <p:nvGrpSpPr>
            <p:cNvPr id="99560" name="Group 4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99562" name="Oval 5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3" name="Oval 6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4" name="Oval 7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5" name="Oval 8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6" name="Oval 9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7" name="Oval 10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8" name="Oval 11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9561" name="Oval 12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99333" name="Group 13"/>
          <p:cNvGrpSpPr>
            <a:grpSpLocks/>
          </p:cNvGrpSpPr>
          <p:nvPr/>
        </p:nvGrpSpPr>
        <p:grpSpPr bwMode="auto">
          <a:xfrm>
            <a:off x="1789113" y="4789488"/>
            <a:ext cx="1828800" cy="658812"/>
            <a:chOff x="1200" y="2304"/>
            <a:chExt cx="1152" cy="415"/>
          </a:xfrm>
        </p:grpSpPr>
        <p:sp>
          <p:nvSpPr>
            <p:cNvPr id="99553" name="Rectangle 14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en-US" sz="18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en-US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en-US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99554" name="Group 15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99555" name="Rectangle 1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56" name="Rectangle 17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57" name="Rectangle 18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58" name="Line 19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59" name="Freeform 20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99334" name="Group 21"/>
          <p:cNvGrpSpPr>
            <a:grpSpLocks/>
          </p:cNvGrpSpPr>
          <p:nvPr/>
        </p:nvGrpSpPr>
        <p:grpSpPr bwMode="auto">
          <a:xfrm>
            <a:off x="3770313" y="4865688"/>
            <a:ext cx="2195512" cy="990600"/>
            <a:chOff x="2201" y="916"/>
            <a:chExt cx="1571" cy="1192"/>
          </a:xfrm>
        </p:grpSpPr>
        <p:grpSp>
          <p:nvGrpSpPr>
            <p:cNvPr id="99544" name="Group 2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99546" name="Oval 2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47" name="Oval 2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48" name="Oval 2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49" name="Oval 2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50" name="Oval 2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51" name="Oval 2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52" name="Oval 2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9545" name="Oval 3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99335" name="Rectangle 31"/>
          <p:cNvSpPr>
            <a:spLocks noChangeArrowheads="1"/>
          </p:cNvSpPr>
          <p:nvPr/>
        </p:nvSpPr>
        <p:spPr bwMode="auto">
          <a:xfrm>
            <a:off x="2474913" y="5373688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L2TP tunnel protected by IPsec</a:t>
            </a:r>
          </a:p>
        </p:txBody>
      </p:sp>
      <p:sp>
        <p:nvSpPr>
          <p:cNvPr id="99336" name="Line 32"/>
          <p:cNvSpPr>
            <a:spLocks noChangeShapeType="1"/>
          </p:cNvSpPr>
          <p:nvPr/>
        </p:nvSpPr>
        <p:spPr bwMode="auto">
          <a:xfrm flipV="1">
            <a:off x="2551113" y="5322888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9337" name="Group 33"/>
          <p:cNvGrpSpPr>
            <a:grpSpLocks/>
          </p:cNvGrpSpPr>
          <p:nvPr/>
        </p:nvGrpSpPr>
        <p:grpSpPr bwMode="auto">
          <a:xfrm>
            <a:off x="7351713" y="5130800"/>
            <a:ext cx="749300" cy="674688"/>
            <a:chOff x="5137" y="1344"/>
            <a:chExt cx="472" cy="425"/>
          </a:xfrm>
        </p:grpSpPr>
        <p:grpSp>
          <p:nvGrpSpPr>
            <p:cNvPr id="99433" name="Group 34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99541" name="Freeform 35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42" name="Freeform 36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43" name="Freeform 37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99434" name="Freeform 38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99435" name="Group 39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99538" name="Freeform 40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9" name="Freeform 41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40" name="Freeform 42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9436" name="Group 43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99531" name="Freeform 44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2" name="Line 45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3" name="Line 46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4" name="Line 47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5" name="Line 48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6" name="Line 49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7" name="Line 50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9437" name="Group 51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99500" name="Group 52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99529" name="Freeform 53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30" name="Freeform 54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9501" name="Group 55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99502" name="Freeform 56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3" name="Freeform 57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4" name="Freeform 58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5" name="Freeform 59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6" name="Freeform 60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7" name="Freeform 61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8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0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2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3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4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5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6" name="Line 70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7" name="Line 71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8" name="Line 72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9" name="Line 73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0" name="Line 74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1" name="Line 75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2" name="Line 76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3" name="Line 77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4" name="Line 78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5" name="Line 79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6" name="Line 80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7" name="Line 81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8" name="Line 82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9438" name="Group 83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99442" name="Group 84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99494" name="Freeform 85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5" name="Freeform 86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6" name="Freeform 87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7" name="Freeform 88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8" name="Freeform 89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9" name="Freeform 90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9443" name="Group 91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99481" name="Group 92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99485" name="Freeform 93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6" name="Freeform 94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7" name="Freeform 95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8" name="Freeform 96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9" name="Freeform 97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90" name="Freeform 98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91" name="Freeform 99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92" name="Freeform 100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93" name="Freeform 101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9482" name="Group 102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99483" name="Freeform 103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4" name="Freeform 104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99444" name="Freeform 105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5" name="Freeform 106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6" name="Freeform 107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7" name="Freeform 108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8" name="Freeform 109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9" name="Freeform 110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0" name="Freeform 111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1" name="Freeform 112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2" name="Freeform 113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3" name="Freeform 114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4" name="Freeform 115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99455" name="Group 116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99471" name="Freeform 117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2" name="Freeform 118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3" name="Freeform 119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4" name="Freeform 120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5" name="Freeform 121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6" name="Freeform 122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7" name="Freeform 123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8" name="Freeform 124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9" name="Freeform 125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80" name="Freeform 126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9456" name="Group 127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99457" name="Freeform 128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58" name="Freeform 129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59" name="Freeform 130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0" name="Freeform 131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1" name="Freeform 132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2" name="Freeform 133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3" name="Freeform 134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4" name="Freeform 135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5" name="Freeform 136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6" name="Freeform 137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7" name="Freeform 138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8" name="Freeform 139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9" name="Freeform 140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0" name="Freeform 141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9439" name="Group 142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99440" name="Freeform 143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1" name="Freeform 144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99338" name="Group 145"/>
          <p:cNvGrpSpPr>
            <a:grpSpLocks/>
          </p:cNvGrpSpPr>
          <p:nvPr/>
        </p:nvGrpSpPr>
        <p:grpSpPr bwMode="auto">
          <a:xfrm>
            <a:off x="592138" y="4891088"/>
            <a:ext cx="815975" cy="704850"/>
            <a:chOff x="1502" y="1344"/>
            <a:chExt cx="514" cy="444"/>
          </a:xfrm>
        </p:grpSpPr>
        <p:sp>
          <p:nvSpPr>
            <p:cNvPr id="99339" name="Freeform 146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0" name="Freeform 147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1" name="Freeform 148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2" name="Freeform 149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3" name="Freeform 150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4" name="Freeform 151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5" name="Freeform 152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99346" name="Group 153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99426" name="Freeform 154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27" name="Line 155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8" name="Line 156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9" name="Line 157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30" name="Line 158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31" name="Line 159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32" name="Line 160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99347" name="Group 161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99424" name="Freeform 162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25" name="Freeform 163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9348" name="Group 164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99397" name="Freeform 165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398" name="Freeform 166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399" name="Freeform 167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00" name="Freeform 168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01" name="Freeform 169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02" name="Freeform 170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03" name="Line 171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4" name="Line 172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5" name="Line 173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6" name="Line 174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7" name="Line 175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8" name="Line 176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9" name="Line 177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0" name="Line 178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1" name="Line 179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2" name="Line 180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3" name="Line 181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4" name="Line 182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5" name="Line 183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6" name="Line 184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7" name="Line 185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8" name="Line 186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9" name="Line 187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0" name="Line 188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1" name="Line 189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2" name="Line 190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3" name="Line 191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99349" name="Group 192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99350" name="Group 193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99354" name="Group 194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99383" name="Group 195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99395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6" name="Freeform 197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99384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99388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9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0" name="Freeform 201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1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2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3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4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99385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99386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7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99355" name="Freeform 209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99356" name="Group 210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99358" name="Group 211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99375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6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7" name="Freeform 214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8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9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0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1" name="Freeform 218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2" name="Freeform 219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99359" name="Group 220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99367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68" name="Freeform 222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69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0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1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2" name="Freeform 226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3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4" name="Freeform 228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99360" name="Freeform 229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1" name="Freeform 230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2" name="Freeform 231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3" name="Freeform 232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4" name="Freeform 233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5" name="Freeform 234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6" name="Freeform 235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99357" name="Freeform 236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9351" name="Group 237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99352" name="Freeform 238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353" name="Freeform 239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838E3F-C340-EC76-4695-06EE886ED29C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AB6A4515-F579-4D0D-B2B4-447177910661}" type="slidenum">
              <a:rPr lang="fr-FR">
                <a:latin typeface="+mn-lt"/>
              </a:rPr>
              <a:pPr defTabSz="762000">
                <a:defRPr/>
              </a:pPr>
              <a:t>42</a:t>
            </a:fld>
            <a:endParaRPr lang="fr-FR">
              <a:latin typeface="+mn-lt"/>
            </a:endParaRPr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395288" y="1474788"/>
            <a:ext cx="8640762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Using a tunnel: L2TP  (August 1999)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endParaRPr lang="en-US" dirty="0">
              <a:solidFill>
                <a:schemeClr val="bg2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i="1" dirty="0">
                <a:solidFill>
                  <a:schemeClr val="bg2"/>
                </a:solidFill>
                <a:latin typeface="Times New Roman" pitchFamily="18" charset="0"/>
              </a:rPr>
              <a:t>Layer Two Tunneling Protocol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Known as the standard protocol of tunneling for switched access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Concurrent proprietary protocol: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PPTP </a:t>
            </a:r>
            <a:r>
              <a:rPr lang="en-US" sz="2000" i="1" dirty="0">
                <a:solidFill>
                  <a:schemeClr val="bg2"/>
                </a:solidFill>
                <a:latin typeface="Times New Roman" pitchFamily="18" charset="0"/>
              </a:rPr>
              <a:t>(Point-to-Point Tunneling Protocol)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 from Microsoft with data encryption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78A99-6CE9-BD86-9EB0-933497AE63C1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2CE867A5-DFF1-4BD8-B701-0853541FE723}" type="slidenum">
              <a:rPr lang="fr-FR">
                <a:latin typeface="+mn-lt"/>
              </a:rPr>
              <a:pPr defTabSz="762000">
                <a:defRPr/>
              </a:pPr>
              <a:t>43</a:t>
            </a:fld>
            <a:endParaRPr lang="fr-FR">
              <a:latin typeface="+mn-lt"/>
            </a:endParaRPr>
          </a:p>
        </p:txBody>
      </p:sp>
      <p:sp>
        <p:nvSpPr>
          <p:cNvPr id="101379" name="Rectangle 2"/>
          <p:cNvSpPr>
            <a:spLocks noChangeArrowheads="1"/>
          </p:cNvSpPr>
          <p:nvPr/>
        </p:nvSpPr>
        <p:spPr bwMode="auto">
          <a:xfrm>
            <a:off x="419100" y="1835150"/>
            <a:ext cx="861695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L2TP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Role: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Tunnel between a nomad and private network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No services to ensure data protection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Entities: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L2TP client (within the device)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LNS server: </a:t>
            </a:r>
            <a:r>
              <a:rPr lang="en-US" sz="2000" i="1" dirty="0">
                <a:solidFill>
                  <a:schemeClr val="bg2"/>
                </a:solidFill>
                <a:latin typeface="Times New Roman" pitchFamily="18" charset="0"/>
              </a:rPr>
              <a:t>L2TP Network Server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responsible for L2TP tunnels management, and located within the company’s IPsec gateway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F5864-65E3-5099-1EA3-EC4BAA51AA64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E5A901BD-C897-4CA4-BA1E-964742B9508A}" type="slidenum">
              <a:rPr lang="fr-FR">
                <a:latin typeface="+mn-lt"/>
              </a:rPr>
              <a:pPr defTabSz="762000">
                <a:defRPr/>
              </a:pPr>
              <a:t>44</a:t>
            </a:fld>
            <a:endParaRPr lang="fr-FR">
              <a:latin typeface="+mn-lt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349250" y="1258888"/>
            <a:ext cx="8183563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Solution L2TP/IPsec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First establishing an IPsec session enabling: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Protection of IP packets being exchanged between the device and the gateway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Authentication of the nomad’s equipment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Then, establishing an L2TP tunnel: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Getting a private address for the device when establishing the L2TP tunnel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Authentication of the nomadic user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Finally, the user accesses to company’s resources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7C6F6-6D9F-B66C-A1AE-E3DFB931869C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7581F-3970-826B-ABBB-7D9CCE40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332"/>
            <a:ext cx="8229600" cy="1143000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  <a:latin typeface="Times New Roman" pitchFamily="18" charset="0"/>
              </a:rPr>
              <a:t>TLS VPN</a:t>
            </a:r>
            <a:endParaRPr lang="en-GB" sz="3600" dirty="0"/>
          </a:p>
        </p:txBody>
      </p:sp>
      <p:sp>
        <p:nvSpPr>
          <p:cNvPr id="32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09889A9E-BCA2-4ACF-AAC6-72A22D96D277}" type="slidenum">
              <a:rPr lang="fr-FR">
                <a:latin typeface="+mn-lt"/>
              </a:rPr>
              <a:pPr defTabSz="762000">
                <a:defRPr/>
              </a:pPr>
              <a:t>45</a:t>
            </a:fld>
            <a:endParaRPr lang="fr-FR">
              <a:latin typeface="+mn-lt"/>
            </a:endParaRPr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4500563" y="5157788"/>
            <a:ext cx="1497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038" rIns="92075" bIns="46038"/>
          <a:lstStyle/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</a:pPr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FW</a:t>
            </a:r>
            <a:endParaRPr lang="fr-FR" sz="18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597920" y="1027355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</a:pPr>
            <a:endParaRPr lang="fr-FR" sz="2400" b="1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fr-FR" sz="2400" b="1" dirty="0" err="1">
                <a:solidFill>
                  <a:schemeClr val="bg2"/>
                </a:solidFill>
                <a:latin typeface="Times New Roman" pitchFamily="18" charset="0"/>
              </a:rPr>
              <a:t>Remote</a:t>
            </a:r>
            <a:r>
              <a:rPr lang="fr-FR" sz="2400" b="1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400" b="1" dirty="0" err="1">
                <a:solidFill>
                  <a:schemeClr val="bg2"/>
                </a:solidFill>
                <a:latin typeface="Times New Roman" pitchFamily="18" charset="0"/>
              </a:rPr>
              <a:t>access</a:t>
            </a:r>
            <a:r>
              <a:rPr lang="fr-FR" sz="2400" b="1" dirty="0">
                <a:solidFill>
                  <a:schemeClr val="bg2"/>
                </a:solidFill>
                <a:latin typeface="Times New Roman" pitchFamily="18" charset="0"/>
              </a:rPr>
              <a:t> (to </a:t>
            </a:r>
            <a:r>
              <a:rPr lang="fr-FR" sz="2400" b="1" dirty="0" err="1">
                <a:solidFill>
                  <a:schemeClr val="bg2"/>
                </a:solidFill>
                <a:latin typeface="Times New Roman" pitchFamily="18" charset="0"/>
              </a:rPr>
              <a:t>private</a:t>
            </a:r>
            <a:r>
              <a:rPr lang="fr-FR" sz="2400" b="1" dirty="0">
                <a:solidFill>
                  <a:schemeClr val="bg2"/>
                </a:solidFill>
                <a:latin typeface="Times New Roman" pitchFamily="18" charset="0"/>
              </a:rPr>
              <a:t> network):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TLS communications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between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the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nomad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and the TLS VPN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gateway</a:t>
            </a:r>
            <a:endParaRPr lang="fr-FR" sz="20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TLS VPN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gateway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being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used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as an interface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between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the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device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and the applications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within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the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private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network</a:t>
            </a:r>
          </a:p>
          <a:p>
            <a:pPr>
              <a:spcBef>
                <a:spcPct val="20000"/>
              </a:spcBef>
              <a:buClr>
                <a:schemeClr val="bg2"/>
              </a:buClr>
            </a:pPr>
            <a:endParaRPr lang="fr-FR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4453" name="Group 4"/>
          <p:cNvGrpSpPr>
            <a:grpSpLocks/>
          </p:cNvGrpSpPr>
          <p:nvPr/>
        </p:nvGrpSpPr>
        <p:grpSpPr bwMode="auto">
          <a:xfrm>
            <a:off x="971550" y="4148138"/>
            <a:ext cx="3716338" cy="990600"/>
            <a:chOff x="2201" y="916"/>
            <a:chExt cx="1571" cy="1192"/>
          </a:xfrm>
        </p:grpSpPr>
        <p:grpSp>
          <p:nvGrpSpPr>
            <p:cNvPr id="104759" name="Group 5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4761" name="Oval 6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2" name="Oval 7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3" name="Oval 8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4" name="Oval 9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5" name="Oval 10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6" name="Oval 11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7" name="Oval 12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4760" name="Oval 13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4454" name="Group 14"/>
          <p:cNvGrpSpPr>
            <a:grpSpLocks/>
          </p:cNvGrpSpPr>
          <p:nvPr/>
        </p:nvGrpSpPr>
        <p:grpSpPr bwMode="auto">
          <a:xfrm>
            <a:off x="3635375" y="5157788"/>
            <a:ext cx="1828800" cy="804862"/>
            <a:chOff x="2245" y="3694"/>
            <a:chExt cx="1152" cy="507"/>
          </a:xfrm>
        </p:grpSpPr>
        <p:sp>
          <p:nvSpPr>
            <p:cNvPr id="104752" name="Rectangle 15"/>
            <p:cNvSpPr>
              <a:spLocks noChangeArrowheads="1"/>
            </p:cNvSpPr>
            <p:nvPr/>
          </p:nvSpPr>
          <p:spPr bwMode="auto">
            <a:xfrm>
              <a:off x="2245" y="3871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>
                  <a:solidFill>
                    <a:schemeClr val="bg2"/>
                  </a:solidFill>
                  <a:latin typeface="Times New Roman" pitchFamily="18" charset="0"/>
                </a:rPr>
                <a:t>TLS VPN 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 err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104753" name="Group 16"/>
            <p:cNvGrpSpPr>
              <a:grpSpLocks/>
            </p:cNvGrpSpPr>
            <p:nvPr/>
          </p:nvGrpSpPr>
          <p:grpSpPr bwMode="auto">
            <a:xfrm>
              <a:off x="2245" y="3694"/>
              <a:ext cx="432" cy="144"/>
              <a:chOff x="2160" y="2016"/>
              <a:chExt cx="816" cy="277"/>
            </a:xfrm>
          </p:grpSpPr>
          <p:sp>
            <p:nvSpPr>
              <p:cNvPr id="104754" name="Rectangle 17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55" name="Rectangle 18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56" name="Rectangle 19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57" name="Line 20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58" name="Freeform 21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4455" name="Group 22"/>
          <p:cNvGrpSpPr>
            <a:grpSpLocks/>
          </p:cNvGrpSpPr>
          <p:nvPr/>
        </p:nvGrpSpPr>
        <p:grpSpPr bwMode="auto">
          <a:xfrm>
            <a:off x="4922838" y="4354513"/>
            <a:ext cx="2195512" cy="936625"/>
            <a:chOff x="2201" y="916"/>
            <a:chExt cx="1571" cy="1192"/>
          </a:xfrm>
        </p:grpSpPr>
        <p:grpSp>
          <p:nvGrpSpPr>
            <p:cNvPr id="104743" name="Group 23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4745" name="Oval 24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46" name="Oval 25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47" name="Oval 26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48" name="Oval 27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49" name="Oval 28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50" name="Oval 29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51" name="Oval 30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4744" name="Oval 31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4456" name="Line 32"/>
          <p:cNvSpPr>
            <a:spLocks noChangeShapeType="1"/>
          </p:cNvSpPr>
          <p:nvPr/>
        </p:nvSpPr>
        <p:spPr bwMode="auto">
          <a:xfrm flipV="1">
            <a:off x="4067175" y="4795838"/>
            <a:ext cx="3932238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lg"/>
            <a:tailEnd type="none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4457" name="Group 33"/>
          <p:cNvGrpSpPr>
            <a:grpSpLocks/>
          </p:cNvGrpSpPr>
          <p:nvPr/>
        </p:nvGrpSpPr>
        <p:grpSpPr bwMode="auto">
          <a:xfrm>
            <a:off x="7999413" y="4579938"/>
            <a:ext cx="749300" cy="674687"/>
            <a:chOff x="5137" y="1344"/>
            <a:chExt cx="472" cy="425"/>
          </a:xfrm>
        </p:grpSpPr>
        <p:grpSp>
          <p:nvGrpSpPr>
            <p:cNvPr id="104632" name="Group 34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104740" name="Freeform 35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41" name="Freeform 36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42" name="Freeform 37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04633" name="Freeform 38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4634" name="Group 39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104737" name="Freeform 40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8" name="Freeform 41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9" name="Freeform 42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4635" name="Group 43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104730" name="Freeform 44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1" name="Line 45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2" name="Line 46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3" name="Line 47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4" name="Line 48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5" name="Line 49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6" name="Line 50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4636" name="Group 51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104699" name="Group 52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104728" name="Freeform 53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9" name="Freeform 54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700" name="Group 55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104701" name="Freeform 56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2" name="Freeform 57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3" name="Freeform 58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4" name="Freeform 59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5" name="Freeform 60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6" name="Freeform 61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8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9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0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1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2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3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4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5" name="Line 70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6" name="Line 71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7" name="Line 72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8" name="Line 73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9" name="Line 74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0" name="Line 75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1" name="Line 76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2" name="Line 77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3" name="Line 78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4" name="Line 79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5" name="Line 80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6" name="Line 81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7" name="Line 82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637" name="Group 83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104641" name="Group 84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104693" name="Freeform 85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4" name="Freeform 86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5" name="Freeform 87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6" name="Freeform 88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7" name="Freeform 89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8" name="Freeform 90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642" name="Group 91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104680" name="Group 92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104684" name="Freeform 93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5" name="Freeform 94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6" name="Freeform 95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7" name="Freeform 96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8" name="Freeform 97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9" name="Freeform 98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90" name="Freeform 99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91" name="Freeform 100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92" name="Freeform 101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4681" name="Group 102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104682" name="Freeform 103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3" name="Freeform 104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104643" name="Freeform 105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4" name="Freeform 106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5" name="Freeform 107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6" name="Freeform 108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7" name="Freeform 109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8" name="Freeform 110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9" name="Freeform 111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50" name="Freeform 112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51" name="Freeform 113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52" name="Freeform 114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53" name="Freeform 115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04654" name="Group 116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104670" name="Freeform 117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1" name="Freeform 118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2" name="Freeform 119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3" name="Freeform 120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4" name="Freeform 121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5" name="Freeform 122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6" name="Freeform 123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7" name="Freeform 124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8" name="Freeform 125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9" name="Freeform 126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655" name="Group 127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104656" name="Freeform 128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57" name="Freeform 129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58" name="Freeform 130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59" name="Freeform 131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0" name="Freeform 132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1" name="Freeform 133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2" name="Freeform 134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3" name="Freeform 135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4" name="Freeform 136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5" name="Freeform 137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6" name="Freeform 138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7" name="Freeform 139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8" name="Freeform 140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9" name="Freeform 141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638" name="Group 142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104639" name="Freeform 143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0" name="Freeform 144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104458" name="Rectangle 145"/>
          <p:cNvSpPr>
            <a:spLocks noChangeArrowheads="1"/>
          </p:cNvSpPr>
          <p:nvPr/>
        </p:nvSpPr>
        <p:spPr bwMode="auto">
          <a:xfrm>
            <a:off x="3170238" y="5127625"/>
            <a:ext cx="1497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038" rIns="92075" bIns="46038"/>
          <a:lstStyle/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</a:pPr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FW</a:t>
            </a:r>
            <a:endParaRPr lang="fr-FR" sz="1800" b="1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4459" name="Group 146"/>
          <p:cNvGrpSpPr>
            <a:grpSpLocks/>
          </p:cNvGrpSpPr>
          <p:nvPr/>
        </p:nvGrpSpPr>
        <p:grpSpPr bwMode="auto">
          <a:xfrm>
            <a:off x="4438650" y="4581525"/>
            <a:ext cx="420688" cy="444500"/>
            <a:chOff x="3318" y="2390"/>
            <a:chExt cx="317" cy="314"/>
          </a:xfrm>
        </p:grpSpPr>
        <p:grpSp>
          <p:nvGrpSpPr>
            <p:cNvPr id="104627" name="Group 147"/>
            <p:cNvGrpSpPr>
              <a:grpSpLocks/>
            </p:cNvGrpSpPr>
            <p:nvPr/>
          </p:nvGrpSpPr>
          <p:grpSpPr bwMode="auto">
            <a:xfrm>
              <a:off x="3318" y="2390"/>
              <a:ext cx="303" cy="300"/>
              <a:chOff x="3722" y="1460"/>
              <a:chExt cx="327" cy="299"/>
            </a:xfrm>
          </p:grpSpPr>
          <p:sp>
            <p:nvSpPr>
              <p:cNvPr id="104629" name="AutoShape 148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04630" name="AutoShape 149"/>
              <p:cNvSpPr>
                <a:spLocks noChangeArrowheads="1"/>
              </p:cNvSpPr>
              <p:nvPr/>
            </p:nvSpPr>
            <p:spPr bwMode="auto">
              <a:xfrm flipV="1">
                <a:off x="3722" y="1549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04631" name="Rectangle 150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104628" name="Freeform 151"/>
            <p:cNvSpPr>
              <a:spLocks/>
            </p:cNvSpPr>
            <p:nvPr/>
          </p:nvSpPr>
          <p:spPr bwMode="auto">
            <a:xfrm>
              <a:off x="3339" y="2650"/>
              <a:ext cx="296" cy="54"/>
            </a:xfrm>
            <a:custGeom>
              <a:avLst/>
              <a:gdLst>
                <a:gd name="T0" fmla="*/ 296 w 420"/>
                <a:gd name="T1" fmla="*/ 0 h 49"/>
                <a:gd name="T2" fmla="*/ 296 w 420"/>
                <a:gd name="T3" fmla="*/ 54 h 49"/>
                <a:gd name="T4" fmla="*/ 0 w 420"/>
                <a:gd name="T5" fmla="*/ 54 h 49"/>
                <a:gd name="T6" fmla="*/ 0 60000 65536"/>
                <a:gd name="T7" fmla="*/ 0 60000 65536"/>
                <a:gd name="T8" fmla="*/ 0 60000 65536"/>
                <a:gd name="T9" fmla="*/ 0 w 420"/>
                <a:gd name="T10" fmla="*/ 0 h 49"/>
                <a:gd name="T11" fmla="*/ 420 w 420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49">
                  <a:moveTo>
                    <a:pt x="420" y="0"/>
                  </a:moveTo>
                  <a:lnTo>
                    <a:pt x="420" y="49"/>
                  </a:lnTo>
                  <a:lnTo>
                    <a:pt x="0" y="4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4460" name="Line 152"/>
          <p:cNvSpPr>
            <a:spLocks noChangeShapeType="1"/>
          </p:cNvSpPr>
          <p:nvPr/>
        </p:nvSpPr>
        <p:spPr bwMode="auto">
          <a:xfrm>
            <a:off x="4067175" y="4797425"/>
            <a:ext cx="0" cy="2889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4461" name="Line 153"/>
          <p:cNvSpPr>
            <a:spLocks noChangeShapeType="1"/>
          </p:cNvSpPr>
          <p:nvPr/>
        </p:nvSpPr>
        <p:spPr bwMode="auto">
          <a:xfrm>
            <a:off x="1935163" y="4816475"/>
            <a:ext cx="6350" cy="244475"/>
          </a:xfrm>
          <a:prstGeom prst="line">
            <a:avLst/>
          </a:prstGeom>
          <a:noFill/>
          <a:ln w="50799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4462" name="Line 154"/>
          <p:cNvSpPr>
            <a:spLocks noChangeShapeType="1"/>
          </p:cNvSpPr>
          <p:nvPr/>
        </p:nvSpPr>
        <p:spPr bwMode="auto">
          <a:xfrm flipH="1">
            <a:off x="2347913" y="4502150"/>
            <a:ext cx="6350" cy="288925"/>
          </a:xfrm>
          <a:prstGeom prst="line">
            <a:avLst/>
          </a:prstGeom>
          <a:noFill/>
          <a:ln w="50799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4463" name="Line 155"/>
          <p:cNvSpPr>
            <a:spLocks noChangeShapeType="1"/>
          </p:cNvSpPr>
          <p:nvPr/>
        </p:nvSpPr>
        <p:spPr bwMode="auto">
          <a:xfrm>
            <a:off x="1506538" y="4505325"/>
            <a:ext cx="4762" cy="265113"/>
          </a:xfrm>
          <a:prstGeom prst="line">
            <a:avLst/>
          </a:prstGeom>
          <a:noFill/>
          <a:ln w="50799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4464" name="Group 156"/>
          <p:cNvGrpSpPr>
            <a:grpSpLocks/>
          </p:cNvGrpSpPr>
          <p:nvPr/>
        </p:nvGrpSpPr>
        <p:grpSpPr bwMode="auto">
          <a:xfrm>
            <a:off x="1655763" y="5097463"/>
            <a:ext cx="536575" cy="396875"/>
            <a:chOff x="780" y="3601"/>
            <a:chExt cx="413" cy="295"/>
          </a:xfrm>
        </p:grpSpPr>
        <p:grpSp>
          <p:nvGrpSpPr>
            <p:cNvPr id="104576" name="Group 157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104609" name="Group 158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104618" name="Group 159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104624" name="Freeform 160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25" name="Freeform 161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26" name="Freeform 162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04619" name="Freeform 163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104620" name="Group 164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104621" name="Freeform 165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22" name="Freeform 166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23" name="Freeform 167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4610" name="Group 168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104611" name="Freeform 169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2" name="Line 170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3" name="Line 171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4" name="Line 172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5" name="Line 173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6" name="Line 174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7" name="Line 175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577" name="Group 176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104578" name="Group 177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104607" name="Freeform 178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8" name="Freeform 179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579" name="Group 180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104580" name="Freeform 181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1" name="Freeform 182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2" name="Freeform 183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3" name="Freeform 184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4" name="Freeform 185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5" name="Freeform 186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6" name="Line 187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7" name="Line 188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8" name="Line 189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9" name="Line 190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0" name="Line 191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1" name="Line 192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2" name="Line 193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4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5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6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7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8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9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0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1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2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3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4" name="Line 205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5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6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104465" name="Group 208"/>
          <p:cNvGrpSpPr>
            <a:grpSpLocks/>
          </p:cNvGrpSpPr>
          <p:nvPr/>
        </p:nvGrpSpPr>
        <p:grpSpPr bwMode="auto">
          <a:xfrm>
            <a:off x="1198563" y="4106863"/>
            <a:ext cx="536575" cy="396875"/>
            <a:chOff x="780" y="3601"/>
            <a:chExt cx="413" cy="295"/>
          </a:xfrm>
        </p:grpSpPr>
        <p:grpSp>
          <p:nvGrpSpPr>
            <p:cNvPr id="104525" name="Group 209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104558" name="Group 210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104567" name="Group 211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104573" name="Freeform 212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74" name="Freeform 213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75" name="Freeform 214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04568" name="Freeform 215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104569" name="Group 216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104570" name="Freeform 217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71" name="Freeform 218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72" name="Freeform 219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4559" name="Group 220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104560" name="Freeform 221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1" name="Line 222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2" name="Line 223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3" name="Line 224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4" name="Line 225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5" name="Line 226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6" name="Line 227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526" name="Group 228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104527" name="Group 229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104556" name="Freeform 230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7" name="Freeform 231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528" name="Group 232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104529" name="Freeform 233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0" name="Freeform 234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1" name="Freeform 235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2" name="Freeform 236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3" name="Freeform 237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4" name="Freeform 238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5" name="Line 239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6" name="Line 240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7" name="Line 241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8" name="Line 242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9" name="Line 243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0" name="Line 244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1" name="Line 245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2" name="Line 246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3" name="Line 247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4" name="Line 248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5" name="Line 249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6" name="Line 250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7" name="Line 251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8" name="Line 252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9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0" name="Line 254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1" name="Line 255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2" name="Line 256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3" name="Line 257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4" name="Line 258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5" name="Line 259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104466" name="Group 260"/>
          <p:cNvGrpSpPr>
            <a:grpSpLocks/>
          </p:cNvGrpSpPr>
          <p:nvPr/>
        </p:nvGrpSpPr>
        <p:grpSpPr bwMode="auto">
          <a:xfrm>
            <a:off x="2033588" y="4106863"/>
            <a:ext cx="536575" cy="396875"/>
            <a:chOff x="780" y="3601"/>
            <a:chExt cx="413" cy="295"/>
          </a:xfrm>
        </p:grpSpPr>
        <p:grpSp>
          <p:nvGrpSpPr>
            <p:cNvPr id="104474" name="Group 261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104507" name="Group 262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104516" name="Group 263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104522" name="Freeform 264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23" name="Freeform 265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24" name="Freeform 266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04517" name="Freeform 267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104518" name="Group 268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104519" name="Freeform 269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20" name="Freeform 270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21" name="Freeform 271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4508" name="Group 272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104509" name="Freeform 273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0" name="Line 274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1" name="Line 275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2" name="Line 276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3" name="Line 277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4" name="Line 278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5" name="Line 279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475" name="Group 280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104476" name="Group 281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104505" name="Freeform 282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6" name="Freeform 283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477" name="Group 284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104478" name="Freeform 285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79" name="Freeform 286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0" name="Freeform 287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1" name="Freeform 288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2" name="Freeform 289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3" name="Freeform 290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4" name="Line 291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5" name="Line 292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6" name="Line 293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7" name="Line 294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8" name="Line 295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9" name="Line 296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0" name="Line 297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1" name="Line 298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2" name="Line 299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3" name="Line 300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4" name="Line 301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5" name="Line 302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6" name="Line 303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7" name="Line 304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8" name="Line 305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9" name="Line 306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0" name="Line 307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1" name="Line 308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2" name="Line 309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3" name="Line 310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4" name="Line 311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104467" name="Line 312"/>
          <p:cNvSpPr>
            <a:spLocks noChangeShapeType="1"/>
          </p:cNvSpPr>
          <p:nvPr/>
        </p:nvSpPr>
        <p:spPr bwMode="auto">
          <a:xfrm>
            <a:off x="1271588" y="4797425"/>
            <a:ext cx="2795587" cy="1588"/>
          </a:xfrm>
          <a:prstGeom prst="line">
            <a:avLst/>
          </a:prstGeom>
          <a:noFill/>
          <a:ln w="50799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4468" name="Group 313"/>
          <p:cNvGrpSpPr>
            <a:grpSpLocks/>
          </p:cNvGrpSpPr>
          <p:nvPr/>
        </p:nvGrpSpPr>
        <p:grpSpPr bwMode="auto">
          <a:xfrm>
            <a:off x="3143250" y="4581525"/>
            <a:ext cx="420688" cy="444500"/>
            <a:chOff x="3318" y="2390"/>
            <a:chExt cx="317" cy="314"/>
          </a:xfrm>
        </p:grpSpPr>
        <p:grpSp>
          <p:nvGrpSpPr>
            <p:cNvPr id="104469" name="Group 314"/>
            <p:cNvGrpSpPr>
              <a:grpSpLocks/>
            </p:cNvGrpSpPr>
            <p:nvPr/>
          </p:nvGrpSpPr>
          <p:grpSpPr bwMode="auto">
            <a:xfrm>
              <a:off x="3318" y="2390"/>
              <a:ext cx="303" cy="300"/>
              <a:chOff x="3722" y="1460"/>
              <a:chExt cx="327" cy="299"/>
            </a:xfrm>
          </p:grpSpPr>
          <p:sp>
            <p:nvSpPr>
              <p:cNvPr id="104471" name="AutoShape 315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04472" name="AutoShape 316"/>
              <p:cNvSpPr>
                <a:spLocks noChangeArrowheads="1"/>
              </p:cNvSpPr>
              <p:nvPr/>
            </p:nvSpPr>
            <p:spPr bwMode="auto">
              <a:xfrm flipV="1">
                <a:off x="3722" y="1549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04473" name="Rectangle 317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104470" name="Freeform 318"/>
            <p:cNvSpPr>
              <a:spLocks/>
            </p:cNvSpPr>
            <p:nvPr/>
          </p:nvSpPr>
          <p:spPr bwMode="auto">
            <a:xfrm>
              <a:off x="3339" y="2650"/>
              <a:ext cx="296" cy="54"/>
            </a:xfrm>
            <a:custGeom>
              <a:avLst/>
              <a:gdLst>
                <a:gd name="T0" fmla="*/ 296 w 420"/>
                <a:gd name="T1" fmla="*/ 0 h 49"/>
                <a:gd name="T2" fmla="*/ 296 w 420"/>
                <a:gd name="T3" fmla="*/ 54 h 49"/>
                <a:gd name="T4" fmla="*/ 0 w 420"/>
                <a:gd name="T5" fmla="*/ 54 h 49"/>
                <a:gd name="T6" fmla="*/ 0 60000 65536"/>
                <a:gd name="T7" fmla="*/ 0 60000 65536"/>
                <a:gd name="T8" fmla="*/ 0 60000 65536"/>
                <a:gd name="T9" fmla="*/ 0 w 420"/>
                <a:gd name="T10" fmla="*/ 0 h 49"/>
                <a:gd name="T11" fmla="*/ 420 w 420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49">
                  <a:moveTo>
                    <a:pt x="420" y="0"/>
                  </a:moveTo>
                  <a:lnTo>
                    <a:pt x="420" y="49"/>
                  </a:lnTo>
                  <a:lnTo>
                    <a:pt x="0" y="4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FA2093C2-1BFA-4C17-9E8F-8CC1C2CC528A}" type="slidenum">
              <a:rPr lang="fr-FR">
                <a:latin typeface="+mn-lt"/>
              </a:rPr>
              <a:pPr defTabSz="762000">
                <a:defRPr/>
              </a:pPr>
              <a:t>46</a:t>
            </a:fld>
            <a:endParaRPr lang="fr-FR">
              <a:latin typeface="+mn-lt"/>
            </a:endParaRPr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323850" y="-243408"/>
            <a:ext cx="8458200" cy="410420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</a:pPr>
            <a:endParaRPr lang="fr-FR" sz="4000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fr-FR" sz="3200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bg2"/>
              </a:buClr>
            </a:pP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Clientless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solution (</a:t>
            </a: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without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client)</a:t>
            </a:r>
          </a:p>
          <a:p>
            <a:pPr marL="190500" lvl="1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Ex: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Webised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applications (the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gateway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translated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data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returned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by the applications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into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web data)</a:t>
            </a:r>
          </a:p>
          <a:p>
            <a:pPr marL="190500" lvl="1">
              <a:spcBef>
                <a:spcPct val="20000"/>
              </a:spcBef>
              <a:buClr>
                <a:schemeClr val="bg2"/>
              </a:buClr>
            </a:pPr>
            <a:endParaRPr lang="fr-FR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spcBef>
                <a:spcPct val="20000"/>
              </a:spcBef>
              <a:buClr>
                <a:schemeClr val="bg2"/>
              </a:buClr>
            </a:pPr>
            <a:endParaRPr lang="fr-FR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spcBef>
                <a:spcPct val="20000"/>
              </a:spcBef>
              <a:buClr>
                <a:schemeClr val="bg2"/>
              </a:buClr>
            </a:pPr>
            <a:endParaRPr lang="fr-FR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fr-FR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spcBef>
                <a:spcPct val="20000"/>
              </a:spcBef>
              <a:buClr>
                <a:schemeClr val="bg2"/>
              </a:buClr>
            </a:pP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Non </a:t>
            </a: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clientless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solutions (</a:t>
            </a: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with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a client)</a:t>
            </a:r>
          </a:p>
          <a:p>
            <a:pPr marL="190500" lvl="1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Ex: Heavy TLS client (solution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similar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to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)</a:t>
            </a:r>
          </a:p>
          <a:p>
            <a:pPr marL="190500" lvl="1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fr-FR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5476" name="Group 3"/>
          <p:cNvGrpSpPr>
            <a:grpSpLocks/>
          </p:cNvGrpSpPr>
          <p:nvPr/>
        </p:nvGrpSpPr>
        <p:grpSpPr bwMode="auto">
          <a:xfrm>
            <a:off x="755650" y="2913063"/>
            <a:ext cx="3716338" cy="990600"/>
            <a:chOff x="2201" y="916"/>
            <a:chExt cx="1571" cy="1192"/>
          </a:xfrm>
        </p:grpSpPr>
        <p:grpSp>
          <p:nvGrpSpPr>
            <p:cNvPr id="105762" name="Group 4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5764" name="Oval 5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5" name="Oval 6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6" name="Oval 7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7" name="Oval 8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8" name="Oval 9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9" name="Oval 10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70" name="Oval 11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5763" name="Oval 12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5477" name="Group 13"/>
          <p:cNvGrpSpPr>
            <a:grpSpLocks/>
          </p:cNvGrpSpPr>
          <p:nvPr/>
        </p:nvGrpSpPr>
        <p:grpSpPr bwMode="auto">
          <a:xfrm>
            <a:off x="3679825" y="2989263"/>
            <a:ext cx="1828800" cy="658812"/>
            <a:chOff x="1200" y="2304"/>
            <a:chExt cx="1152" cy="415"/>
          </a:xfrm>
        </p:grpSpPr>
        <p:sp>
          <p:nvSpPr>
            <p:cNvPr id="105755" name="Rectangle 14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>
                  <a:solidFill>
                    <a:schemeClr val="bg2"/>
                  </a:solidFill>
                  <a:latin typeface="Times New Roman" pitchFamily="18" charset="0"/>
                </a:rPr>
                <a:t>TLS VPN 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 err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105756" name="Group 15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105757" name="Rectangle 1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58" name="Rectangle 17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59" name="Rectangle 18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60" name="Line 19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61" name="Freeform 20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5478" name="Group 21"/>
          <p:cNvGrpSpPr>
            <a:grpSpLocks/>
          </p:cNvGrpSpPr>
          <p:nvPr/>
        </p:nvGrpSpPr>
        <p:grpSpPr bwMode="auto">
          <a:xfrm>
            <a:off x="4706938" y="3119438"/>
            <a:ext cx="2195512" cy="936625"/>
            <a:chOff x="2201" y="916"/>
            <a:chExt cx="1571" cy="1192"/>
          </a:xfrm>
        </p:grpSpPr>
        <p:grpSp>
          <p:nvGrpSpPr>
            <p:cNvPr id="105746" name="Group 2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5748" name="Oval 2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49" name="Oval 2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0" name="Oval 2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1" name="Oval 2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2" name="Oval 2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3" name="Oval 2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4" name="Oval 2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5747" name="Oval 3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5479" name="Rectangle 31"/>
          <p:cNvSpPr>
            <a:spLocks noChangeArrowheads="1"/>
          </p:cNvSpPr>
          <p:nvPr/>
        </p:nvSpPr>
        <p:spPr bwMode="auto">
          <a:xfrm>
            <a:off x="3497263" y="3573463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HTML/TLS</a:t>
            </a:r>
          </a:p>
        </p:txBody>
      </p:sp>
      <p:sp>
        <p:nvSpPr>
          <p:cNvPr id="105480" name="Line 32"/>
          <p:cNvSpPr>
            <a:spLocks noChangeShapeType="1"/>
          </p:cNvSpPr>
          <p:nvPr/>
        </p:nvSpPr>
        <p:spPr bwMode="auto">
          <a:xfrm flipV="1">
            <a:off x="4471988" y="3560763"/>
            <a:ext cx="33115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5481" name="Group 33"/>
          <p:cNvGrpSpPr>
            <a:grpSpLocks/>
          </p:cNvGrpSpPr>
          <p:nvPr/>
        </p:nvGrpSpPr>
        <p:grpSpPr bwMode="auto">
          <a:xfrm>
            <a:off x="7783513" y="3344863"/>
            <a:ext cx="749300" cy="674687"/>
            <a:chOff x="5137" y="1344"/>
            <a:chExt cx="472" cy="425"/>
          </a:xfrm>
        </p:grpSpPr>
        <p:grpSp>
          <p:nvGrpSpPr>
            <p:cNvPr id="105635" name="Group 34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105743" name="Freeform 35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44" name="Freeform 36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45" name="Freeform 37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05636" name="Freeform 38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5637" name="Group 39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105740" name="Freeform 40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41" name="Freeform 41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42" name="Freeform 42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5638" name="Group 43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105733" name="Freeform 44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4" name="Line 45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5" name="Line 46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6" name="Line 47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7" name="Line 48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8" name="Line 49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9" name="Line 50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5639" name="Group 51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105702" name="Group 52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105731" name="Freeform 53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32" name="Freeform 54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703" name="Group 55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105704" name="Freeform 56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5" name="Freeform 57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6" name="Freeform 58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7" name="Freeform 59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8" name="Freeform 60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9" name="Freeform 61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0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3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5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6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7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8" name="Line 70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9" name="Line 71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0" name="Line 72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1" name="Line 73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2" name="Line 74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3" name="Line 75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4" name="Line 76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5" name="Line 77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6" name="Line 78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7" name="Line 79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8" name="Line 80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9" name="Line 81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30" name="Line 82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5640" name="Group 83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105644" name="Group 84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105696" name="Freeform 85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97" name="Freeform 86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98" name="Freeform 87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99" name="Freeform 88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0" name="Freeform 89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1" name="Freeform 90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645" name="Group 91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105683" name="Group 92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105687" name="Freeform 93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88" name="Freeform 94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89" name="Freeform 95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0" name="Freeform 96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1" name="Freeform 97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2" name="Freeform 98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3" name="Freeform 99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4" name="Freeform 100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5" name="Freeform 101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5684" name="Group 102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105685" name="Freeform 103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86" name="Freeform 104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105646" name="Freeform 105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47" name="Freeform 106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48" name="Freeform 107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49" name="Freeform 108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0" name="Freeform 109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1" name="Freeform 110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2" name="Freeform 111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3" name="Freeform 112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4" name="Freeform 113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5" name="Freeform 114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6" name="Freeform 115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05657" name="Group 116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105673" name="Freeform 117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4" name="Freeform 118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5" name="Freeform 119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6" name="Freeform 120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7" name="Freeform 121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8" name="Freeform 122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9" name="Freeform 123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80" name="Freeform 124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81" name="Freeform 125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82" name="Freeform 126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658" name="Group 127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105659" name="Freeform 128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0" name="Freeform 129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1" name="Freeform 130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2" name="Freeform 131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3" name="Freeform 132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4" name="Freeform 133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5" name="Freeform 134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6" name="Freeform 135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7" name="Freeform 136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8" name="Freeform 137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9" name="Freeform 138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0" name="Freeform 139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1" name="Freeform 140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2" name="Freeform 141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5641" name="Group 142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105642" name="Freeform 143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43" name="Freeform 144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5482" name="Group 145"/>
          <p:cNvGrpSpPr>
            <a:grpSpLocks/>
          </p:cNvGrpSpPr>
          <p:nvPr/>
        </p:nvGrpSpPr>
        <p:grpSpPr bwMode="auto">
          <a:xfrm>
            <a:off x="84138" y="3062288"/>
            <a:ext cx="1020762" cy="787400"/>
            <a:chOff x="845" y="1296"/>
            <a:chExt cx="643" cy="496"/>
          </a:xfrm>
        </p:grpSpPr>
        <p:pic>
          <p:nvPicPr>
            <p:cNvPr id="105633" name="Picture 14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2" y="1296"/>
              <a:ext cx="196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634" name="Rectangle 147"/>
            <p:cNvSpPr>
              <a:spLocks noChangeArrowheads="1"/>
            </p:cNvSpPr>
            <p:nvPr/>
          </p:nvSpPr>
          <p:spPr bwMode="auto">
            <a:xfrm>
              <a:off x="845" y="1315"/>
              <a:ext cx="4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Clr>
                  <a:schemeClr val="bg2"/>
                </a:buClr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Server</a:t>
              </a:r>
            </a:p>
          </p:txBody>
        </p:sp>
      </p:grpSp>
      <p:sp>
        <p:nvSpPr>
          <p:cNvPr id="105483" name="Line 148"/>
          <p:cNvSpPr>
            <a:spLocks noChangeShapeType="1"/>
          </p:cNvSpPr>
          <p:nvPr/>
        </p:nvSpPr>
        <p:spPr bwMode="auto">
          <a:xfrm>
            <a:off x="1116013" y="3560763"/>
            <a:ext cx="25923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5484" name="Rectangle 149"/>
          <p:cNvSpPr>
            <a:spLocks noChangeArrowheads="1"/>
          </p:cNvSpPr>
          <p:nvPr/>
        </p:nvSpPr>
        <p:spPr bwMode="auto">
          <a:xfrm>
            <a:off x="1763713" y="3201988"/>
            <a:ext cx="13684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FTP/NFS</a:t>
            </a:r>
          </a:p>
        </p:txBody>
      </p:sp>
      <p:grpSp>
        <p:nvGrpSpPr>
          <p:cNvPr id="105485" name="Group 150"/>
          <p:cNvGrpSpPr>
            <a:grpSpLocks/>
          </p:cNvGrpSpPr>
          <p:nvPr/>
        </p:nvGrpSpPr>
        <p:grpSpPr bwMode="auto">
          <a:xfrm>
            <a:off x="755650" y="5218113"/>
            <a:ext cx="3716338" cy="990600"/>
            <a:chOff x="2201" y="916"/>
            <a:chExt cx="1571" cy="1192"/>
          </a:xfrm>
        </p:grpSpPr>
        <p:grpSp>
          <p:nvGrpSpPr>
            <p:cNvPr id="105624" name="Group 151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5626" name="Oval 152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27" name="Oval 153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28" name="Oval 154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29" name="Oval 155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30" name="Oval 156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31" name="Oval 157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32" name="Oval 158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5625" name="Oval 159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5486" name="Group 160"/>
          <p:cNvGrpSpPr>
            <a:grpSpLocks/>
          </p:cNvGrpSpPr>
          <p:nvPr/>
        </p:nvGrpSpPr>
        <p:grpSpPr bwMode="auto">
          <a:xfrm>
            <a:off x="3679825" y="5294313"/>
            <a:ext cx="1828800" cy="658812"/>
            <a:chOff x="1200" y="2304"/>
            <a:chExt cx="1152" cy="415"/>
          </a:xfrm>
        </p:grpSpPr>
        <p:sp>
          <p:nvSpPr>
            <p:cNvPr id="105617" name="Rectangle 161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>
                  <a:solidFill>
                    <a:schemeClr val="bg2"/>
                  </a:solidFill>
                  <a:latin typeface="Times New Roman" pitchFamily="18" charset="0"/>
                </a:rPr>
                <a:t>TLS VPN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 err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105618" name="Group 162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105619" name="Rectangle 16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20" name="Rectangle 164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21" name="Rectangle 165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22" name="Line 166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23" name="Freeform 167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5487" name="Group 168"/>
          <p:cNvGrpSpPr>
            <a:grpSpLocks/>
          </p:cNvGrpSpPr>
          <p:nvPr/>
        </p:nvGrpSpPr>
        <p:grpSpPr bwMode="auto">
          <a:xfrm>
            <a:off x="4706938" y="5370513"/>
            <a:ext cx="2195512" cy="990600"/>
            <a:chOff x="2201" y="916"/>
            <a:chExt cx="1571" cy="1192"/>
          </a:xfrm>
        </p:grpSpPr>
        <p:grpSp>
          <p:nvGrpSpPr>
            <p:cNvPr id="105608" name="Group 169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5610" name="Oval 170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1" name="Oval 171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2" name="Oval 172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3" name="Oval 173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4" name="Oval 174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5" name="Oval 175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6" name="Oval 176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5609" name="Oval 177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5488" name="Rectangle 178"/>
          <p:cNvSpPr>
            <a:spLocks noChangeArrowheads="1"/>
          </p:cNvSpPr>
          <p:nvPr/>
        </p:nvSpPr>
        <p:spPr bwMode="auto">
          <a:xfrm>
            <a:off x="3497263" y="5878513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IP/TLS</a:t>
            </a:r>
          </a:p>
        </p:txBody>
      </p:sp>
      <p:sp>
        <p:nvSpPr>
          <p:cNvPr id="105489" name="Line 179"/>
          <p:cNvSpPr>
            <a:spLocks noChangeShapeType="1"/>
          </p:cNvSpPr>
          <p:nvPr/>
        </p:nvSpPr>
        <p:spPr bwMode="auto">
          <a:xfrm flipV="1">
            <a:off x="4471988" y="5865813"/>
            <a:ext cx="33115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5490" name="Group 180"/>
          <p:cNvGrpSpPr>
            <a:grpSpLocks/>
          </p:cNvGrpSpPr>
          <p:nvPr/>
        </p:nvGrpSpPr>
        <p:grpSpPr bwMode="auto">
          <a:xfrm>
            <a:off x="7783513" y="5649913"/>
            <a:ext cx="749300" cy="674687"/>
            <a:chOff x="5137" y="1344"/>
            <a:chExt cx="472" cy="425"/>
          </a:xfrm>
        </p:grpSpPr>
        <p:grpSp>
          <p:nvGrpSpPr>
            <p:cNvPr id="105497" name="Group 181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105605" name="Freeform 182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6" name="Freeform 183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7" name="Freeform 184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05498" name="Freeform 185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5499" name="Group 186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105602" name="Freeform 187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3" name="Freeform 188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4" name="Freeform 189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5500" name="Group 190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105595" name="Freeform 191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96" name="Line 192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97" name="Line 193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98" name="Line 194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99" name="Line 195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0" name="Line 196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1" name="Line 197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5501" name="Group 198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105564" name="Group 199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105593" name="Freeform 200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94" name="Freeform 201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565" name="Group 202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105566" name="Freeform 203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7" name="Freeform 204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8" name="Freeform 205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9" name="Freeform 206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0" name="Freeform 207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1" name="Freeform 208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2" name="Line 209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3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4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5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6" name="Line 213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7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8" name="Line 215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9" name="Line 216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0" name="Line 217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1" name="Line 218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2" name="Line 219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3" name="Line 220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4" name="Line 221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5" name="Line 222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6" name="Line 223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7" name="Line 224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8" name="Line 225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9" name="Line 226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90" name="Line 227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91" name="Line 228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92" name="Line 229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5502" name="Group 230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105506" name="Group 231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105558" name="Freeform 232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59" name="Freeform 233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0" name="Freeform 234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1" name="Freeform 235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2" name="Freeform 236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3" name="Freeform 237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507" name="Group 238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105545" name="Group 239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105549" name="Freeform 240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0" name="Freeform 241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1" name="Freeform 242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2" name="Freeform 243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3" name="Freeform 244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4" name="Freeform 245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5" name="Freeform 246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6" name="Freeform 247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7" name="Freeform 248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5546" name="Group 249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105547" name="Freeform 250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48" name="Freeform 251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105508" name="Freeform 252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09" name="Freeform 253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0" name="Freeform 254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1" name="Freeform 255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2" name="Freeform 256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3" name="Freeform 257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4" name="Freeform 258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5" name="Freeform 259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6" name="Freeform 260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7" name="Freeform 261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8" name="Freeform 262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05519" name="Group 263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105535" name="Freeform 264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6" name="Freeform 265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7" name="Freeform 266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8" name="Freeform 267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9" name="Freeform 268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0" name="Freeform 269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1" name="Freeform 270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2" name="Freeform 271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3" name="Freeform 272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4" name="Freeform 273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520" name="Group 274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105521" name="Freeform 275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2" name="Freeform 276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3" name="Freeform 277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4" name="Freeform 278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5" name="Freeform 279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6" name="Freeform 280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7" name="Freeform 281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8" name="Freeform 282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9" name="Freeform 283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0" name="Freeform 284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1" name="Freeform 285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2" name="Freeform 286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3" name="Freeform 287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4" name="Freeform 288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5503" name="Group 289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105504" name="Freeform 290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05" name="Freeform 291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5491" name="Group 292"/>
          <p:cNvGrpSpPr>
            <a:grpSpLocks/>
          </p:cNvGrpSpPr>
          <p:nvPr/>
        </p:nvGrpSpPr>
        <p:grpSpPr bwMode="auto">
          <a:xfrm>
            <a:off x="84138" y="5367338"/>
            <a:ext cx="1020762" cy="787400"/>
            <a:chOff x="845" y="1296"/>
            <a:chExt cx="643" cy="496"/>
          </a:xfrm>
        </p:grpSpPr>
        <p:pic>
          <p:nvPicPr>
            <p:cNvPr id="105495" name="Picture 29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2" y="1296"/>
              <a:ext cx="196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496" name="Rectangle 294"/>
            <p:cNvSpPr>
              <a:spLocks noChangeArrowheads="1"/>
            </p:cNvSpPr>
            <p:nvPr/>
          </p:nvSpPr>
          <p:spPr bwMode="auto">
            <a:xfrm>
              <a:off x="845" y="1315"/>
              <a:ext cx="4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Clr>
                  <a:schemeClr val="bg2"/>
                </a:buClr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Server</a:t>
              </a:r>
            </a:p>
          </p:txBody>
        </p:sp>
      </p:grpSp>
      <p:sp>
        <p:nvSpPr>
          <p:cNvPr id="105492" name="Line 295"/>
          <p:cNvSpPr>
            <a:spLocks noChangeShapeType="1"/>
          </p:cNvSpPr>
          <p:nvPr/>
        </p:nvSpPr>
        <p:spPr bwMode="auto">
          <a:xfrm>
            <a:off x="1116013" y="5865813"/>
            <a:ext cx="25923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5493" name="Rectangle 296"/>
          <p:cNvSpPr>
            <a:spLocks noChangeArrowheads="1"/>
          </p:cNvSpPr>
          <p:nvPr/>
        </p:nvSpPr>
        <p:spPr bwMode="auto">
          <a:xfrm>
            <a:off x="1763713" y="5507038"/>
            <a:ext cx="13684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IP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7C7575D-C09A-B87E-07B5-5A8613C2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332"/>
            <a:ext cx="8229600" cy="734042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  <a:latin typeface="Times New Roman" pitchFamily="18" charset="0"/>
              </a:rPr>
              <a:t>TLS VPN</a:t>
            </a:r>
            <a:endParaRPr lang="en-GB" sz="3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9DC57CDF-88C9-4166-B397-1782F1ECC2F9}" type="slidenum">
              <a:rPr lang="fr-FR">
                <a:latin typeface="+mn-lt"/>
              </a:rPr>
              <a:pPr defTabSz="762000">
                <a:defRPr/>
              </a:pPr>
              <a:t>47</a:t>
            </a:fld>
            <a:endParaRPr lang="fr-FR">
              <a:latin typeface="+mn-lt"/>
            </a:endParaRPr>
          </a:p>
        </p:txBody>
      </p:sp>
      <p:sp>
        <p:nvSpPr>
          <p:cNvPr id="106499" name="Rectangle 2"/>
          <p:cNvSpPr>
            <a:spLocks noChangeArrowheads="1"/>
          </p:cNvSpPr>
          <p:nvPr/>
        </p:nvSpPr>
        <p:spPr bwMode="auto">
          <a:xfrm>
            <a:off x="609600" y="1484313"/>
            <a:ext cx="8077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Advantages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/drawbacks of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clientless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TLS VPN: </a:t>
            </a: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ZapfDingbats" pitchFamily="82" charset="2"/>
              <a:buChar char="J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No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need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to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install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specific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clients</a:t>
            </a: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ZapfDingbats" pitchFamily="82" charset="2"/>
              <a:buChar char="J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Easy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management</a:t>
            </a: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ZapfDingbats" pitchFamily="82" charset="2"/>
              <a:buChar char="J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Lower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costs</a:t>
            </a:r>
            <a:endParaRPr lang="fr-FR" sz="20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L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Restricted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access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to « 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webised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 » applications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endParaRPr lang="fr-FR" sz="20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Advantages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/drawbacks of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VPN/TLS (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with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client)</a:t>
            </a: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ZapfDingbats" pitchFamily="82" charset="2"/>
              <a:buChar char="J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Access to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private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network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similar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to local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connection</a:t>
            </a:r>
            <a:endParaRPr lang="fr-FR" sz="20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L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Sometimes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need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to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install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and manage an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/VPN client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within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the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nomad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5C8A68B-AA0D-DDA1-BAE0-4605A5B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332"/>
            <a:ext cx="8229600" cy="734042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  <a:latin typeface="Times New Roman" pitchFamily="18" charset="0"/>
              </a:rPr>
              <a:t>TLS VPN</a:t>
            </a:r>
            <a:endParaRPr lang="en-GB" sz="3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333D-5648-82F6-76B9-7CCC60F4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32" y="16808"/>
            <a:ext cx="8229600" cy="1203325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+mn-lt"/>
              </a:rPr>
              <a:t>Security protocols</a:t>
            </a:r>
            <a:br>
              <a:rPr lang="en-US" sz="3600" dirty="0">
                <a:solidFill>
                  <a:schemeClr val="bg2"/>
                </a:solidFill>
                <a:latin typeface="+mn-lt"/>
              </a:rPr>
            </a:br>
            <a:r>
              <a:rPr lang="en-US" sz="3600" dirty="0">
                <a:solidFill>
                  <a:schemeClr val="bg2"/>
                </a:solidFill>
                <a:latin typeface="+mn-lt"/>
              </a:rPr>
              <a:t>Advantages and drawbacks</a:t>
            </a:r>
            <a:endParaRPr lang="en-GB" sz="36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idx="1"/>
          </p:nvPr>
        </p:nvSpPr>
        <p:spPr bwMode="auto"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IPsec advantages: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Common solution for all the applications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Adapted to VPN (site to site and nomads)</a:t>
            </a:r>
          </a:p>
          <a:p>
            <a:pPr marL="190500" lvl="1" indent="0" eaLnBrk="1" hangingPunct="1">
              <a:buClr>
                <a:srgbClr val="C0FEF9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IPsec drawbacks: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Heavy to manage (application-level IKE module)</a:t>
            </a:r>
          </a:p>
          <a:p>
            <a:pPr marL="190500" lvl="1" indent="0" eaLnBrk="1" hangingPunct="1">
              <a:buClr>
                <a:schemeClr val="bg2"/>
              </a:buClr>
              <a:buFontTx/>
              <a:buNone/>
            </a:pPr>
            <a:endParaRPr lang="en-US" sz="2400" dirty="0">
              <a:solidFill>
                <a:schemeClr val="bg2"/>
              </a:solidFill>
            </a:endParaRPr>
          </a:p>
          <a:p>
            <a:pPr marL="0" indent="0" eaLnBrk="1" hangingPunct="1">
              <a:buClr>
                <a:srgbClr val="C0FEF9"/>
              </a:buClr>
              <a:buFontTx/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F4577C2B-D602-474F-B90E-DC38E893503D}" type="slidenum">
              <a:rPr lang="fr-FR">
                <a:latin typeface="+mn-lt"/>
              </a:rPr>
              <a:pPr defTabSz="762000">
                <a:defRPr/>
              </a:pPr>
              <a:t>48</a:t>
            </a:fld>
            <a:endParaRPr lang="fr-FR">
              <a:latin typeface="+mn-l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DD4BF579-5EFD-4DA6-8248-A00206942131}" type="slidenum">
              <a:rPr lang="fr-FR">
                <a:latin typeface="+mn-lt"/>
              </a:rPr>
              <a:pPr defTabSz="762000">
                <a:defRPr/>
              </a:pPr>
              <a:t>49</a:t>
            </a:fld>
            <a:endParaRPr lang="fr-FR">
              <a:latin typeface="+mn-lt"/>
            </a:endParaRP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457200" y="1628775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TLS advantages: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The most common solution (included by default in browsers)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Largely used for nomads’ remote access protection (VPN)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en-US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TLS drawbacks: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According to TLS VPN solutions, access limited to certain applications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99125-20EA-22AA-3DE5-6D13DE38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32" y="16808"/>
            <a:ext cx="8229600" cy="1203325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+mn-lt"/>
              </a:rPr>
              <a:t>Security protocols</a:t>
            </a:r>
            <a:br>
              <a:rPr lang="en-US" sz="3600" dirty="0">
                <a:solidFill>
                  <a:schemeClr val="bg2"/>
                </a:solidFill>
                <a:latin typeface="+mn-lt"/>
              </a:rPr>
            </a:br>
            <a:r>
              <a:rPr lang="en-US" sz="3600" dirty="0">
                <a:solidFill>
                  <a:schemeClr val="bg2"/>
                </a:solidFill>
                <a:latin typeface="+mn-lt"/>
              </a:rPr>
              <a:t>Advantages and drawbacks</a:t>
            </a:r>
            <a:endParaRPr lang="en-GB" sz="36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ACACBC07-A364-41C1-865B-2B3113E31DAB}" type="slidenum">
              <a:rPr lang="fr-FR">
                <a:latin typeface="+mn-lt"/>
              </a:rPr>
              <a:pPr defTabSz="762000">
                <a:defRPr/>
              </a:pPr>
              <a:t>5</a:t>
            </a:fld>
            <a:endParaRPr lang="fr-FR">
              <a:latin typeface="+mn-lt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28775"/>
            <a:ext cx="77724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sz="2800" dirty="0">
                <a:solidFill>
                  <a:schemeClr val="bg2"/>
                </a:solidFill>
              </a:rPr>
              <a:t>Advantages of symmetric cryptography: 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r>
              <a:rPr lang="en-US" sz="2000" dirty="0">
                <a:solidFill>
                  <a:schemeClr val="bg2"/>
                </a:solidFill>
              </a:rPr>
              <a:t>Fast ciphering/deciphering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r>
              <a:rPr lang="en-US" sz="2000" dirty="0">
                <a:solidFill>
                  <a:schemeClr val="bg2"/>
                </a:solidFill>
              </a:rPr>
              <a:t>Longer is the key, more robust is the algorithm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endParaRPr lang="en-US" sz="20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sz="2800" dirty="0">
                <a:solidFill>
                  <a:schemeClr val="bg2"/>
                </a:solidFill>
              </a:rPr>
              <a:t>Drawbacks:</a:t>
            </a:r>
            <a:endParaRPr lang="en-US" sz="20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r>
              <a:rPr lang="en-US" sz="2000" dirty="0">
                <a:solidFill>
                  <a:schemeClr val="bg2"/>
                </a:solidFill>
              </a:rPr>
              <a:t>A secret key to be distributed between users: 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r>
              <a:rPr lang="en-US" sz="2000" dirty="0">
                <a:solidFill>
                  <a:schemeClr val="bg2"/>
                </a:solidFill>
              </a:rPr>
              <a:t>In case each pair of users are sharing a symmetric key:</a:t>
            </a:r>
          </a:p>
          <a:p>
            <a:pPr lvl="1"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r>
              <a:rPr lang="en-US" sz="1800" dirty="0">
                <a:solidFill>
                  <a:schemeClr val="bg2"/>
                </a:solidFill>
              </a:rPr>
              <a:t>A huge number of keys to be managed</a:t>
            </a:r>
          </a:p>
          <a:p>
            <a:pPr lvl="1"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r>
              <a:rPr lang="en-US" sz="1800" dirty="0">
                <a:solidFill>
                  <a:schemeClr val="bg2"/>
                </a:solidFill>
              </a:rPr>
              <a:t>For n users, a total of n*(n-1)/2 keys are needed for enabling any user to communicate with any other user</a:t>
            </a:r>
          </a:p>
          <a:p>
            <a:pPr lvl="1"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A4E13-D096-6B48-F4A8-642220F4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92572A88-460C-404F-BE85-B39E7B3864C9}" type="slidenum">
              <a:rPr lang="fr-FR">
                <a:latin typeface="+mn-lt"/>
              </a:rPr>
              <a:pPr defTabSz="762000">
                <a:defRPr/>
              </a:pPr>
              <a:t>6</a:t>
            </a:fld>
            <a:endParaRPr lang="fr-FR">
              <a:latin typeface="+mn-lt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097267"/>
            <a:ext cx="8610600" cy="320143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Tx/>
              <a:buFont typeface="Monotype Sorts" pitchFamily="2" charset="2"/>
              <a:buNone/>
            </a:pPr>
            <a:r>
              <a:rPr lang="en-US" sz="2400" dirty="0">
                <a:solidFill>
                  <a:schemeClr val="bg2"/>
                </a:solidFill>
              </a:rPr>
              <a:t>Asymmetric cryptography (public keys)</a:t>
            </a:r>
          </a:p>
          <a:p>
            <a:pPr>
              <a:buClr>
                <a:schemeClr val="bg2"/>
              </a:buClr>
              <a:buSzTx/>
            </a:pPr>
            <a:r>
              <a:rPr lang="en-US" sz="2000" dirty="0">
                <a:solidFill>
                  <a:schemeClr val="bg2"/>
                </a:solidFill>
              </a:rPr>
              <a:t>A pair of keys: one public key (</a:t>
            </a:r>
            <a:r>
              <a:rPr lang="en-US" sz="2000" dirty="0" err="1">
                <a:solidFill>
                  <a:schemeClr val="bg2"/>
                </a:solidFill>
              </a:rPr>
              <a:t>K</a:t>
            </a:r>
            <a:r>
              <a:rPr lang="en-US" sz="2000" baseline="-25000" dirty="0" err="1">
                <a:solidFill>
                  <a:schemeClr val="bg2"/>
                </a:solidFill>
              </a:rPr>
              <a:t>pA</a:t>
            </a:r>
            <a:r>
              <a:rPr lang="en-US" sz="2000" dirty="0">
                <a:solidFill>
                  <a:schemeClr val="bg2"/>
                </a:solidFill>
              </a:rPr>
              <a:t>) and one private key (</a:t>
            </a:r>
            <a:r>
              <a:rPr lang="en-US" sz="2000" dirty="0" err="1">
                <a:solidFill>
                  <a:schemeClr val="bg2"/>
                </a:solidFill>
              </a:rPr>
              <a:t>K</a:t>
            </a:r>
            <a:r>
              <a:rPr lang="en-US" sz="2000" baseline="-25000" dirty="0" err="1">
                <a:solidFill>
                  <a:schemeClr val="bg2"/>
                </a:solidFill>
              </a:rPr>
              <a:t>sA</a:t>
            </a:r>
            <a:r>
              <a:rPr lang="en-US" sz="2000" dirty="0">
                <a:solidFill>
                  <a:schemeClr val="bg2"/>
                </a:solidFill>
              </a:rPr>
              <a:t>)</a:t>
            </a:r>
          </a:p>
          <a:p>
            <a:pPr lvl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complementary keys: Enciphering with one of the key requires deciphering with the other key</a:t>
            </a:r>
          </a:p>
          <a:p>
            <a:pPr lvl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private key known by only one entity</a:t>
            </a:r>
          </a:p>
          <a:p>
            <a:pPr lvl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public key to be known by anybody</a:t>
            </a:r>
          </a:p>
          <a:p>
            <a:pPr>
              <a:buClr>
                <a:schemeClr val="bg2"/>
              </a:buClr>
              <a:buSzTx/>
            </a:pPr>
            <a:r>
              <a:rPr lang="en-US" sz="2000" dirty="0">
                <a:solidFill>
                  <a:schemeClr val="bg2"/>
                </a:solidFill>
              </a:rPr>
              <a:t>Widely known: RSA </a:t>
            </a:r>
            <a:r>
              <a:rPr lang="en-US" sz="1800" dirty="0">
                <a:solidFill>
                  <a:schemeClr val="bg2"/>
                </a:solidFill>
              </a:rPr>
              <a:t>(</a:t>
            </a:r>
            <a:r>
              <a:rPr lang="en-US" sz="1800" dirty="0" err="1">
                <a:solidFill>
                  <a:schemeClr val="bg2"/>
                </a:solidFill>
              </a:rPr>
              <a:t>Rivest</a:t>
            </a:r>
            <a:r>
              <a:rPr lang="en-US" sz="1800" dirty="0">
                <a:solidFill>
                  <a:schemeClr val="bg2"/>
                </a:solidFill>
              </a:rPr>
              <a:t>, Shamir, </a:t>
            </a:r>
            <a:r>
              <a:rPr lang="en-US" sz="1800" dirty="0" err="1">
                <a:solidFill>
                  <a:schemeClr val="bg2"/>
                </a:solidFill>
              </a:rPr>
              <a:t>Adleman</a:t>
            </a:r>
            <a:r>
              <a:rPr lang="en-US" sz="1800" dirty="0">
                <a:solidFill>
                  <a:schemeClr val="bg2"/>
                </a:solidFill>
              </a:rPr>
              <a:t>)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1800" dirty="0">
                <a:solidFill>
                  <a:schemeClr val="bg2"/>
                </a:solidFill>
              </a:rPr>
              <a:t>ECC (Elliptic Curve Cryptography), NTRU</a:t>
            </a:r>
            <a:endParaRPr lang="en-US" sz="2000" dirty="0">
              <a:solidFill>
                <a:schemeClr val="bg2"/>
              </a:solidFill>
            </a:endParaRP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2787650" y="4149725"/>
            <a:ext cx="736600" cy="1201738"/>
            <a:chOff x="1788" y="2235"/>
            <a:chExt cx="464" cy="901"/>
          </a:xfrm>
        </p:grpSpPr>
        <p:sp>
          <p:nvSpPr>
            <p:cNvPr id="463876" name="Freeform 4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30771" name="Group 5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30772" name="Group 6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30782" name="Freeform 7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0783" name="Freeform 8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30773" name="Group 9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30774" name="Freeform 10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0775" name="Freeform 11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30776" name="Group 12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3077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solidFill>
                    <a:schemeClr val="tx2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7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solidFill>
                    <a:schemeClr val="tx2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79" name="Freeform 15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80" name="Freeform 16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81" name="Freeform 17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30725" name="Group 18"/>
          <p:cNvGrpSpPr>
            <a:grpSpLocks/>
          </p:cNvGrpSpPr>
          <p:nvPr/>
        </p:nvGrpSpPr>
        <p:grpSpPr bwMode="auto">
          <a:xfrm>
            <a:off x="4006850" y="4987925"/>
            <a:ext cx="1219200" cy="1741488"/>
            <a:chOff x="1824" y="2880"/>
            <a:chExt cx="768" cy="1097"/>
          </a:xfrm>
        </p:grpSpPr>
        <p:grpSp>
          <p:nvGrpSpPr>
            <p:cNvPr id="30763" name="Group 19"/>
            <p:cNvGrpSpPr>
              <a:grpSpLocks/>
            </p:cNvGrpSpPr>
            <p:nvPr/>
          </p:nvGrpSpPr>
          <p:grpSpPr bwMode="auto">
            <a:xfrm>
              <a:off x="1824" y="2880"/>
              <a:ext cx="768" cy="1097"/>
              <a:chOff x="2578" y="1478"/>
              <a:chExt cx="662" cy="725"/>
            </a:xfrm>
          </p:grpSpPr>
          <p:sp>
            <p:nvSpPr>
              <p:cNvPr id="30765" name="Freeform 20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66" name="Freeform 21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67" name="Freeform 22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68" name="Freeform 23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69" name="Freeform 24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0764" name="Text Box 25"/>
            <p:cNvSpPr txBox="1">
              <a:spLocks noChangeArrowheads="1"/>
            </p:cNvSpPr>
            <p:nvPr/>
          </p:nvSpPr>
          <p:spPr bwMode="auto">
            <a:xfrm>
              <a:off x="1943" y="3216"/>
              <a:ext cx="505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«  ’@{][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~&amp;/:§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30726" name="Text Box 26"/>
          <p:cNvSpPr txBox="1">
            <a:spLocks noChangeArrowheads="1"/>
          </p:cNvSpPr>
          <p:nvPr/>
        </p:nvSpPr>
        <p:spPr bwMode="auto">
          <a:xfrm>
            <a:off x="2711450" y="5461000"/>
            <a:ext cx="1143000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grpSp>
        <p:nvGrpSpPr>
          <p:cNvPr id="30727" name="Group 27"/>
          <p:cNvGrpSpPr>
            <a:grpSpLocks/>
          </p:cNvGrpSpPr>
          <p:nvPr/>
        </p:nvGrpSpPr>
        <p:grpSpPr bwMode="auto">
          <a:xfrm>
            <a:off x="5632450" y="4149725"/>
            <a:ext cx="736600" cy="1201738"/>
            <a:chOff x="1788" y="2235"/>
            <a:chExt cx="464" cy="901"/>
          </a:xfrm>
        </p:grpSpPr>
        <p:sp>
          <p:nvSpPr>
            <p:cNvPr id="463900" name="Freeform 28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414C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30750" name="Group 29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30751" name="Group 30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30761" name="Freeform 31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0762" name="Freeform 32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30752" name="Group 33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30753" name="Freeform 34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0754" name="Freeform 35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30755" name="Group 36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30756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solidFill>
                    <a:srgbClr val="FF414C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57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solidFill>
                    <a:srgbClr val="FF414C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58" name="Freeform 39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59" name="Freeform 40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60" name="Freeform 41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sp>
        <p:nvSpPr>
          <p:cNvPr id="30728" name="Text Box 42"/>
          <p:cNvSpPr txBox="1">
            <a:spLocks noChangeArrowheads="1"/>
          </p:cNvSpPr>
          <p:nvPr/>
        </p:nvSpPr>
        <p:spPr bwMode="auto">
          <a:xfrm>
            <a:off x="5530850" y="5445125"/>
            <a:ext cx="1143000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sp>
        <p:nvSpPr>
          <p:cNvPr id="30729" name="WordArt 43"/>
          <p:cNvSpPr>
            <a:spLocks noChangeArrowheads="1" noChangeShapeType="1" noTextEdit="1"/>
          </p:cNvSpPr>
          <p:nvPr/>
        </p:nvSpPr>
        <p:spPr bwMode="auto">
          <a:xfrm>
            <a:off x="2787650" y="4683125"/>
            <a:ext cx="900113" cy="552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KpB</a:t>
            </a:r>
          </a:p>
        </p:txBody>
      </p:sp>
      <p:sp>
        <p:nvSpPr>
          <p:cNvPr id="30730" name="WordArt 44"/>
          <p:cNvSpPr>
            <a:spLocks noChangeArrowheads="1" noChangeShapeType="1" noTextEdit="1"/>
          </p:cNvSpPr>
          <p:nvPr/>
        </p:nvSpPr>
        <p:spPr bwMode="auto">
          <a:xfrm>
            <a:off x="5607050" y="4683125"/>
            <a:ext cx="85725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KsB</a:t>
            </a:r>
          </a:p>
        </p:txBody>
      </p:sp>
      <p:sp>
        <p:nvSpPr>
          <p:cNvPr id="30731" name="AutoShape 45"/>
          <p:cNvSpPr>
            <a:spLocks noChangeArrowheads="1"/>
          </p:cNvSpPr>
          <p:nvPr/>
        </p:nvSpPr>
        <p:spPr bwMode="auto">
          <a:xfrm>
            <a:off x="2668588" y="5970588"/>
            <a:ext cx="1295400" cy="652462"/>
          </a:xfrm>
          <a:custGeom>
            <a:avLst/>
            <a:gdLst>
              <a:gd name="T0" fmla="*/ 58266006 w 21600"/>
              <a:gd name="T1" fmla="*/ 0 h 21600"/>
              <a:gd name="T2" fmla="*/ 0 w 21600"/>
              <a:gd name="T3" fmla="*/ 9854321 h 21600"/>
              <a:gd name="T4" fmla="*/ 58266006 w 21600"/>
              <a:gd name="T5" fmla="*/ 19708642 h 21600"/>
              <a:gd name="T6" fmla="*/ 77688019 w 21600"/>
              <a:gd name="T7" fmla="*/ 985432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32" name="AutoShape 46"/>
          <p:cNvSpPr>
            <a:spLocks noChangeArrowheads="1"/>
          </p:cNvSpPr>
          <p:nvPr/>
        </p:nvSpPr>
        <p:spPr bwMode="auto">
          <a:xfrm>
            <a:off x="5476875" y="5975350"/>
            <a:ext cx="1295400" cy="652463"/>
          </a:xfrm>
          <a:custGeom>
            <a:avLst/>
            <a:gdLst>
              <a:gd name="T0" fmla="*/ 58266006 w 21600"/>
              <a:gd name="T1" fmla="*/ 0 h 21600"/>
              <a:gd name="T2" fmla="*/ 0 w 21600"/>
              <a:gd name="T3" fmla="*/ 9854366 h 21600"/>
              <a:gd name="T4" fmla="*/ 58266006 w 21600"/>
              <a:gd name="T5" fmla="*/ 19708703 h 21600"/>
              <a:gd name="T6" fmla="*/ 77688019 w 21600"/>
              <a:gd name="T7" fmla="*/ 985436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0733" name="Group 47"/>
          <p:cNvGrpSpPr>
            <a:grpSpLocks/>
          </p:cNvGrpSpPr>
          <p:nvPr/>
        </p:nvGrpSpPr>
        <p:grpSpPr bwMode="auto">
          <a:xfrm>
            <a:off x="1408113" y="5026025"/>
            <a:ext cx="1219200" cy="1741488"/>
            <a:chOff x="48" y="2887"/>
            <a:chExt cx="768" cy="1097"/>
          </a:xfrm>
        </p:grpSpPr>
        <p:grpSp>
          <p:nvGrpSpPr>
            <p:cNvPr id="30742" name="Group 48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30744" name="Freeform 49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45" name="Freeform 50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46" name="Freeform 51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47" name="Freeform 52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48" name="Freeform 53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0743" name="Text Box 54"/>
            <p:cNvSpPr txBox="1">
              <a:spLocks noChangeArrowheads="1"/>
            </p:cNvSpPr>
            <p:nvPr/>
          </p:nvSpPr>
          <p:spPr bwMode="auto">
            <a:xfrm>
              <a:off x="192" y="3128"/>
              <a:ext cx="599" cy="5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This is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my 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message</a:t>
              </a:r>
            </a:p>
          </p:txBody>
        </p:sp>
      </p:grpSp>
      <p:grpSp>
        <p:nvGrpSpPr>
          <p:cNvPr id="30734" name="Group 55"/>
          <p:cNvGrpSpPr>
            <a:grpSpLocks/>
          </p:cNvGrpSpPr>
          <p:nvPr/>
        </p:nvGrpSpPr>
        <p:grpSpPr bwMode="auto">
          <a:xfrm>
            <a:off x="6804025" y="5026025"/>
            <a:ext cx="1219200" cy="1741488"/>
            <a:chOff x="48" y="2887"/>
            <a:chExt cx="768" cy="1097"/>
          </a:xfrm>
        </p:grpSpPr>
        <p:grpSp>
          <p:nvGrpSpPr>
            <p:cNvPr id="30735" name="Group 56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30737" name="Freeform 57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38" name="Freeform 58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39" name="Freeform 59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40" name="Freeform 60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41" name="Freeform 61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0736" name="Text Box 62"/>
            <p:cNvSpPr txBox="1">
              <a:spLocks noChangeArrowheads="1"/>
            </p:cNvSpPr>
            <p:nvPr/>
          </p:nvSpPr>
          <p:spPr bwMode="auto">
            <a:xfrm>
              <a:off x="192" y="3128"/>
              <a:ext cx="599" cy="5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This is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my 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message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1D623F-A54B-133F-67AD-BA01B8D9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9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7" name="Group 2"/>
          <p:cNvGrpSpPr>
            <a:grpSpLocks/>
          </p:cNvGrpSpPr>
          <p:nvPr/>
        </p:nvGrpSpPr>
        <p:grpSpPr bwMode="auto">
          <a:xfrm>
            <a:off x="3097213" y="1924744"/>
            <a:ext cx="654050" cy="847725"/>
            <a:chOff x="1788" y="2235"/>
            <a:chExt cx="464" cy="901"/>
          </a:xfrm>
        </p:grpSpPr>
        <p:sp>
          <p:nvSpPr>
            <p:cNvPr id="465923" name="Freeform 3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31861" name="Group 4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31862" name="Group 5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31872" name="Freeform 6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73" name="Freeform 7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31863" name="Group 8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31864" name="Freeform 9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65" name="Freeform 10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31866" name="Group 11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31867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solidFill>
                    <a:schemeClr val="tx2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6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solidFill>
                    <a:schemeClr val="tx2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69" name="Freeform 14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70" name="Freeform 15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71" name="Freeform 16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31748" name="Group 17"/>
          <p:cNvGrpSpPr>
            <a:grpSpLocks/>
          </p:cNvGrpSpPr>
          <p:nvPr/>
        </p:nvGrpSpPr>
        <p:grpSpPr bwMode="auto">
          <a:xfrm>
            <a:off x="6681788" y="2516882"/>
            <a:ext cx="1147762" cy="1228725"/>
            <a:chOff x="48" y="2887"/>
            <a:chExt cx="815" cy="1097"/>
          </a:xfrm>
        </p:grpSpPr>
        <p:grpSp>
          <p:nvGrpSpPr>
            <p:cNvPr id="31853" name="Group 18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31855" name="Freeform 19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6" name="Freeform 20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7" name="Freeform 21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8" name="Freeform 22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9" name="Freeform 23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1854" name="Text Box 24"/>
            <p:cNvSpPr txBox="1">
              <a:spLocks noChangeArrowheads="1"/>
            </p:cNvSpPr>
            <p:nvPr/>
          </p:nvSpPr>
          <p:spPr bwMode="auto">
            <a:xfrm>
              <a:off x="193" y="3128"/>
              <a:ext cx="670" cy="7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This is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my 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message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grpSp>
        <p:nvGrpSpPr>
          <p:cNvPr id="31749" name="Group 25"/>
          <p:cNvGrpSpPr>
            <a:grpSpLocks/>
          </p:cNvGrpSpPr>
          <p:nvPr/>
        </p:nvGrpSpPr>
        <p:grpSpPr bwMode="auto">
          <a:xfrm>
            <a:off x="4179888" y="2516882"/>
            <a:ext cx="1081087" cy="1228725"/>
            <a:chOff x="1824" y="2880"/>
            <a:chExt cx="768" cy="1097"/>
          </a:xfrm>
        </p:grpSpPr>
        <p:grpSp>
          <p:nvGrpSpPr>
            <p:cNvPr id="31846" name="Group 26"/>
            <p:cNvGrpSpPr>
              <a:grpSpLocks/>
            </p:cNvGrpSpPr>
            <p:nvPr/>
          </p:nvGrpSpPr>
          <p:grpSpPr bwMode="auto">
            <a:xfrm>
              <a:off x="1824" y="2880"/>
              <a:ext cx="768" cy="1097"/>
              <a:chOff x="2578" y="1478"/>
              <a:chExt cx="662" cy="725"/>
            </a:xfrm>
          </p:grpSpPr>
          <p:sp>
            <p:nvSpPr>
              <p:cNvPr id="31848" name="Freeform 27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49" name="Freeform 28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0" name="Freeform 29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1" name="Freeform 30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2" name="Freeform 31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1847" name="Text Box 32"/>
            <p:cNvSpPr txBox="1">
              <a:spLocks noChangeArrowheads="1"/>
            </p:cNvSpPr>
            <p:nvPr/>
          </p:nvSpPr>
          <p:spPr bwMode="auto">
            <a:xfrm>
              <a:off x="1944" y="3217"/>
              <a:ext cx="569" cy="51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«  ’@{][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~&amp;/:§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31750" name="Text Box 33"/>
          <p:cNvSpPr txBox="1">
            <a:spLocks noChangeArrowheads="1"/>
          </p:cNvSpPr>
          <p:nvPr/>
        </p:nvSpPr>
        <p:spPr bwMode="auto">
          <a:xfrm>
            <a:off x="3028950" y="2850257"/>
            <a:ext cx="1014413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grpSp>
        <p:nvGrpSpPr>
          <p:cNvPr id="31751" name="Group 34"/>
          <p:cNvGrpSpPr>
            <a:grpSpLocks/>
          </p:cNvGrpSpPr>
          <p:nvPr/>
        </p:nvGrpSpPr>
        <p:grpSpPr bwMode="auto">
          <a:xfrm>
            <a:off x="5622925" y="1924744"/>
            <a:ext cx="654050" cy="847725"/>
            <a:chOff x="1788" y="2235"/>
            <a:chExt cx="464" cy="901"/>
          </a:xfrm>
        </p:grpSpPr>
        <p:sp>
          <p:nvSpPr>
            <p:cNvPr id="465955" name="Freeform 35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414C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31833" name="Group 36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31834" name="Group 37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31844" name="Freeform 38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45" name="Freeform 39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31835" name="Group 40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31836" name="Freeform 41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37" name="Freeform 42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31838" name="Group 43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31839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solidFill>
                    <a:srgbClr val="FF414C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40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solidFill>
                    <a:srgbClr val="FF414C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41" name="Freeform 46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42" name="Freeform 47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43" name="Freeform 48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sp>
        <p:nvSpPr>
          <p:cNvPr id="31752" name="Text Box 49"/>
          <p:cNvSpPr txBox="1">
            <a:spLocks noChangeArrowheads="1"/>
          </p:cNvSpPr>
          <p:nvPr/>
        </p:nvSpPr>
        <p:spPr bwMode="auto">
          <a:xfrm>
            <a:off x="5532438" y="2839144"/>
            <a:ext cx="1012825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sp>
        <p:nvSpPr>
          <p:cNvPr id="31753" name="AutoShape 50"/>
          <p:cNvSpPr>
            <a:spLocks noChangeArrowheads="1"/>
          </p:cNvSpPr>
          <p:nvPr/>
        </p:nvSpPr>
        <p:spPr bwMode="auto">
          <a:xfrm>
            <a:off x="5464175" y="3369369"/>
            <a:ext cx="1150938" cy="460375"/>
          </a:xfrm>
          <a:custGeom>
            <a:avLst/>
            <a:gdLst>
              <a:gd name="T0" fmla="*/ 45995049 w 21600"/>
              <a:gd name="T1" fmla="*/ 0 h 21600"/>
              <a:gd name="T2" fmla="*/ 0 w 21600"/>
              <a:gd name="T3" fmla="*/ 4906148 h 21600"/>
              <a:gd name="T4" fmla="*/ 45995049 w 21600"/>
              <a:gd name="T5" fmla="*/ 9812274 h 21600"/>
              <a:gd name="T6" fmla="*/ 61326777 w 21600"/>
              <a:gd name="T7" fmla="*/ 490614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4" name="AutoShape 51"/>
          <p:cNvSpPr>
            <a:spLocks noChangeArrowheads="1"/>
          </p:cNvSpPr>
          <p:nvPr/>
        </p:nvSpPr>
        <p:spPr bwMode="auto">
          <a:xfrm>
            <a:off x="2962275" y="3369369"/>
            <a:ext cx="1149350" cy="460375"/>
          </a:xfrm>
          <a:custGeom>
            <a:avLst/>
            <a:gdLst>
              <a:gd name="T0" fmla="*/ 45868214 w 21600"/>
              <a:gd name="T1" fmla="*/ 0 h 21600"/>
              <a:gd name="T2" fmla="*/ 0 w 21600"/>
              <a:gd name="T3" fmla="*/ 4906148 h 21600"/>
              <a:gd name="T4" fmla="*/ 45868214 w 21600"/>
              <a:gd name="T5" fmla="*/ 9812274 h 21600"/>
              <a:gd name="T6" fmla="*/ 61157663 w 21600"/>
              <a:gd name="T7" fmla="*/ 490614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5" name="Rectangle 5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15144"/>
            <a:ext cx="89916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</a:rPr>
              <a:t>Message ’s confidentiality: receiver’s public key/private key</a:t>
            </a:r>
          </a:p>
        </p:txBody>
      </p:sp>
      <p:sp>
        <p:nvSpPr>
          <p:cNvPr id="31756" name="WordArt 53"/>
          <p:cNvSpPr>
            <a:spLocks noChangeArrowheads="1" noChangeShapeType="1" noTextEdit="1"/>
          </p:cNvSpPr>
          <p:nvPr/>
        </p:nvSpPr>
        <p:spPr bwMode="auto">
          <a:xfrm>
            <a:off x="5562600" y="2305744"/>
            <a:ext cx="85725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KsB</a:t>
            </a:r>
          </a:p>
        </p:txBody>
      </p:sp>
      <p:sp>
        <p:nvSpPr>
          <p:cNvPr id="31757" name="WordArt 54"/>
          <p:cNvSpPr>
            <a:spLocks noChangeArrowheads="1" noChangeShapeType="1" noTextEdit="1"/>
          </p:cNvSpPr>
          <p:nvPr/>
        </p:nvSpPr>
        <p:spPr bwMode="auto">
          <a:xfrm>
            <a:off x="2971800" y="2229544"/>
            <a:ext cx="9144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KpB</a:t>
            </a:r>
          </a:p>
        </p:txBody>
      </p:sp>
      <p:grpSp>
        <p:nvGrpSpPr>
          <p:cNvPr id="31758" name="Group 55"/>
          <p:cNvGrpSpPr>
            <a:grpSpLocks/>
          </p:cNvGrpSpPr>
          <p:nvPr/>
        </p:nvGrpSpPr>
        <p:grpSpPr bwMode="auto">
          <a:xfrm>
            <a:off x="457200" y="4134544"/>
            <a:ext cx="9601200" cy="4191000"/>
            <a:chOff x="96" y="2352"/>
            <a:chExt cx="6048" cy="2640"/>
          </a:xfrm>
        </p:grpSpPr>
        <p:sp>
          <p:nvSpPr>
            <p:cNvPr id="31773" name="Rectangle 56"/>
            <p:cNvSpPr>
              <a:spLocks noChangeArrowheads="1"/>
            </p:cNvSpPr>
            <p:nvPr/>
          </p:nvSpPr>
          <p:spPr bwMode="auto">
            <a:xfrm>
              <a:off x="96" y="2352"/>
              <a:ext cx="6048" cy="26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342900" indent="-3429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C0FEF9"/>
                </a:buClr>
                <a:buSzPct val="70000"/>
                <a:buFont typeface="Monotype Sorts" pitchFamily="2" charset="2"/>
                <a:buNone/>
              </a:pPr>
              <a:r>
                <a:rPr lang="en-US" sz="2400">
                  <a:solidFill>
                    <a:schemeClr val="bg2"/>
                  </a:solidFill>
                  <a:latin typeface="Times New Roman" pitchFamily="18" charset="0"/>
                </a:rPr>
                <a:t>Sender ’s authentication: sender ’s public key/private key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C0FEF9"/>
                </a:buClr>
                <a:buSzPct val="70000"/>
                <a:buFont typeface="Monotype Sorts" pitchFamily="2" charset="2"/>
                <a:buNone/>
              </a:pPr>
              <a:endParaRPr lang="en-US" sz="20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31774" name="Group 57"/>
            <p:cNvGrpSpPr>
              <a:grpSpLocks/>
            </p:cNvGrpSpPr>
            <p:nvPr/>
          </p:nvGrpSpPr>
          <p:grpSpPr bwMode="auto">
            <a:xfrm>
              <a:off x="1759" y="2688"/>
              <a:ext cx="412" cy="534"/>
              <a:chOff x="1788" y="2235"/>
              <a:chExt cx="464" cy="901"/>
            </a:xfrm>
          </p:grpSpPr>
          <p:sp>
            <p:nvSpPr>
              <p:cNvPr id="465978" name="Freeform 58"/>
              <p:cNvSpPr>
                <a:spLocks/>
              </p:cNvSpPr>
              <p:nvPr/>
            </p:nvSpPr>
            <p:spPr bwMode="auto">
              <a:xfrm>
                <a:off x="1788" y="2235"/>
                <a:ext cx="464" cy="901"/>
              </a:xfrm>
              <a:custGeom>
                <a:avLst/>
                <a:gdLst/>
                <a:ahLst/>
                <a:cxnLst>
                  <a:cxn ang="0">
                    <a:pos x="333" y="0"/>
                  </a:cxn>
                  <a:cxn ang="0">
                    <a:pos x="613" y="0"/>
                  </a:cxn>
                  <a:cxn ang="0">
                    <a:pos x="560" y="69"/>
                  </a:cxn>
                  <a:cxn ang="0">
                    <a:pos x="396" y="69"/>
                  </a:cxn>
                  <a:cxn ang="0">
                    <a:pos x="335" y="179"/>
                  </a:cxn>
                  <a:cxn ang="0">
                    <a:pos x="616" y="179"/>
                  </a:cxn>
                  <a:cxn ang="0">
                    <a:pos x="559" y="70"/>
                  </a:cxn>
                  <a:cxn ang="0">
                    <a:pos x="613" y="1"/>
                  </a:cxn>
                  <a:cxn ang="0">
                    <a:pos x="711" y="172"/>
                  </a:cxn>
                  <a:cxn ang="0">
                    <a:pos x="764" y="173"/>
                  </a:cxn>
                  <a:cxn ang="0">
                    <a:pos x="782" y="231"/>
                  </a:cxn>
                  <a:cxn ang="0">
                    <a:pos x="865" y="231"/>
                  </a:cxn>
                  <a:cxn ang="0">
                    <a:pos x="867" y="272"/>
                  </a:cxn>
                  <a:cxn ang="0">
                    <a:pos x="898" y="273"/>
                  </a:cxn>
                  <a:cxn ang="0">
                    <a:pos x="927" y="273"/>
                  </a:cxn>
                  <a:cxn ang="0">
                    <a:pos x="927" y="525"/>
                  </a:cxn>
                  <a:cxn ang="0">
                    <a:pos x="865" y="526"/>
                  </a:cxn>
                  <a:cxn ang="0">
                    <a:pos x="864" y="579"/>
                  </a:cxn>
                  <a:cxn ang="0">
                    <a:pos x="785" y="579"/>
                  </a:cxn>
                  <a:cxn ang="0">
                    <a:pos x="763" y="642"/>
                  </a:cxn>
                  <a:cxn ang="0">
                    <a:pos x="720" y="643"/>
                  </a:cxn>
                  <a:cxn ang="0">
                    <a:pos x="716" y="770"/>
                  </a:cxn>
                  <a:cxn ang="0">
                    <a:pos x="687" y="770"/>
                  </a:cxn>
                  <a:cxn ang="0">
                    <a:pos x="677" y="790"/>
                  </a:cxn>
                  <a:cxn ang="0">
                    <a:pos x="677" y="917"/>
                  </a:cxn>
                  <a:cxn ang="0">
                    <a:pos x="626" y="918"/>
                  </a:cxn>
                  <a:cxn ang="0">
                    <a:pos x="629" y="1685"/>
                  </a:cxn>
                  <a:cxn ang="0">
                    <a:pos x="506" y="1801"/>
                  </a:cxn>
                  <a:cxn ang="0">
                    <a:pos x="348" y="1668"/>
                  </a:cxn>
                  <a:cxn ang="0">
                    <a:pos x="404" y="1630"/>
                  </a:cxn>
                  <a:cxn ang="0">
                    <a:pos x="404" y="1586"/>
                  </a:cxn>
                  <a:cxn ang="0">
                    <a:pos x="348" y="1546"/>
                  </a:cxn>
                  <a:cxn ang="0">
                    <a:pos x="404" y="1512"/>
                  </a:cxn>
                  <a:cxn ang="0">
                    <a:pos x="395" y="1497"/>
                  </a:cxn>
                  <a:cxn ang="0">
                    <a:pos x="347" y="1466"/>
                  </a:cxn>
                  <a:cxn ang="0">
                    <a:pos x="338" y="1367"/>
                  </a:cxn>
                  <a:cxn ang="0">
                    <a:pos x="332" y="1357"/>
                  </a:cxn>
                  <a:cxn ang="0">
                    <a:pos x="405" y="1300"/>
                  </a:cxn>
                  <a:cxn ang="0">
                    <a:pos x="405" y="1250"/>
                  </a:cxn>
                  <a:cxn ang="0">
                    <a:pos x="347" y="1192"/>
                  </a:cxn>
                  <a:cxn ang="0">
                    <a:pos x="404" y="1140"/>
                  </a:cxn>
                  <a:cxn ang="0">
                    <a:pos x="404" y="1088"/>
                  </a:cxn>
                  <a:cxn ang="0">
                    <a:pos x="348" y="1021"/>
                  </a:cxn>
                  <a:cxn ang="0">
                    <a:pos x="337" y="912"/>
                  </a:cxn>
                  <a:cxn ang="0">
                    <a:pos x="269" y="912"/>
                  </a:cxn>
                  <a:cxn ang="0">
                    <a:pos x="269" y="765"/>
                  </a:cxn>
                  <a:cxn ang="0">
                    <a:pos x="228" y="765"/>
                  </a:cxn>
                  <a:cxn ang="0">
                    <a:pos x="228" y="636"/>
                  </a:cxn>
                  <a:cxn ang="0">
                    <a:pos x="182" y="636"/>
                  </a:cxn>
                  <a:cxn ang="0">
                    <a:pos x="162" y="575"/>
                  </a:cxn>
                  <a:cxn ang="0">
                    <a:pos x="70" y="575"/>
                  </a:cxn>
                  <a:cxn ang="0">
                    <a:pos x="70" y="521"/>
                  </a:cxn>
                  <a:cxn ang="0">
                    <a:pos x="0" y="521"/>
                  </a:cxn>
                  <a:cxn ang="0">
                    <a:pos x="0" y="267"/>
                  </a:cxn>
                  <a:cxn ang="0">
                    <a:pos x="69" y="267"/>
                  </a:cxn>
                  <a:cxn ang="0">
                    <a:pos x="69" y="230"/>
                  </a:cxn>
                  <a:cxn ang="0">
                    <a:pos x="147" y="230"/>
                  </a:cxn>
                  <a:cxn ang="0">
                    <a:pos x="165" y="214"/>
                  </a:cxn>
                  <a:cxn ang="0">
                    <a:pos x="183" y="173"/>
                  </a:cxn>
                  <a:cxn ang="0">
                    <a:pos x="228" y="173"/>
                  </a:cxn>
                  <a:cxn ang="0">
                    <a:pos x="333" y="0"/>
                  </a:cxn>
                </a:cxnLst>
                <a:rect l="0" t="0" r="r" b="b"/>
                <a:pathLst>
                  <a:path w="927" h="1801">
                    <a:moveTo>
                      <a:pt x="333" y="0"/>
                    </a:moveTo>
                    <a:lnTo>
                      <a:pt x="613" y="0"/>
                    </a:lnTo>
                    <a:lnTo>
                      <a:pt x="560" y="69"/>
                    </a:lnTo>
                    <a:lnTo>
                      <a:pt x="396" y="69"/>
                    </a:lnTo>
                    <a:lnTo>
                      <a:pt x="335" y="179"/>
                    </a:lnTo>
                    <a:lnTo>
                      <a:pt x="616" y="179"/>
                    </a:lnTo>
                    <a:lnTo>
                      <a:pt x="559" y="70"/>
                    </a:lnTo>
                    <a:lnTo>
                      <a:pt x="613" y="1"/>
                    </a:lnTo>
                    <a:lnTo>
                      <a:pt x="711" y="172"/>
                    </a:lnTo>
                    <a:lnTo>
                      <a:pt x="764" y="173"/>
                    </a:lnTo>
                    <a:lnTo>
                      <a:pt x="782" y="231"/>
                    </a:lnTo>
                    <a:lnTo>
                      <a:pt x="865" y="231"/>
                    </a:lnTo>
                    <a:lnTo>
                      <a:pt x="867" y="272"/>
                    </a:lnTo>
                    <a:lnTo>
                      <a:pt x="898" y="273"/>
                    </a:lnTo>
                    <a:lnTo>
                      <a:pt x="927" y="273"/>
                    </a:lnTo>
                    <a:lnTo>
                      <a:pt x="927" y="525"/>
                    </a:lnTo>
                    <a:lnTo>
                      <a:pt x="865" y="526"/>
                    </a:lnTo>
                    <a:lnTo>
                      <a:pt x="864" y="579"/>
                    </a:lnTo>
                    <a:lnTo>
                      <a:pt x="785" y="579"/>
                    </a:lnTo>
                    <a:lnTo>
                      <a:pt x="763" y="642"/>
                    </a:lnTo>
                    <a:lnTo>
                      <a:pt x="720" y="643"/>
                    </a:lnTo>
                    <a:lnTo>
                      <a:pt x="716" y="770"/>
                    </a:lnTo>
                    <a:lnTo>
                      <a:pt x="687" y="770"/>
                    </a:lnTo>
                    <a:lnTo>
                      <a:pt x="677" y="790"/>
                    </a:lnTo>
                    <a:lnTo>
                      <a:pt x="677" y="917"/>
                    </a:lnTo>
                    <a:lnTo>
                      <a:pt x="626" y="918"/>
                    </a:lnTo>
                    <a:lnTo>
                      <a:pt x="629" y="1685"/>
                    </a:lnTo>
                    <a:lnTo>
                      <a:pt x="506" y="1801"/>
                    </a:lnTo>
                    <a:lnTo>
                      <a:pt x="348" y="1668"/>
                    </a:lnTo>
                    <a:lnTo>
                      <a:pt x="404" y="1630"/>
                    </a:lnTo>
                    <a:lnTo>
                      <a:pt x="404" y="1586"/>
                    </a:lnTo>
                    <a:lnTo>
                      <a:pt x="348" y="1546"/>
                    </a:lnTo>
                    <a:lnTo>
                      <a:pt x="404" y="1512"/>
                    </a:lnTo>
                    <a:lnTo>
                      <a:pt x="395" y="1497"/>
                    </a:lnTo>
                    <a:lnTo>
                      <a:pt x="347" y="1466"/>
                    </a:lnTo>
                    <a:lnTo>
                      <a:pt x="338" y="1367"/>
                    </a:lnTo>
                    <a:lnTo>
                      <a:pt x="332" y="1357"/>
                    </a:lnTo>
                    <a:lnTo>
                      <a:pt x="405" y="1300"/>
                    </a:lnTo>
                    <a:lnTo>
                      <a:pt x="405" y="1250"/>
                    </a:lnTo>
                    <a:lnTo>
                      <a:pt x="347" y="1192"/>
                    </a:lnTo>
                    <a:lnTo>
                      <a:pt x="404" y="1140"/>
                    </a:lnTo>
                    <a:lnTo>
                      <a:pt x="404" y="1088"/>
                    </a:lnTo>
                    <a:lnTo>
                      <a:pt x="348" y="1021"/>
                    </a:lnTo>
                    <a:lnTo>
                      <a:pt x="337" y="912"/>
                    </a:lnTo>
                    <a:lnTo>
                      <a:pt x="269" y="912"/>
                    </a:lnTo>
                    <a:lnTo>
                      <a:pt x="269" y="765"/>
                    </a:lnTo>
                    <a:lnTo>
                      <a:pt x="228" y="765"/>
                    </a:lnTo>
                    <a:lnTo>
                      <a:pt x="228" y="636"/>
                    </a:lnTo>
                    <a:lnTo>
                      <a:pt x="182" y="636"/>
                    </a:lnTo>
                    <a:lnTo>
                      <a:pt x="162" y="575"/>
                    </a:lnTo>
                    <a:lnTo>
                      <a:pt x="70" y="575"/>
                    </a:lnTo>
                    <a:lnTo>
                      <a:pt x="70" y="521"/>
                    </a:lnTo>
                    <a:lnTo>
                      <a:pt x="0" y="521"/>
                    </a:lnTo>
                    <a:lnTo>
                      <a:pt x="0" y="267"/>
                    </a:lnTo>
                    <a:lnTo>
                      <a:pt x="69" y="267"/>
                    </a:lnTo>
                    <a:lnTo>
                      <a:pt x="69" y="230"/>
                    </a:lnTo>
                    <a:lnTo>
                      <a:pt x="147" y="230"/>
                    </a:lnTo>
                    <a:lnTo>
                      <a:pt x="165" y="214"/>
                    </a:lnTo>
                    <a:lnTo>
                      <a:pt x="183" y="173"/>
                    </a:lnTo>
                    <a:lnTo>
                      <a:pt x="228" y="173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rgbClr val="FF414C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35921" dir="8100000" algn="ctr" rotWithShape="0">
                  <a:srgbClr val="9999FF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grpSp>
            <p:nvGrpSpPr>
              <p:cNvPr id="31819" name="Group 59"/>
              <p:cNvGrpSpPr>
                <a:grpSpLocks/>
              </p:cNvGrpSpPr>
              <p:nvPr/>
            </p:nvGrpSpPr>
            <p:grpSpPr bwMode="auto">
              <a:xfrm>
                <a:off x="1826" y="2373"/>
                <a:ext cx="396" cy="763"/>
                <a:chOff x="1826" y="2373"/>
                <a:chExt cx="396" cy="763"/>
              </a:xfrm>
            </p:grpSpPr>
            <p:grpSp>
              <p:nvGrpSpPr>
                <p:cNvPr id="31820" name="Group 60"/>
                <p:cNvGrpSpPr>
                  <a:grpSpLocks/>
                </p:cNvGrpSpPr>
                <p:nvPr/>
              </p:nvGrpSpPr>
              <p:grpSpPr bwMode="auto">
                <a:xfrm>
                  <a:off x="1843" y="2373"/>
                  <a:ext cx="354" cy="103"/>
                  <a:chOff x="1283" y="1883"/>
                  <a:chExt cx="354" cy="103"/>
                </a:xfrm>
              </p:grpSpPr>
              <p:sp>
                <p:nvSpPr>
                  <p:cNvPr id="31830" name="Freeform 61"/>
                  <p:cNvSpPr>
                    <a:spLocks/>
                  </p:cNvSpPr>
                  <p:nvPr/>
                </p:nvSpPr>
                <p:spPr bwMode="auto">
                  <a:xfrm>
                    <a:off x="1283" y="1883"/>
                    <a:ext cx="328" cy="103"/>
                  </a:xfrm>
                  <a:custGeom>
                    <a:avLst/>
                    <a:gdLst>
                      <a:gd name="T0" fmla="*/ 0 w 656"/>
                      <a:gd name="T1" fmla="*/ 53 h 206"/>
                      <a:gd name="T2" fmla="*/ 28 w 656"/>
                      <a:gd name="T3" fmla="*/ 0 h 206"/>
                      <a:gd name="T4" fmla="*/ 328 w 656"/>
                      <a:gd name="T5" fmla="*/ 0 h 206"/>
                      <a:gd name="T6" fmla="*/ 326 w 656"/>
                      <a:gd name="T7" fmla="*/ 4 h 206"/>
                      <a:gd name="T8" fmla="*/ 32 w 656"/>
                      <a:gd name="T9" fmla="*/ 4 h 206"/>
                      <a:gd name="T10" fmla="*/ 5 w 656"/>
                      <a:gd name="T11" fmla="*/ 53 h 206"/>
                      <a:gd name="T12" fmla="*/ 31 w 656"/>
                      <a:gd name="T13" fmla="*/ 100 h 206"/>
                      <a:gd name="T14" fmla="*/ 26 w 656"/>
                      <a:gd name="T15" fmla="*/ 103 h 206"/>
                      <a:gd name="T16" fmla="*/ 0 w 656"/>
                      <a:gd name="T17" fmla="*/ 53 h 20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6"/>
                      <a:gd name="T28" fmla="*/ 0 h 206"/>
                      <a:gd name="T29" fmla="*/ 656 w 656"/>
                      <a:gd name="T30" fmla="*/ 206 h 20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6" h="206">
                        <a:moveTo>
                          <a:pt x="0" y="107"/>
                        </a:moveTo>
                        <a:lnTo>
                          <a:pt x="57" y="0"/>
                        </a:lnTo>
                        <a:lnTo>
                          <a:pt x="656" y="0"/>
                        </a:lnTo>
                        <a:lnTo>
                          <a:pt x="651" y="8"/>
                        </a:lnTo>
                        <a:lnTo>
                          <a:pt x="64" y="8"/>
                        </a:lnTo>
                        <a:lnTo>
                          <a:pt x="11" y="107"/>
                        </a:lnTo>
                        <a:lnTo>
                          <a:pt x="63" y="200"/>
                        </a:lnTo>
                        <a:lnTo>
                          <a:pt x="53" y="206"/>
                        </a:lnTo>
                        <a:lnTo>
                          <a:pt x="0" y="107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31" name="Freeform 62"/>
                  <p:cNvSpPr>
                    <a:spLocks/>
                  </p:cNvSpPr>
                  <p:nvPr/>
                </p:nvSpPr>
                <p:spPr bwMode="auto">
                  <a:xfrm>
                    <a:off x="1309" y="1883"/>
                    <a:ext cx="328" cy="103"/>
                  </a:xfrm>
                  <a:custGeom>
                    <a:avLst/>
                    <a:gdLst>
                      <a:gd name="T0" fmla="*/ 328 w 656"/>
                      <a:gd name="T1" fmla="*/ 49 h 206"/>
                      <a:gd name="T2" fmla="*/ 300 w 656"/>
                      <a:gd name="T3" fmla="*/ 103 h 206"/>
                      <a:gd name="T4" fmla="*/ 0 w 656"/>
                      <a:gd name="T5" fmla="*/ 103 h 206"/>
                      <a:gd name="T6" fmla="*/ 3 w 656"/>
                      <a:gd name="T7" fmla="*/ 100 h 206"/>
                      <a:gd name="T8" fmla="*/ 296 w 656"/>
                      <a:gd name="T9" fmla="*/ 100 h 206"/>
                      <a:gd name="T10" fmla="*/ 323 w 656"/>
                      <a:gd name="T11" fmla="*/ 49 h 206"/>
                      <a:gd name="T12" fmla="*/ 297 w 656"/>
                      <a:gd name="T13" fmla="*/ 3 h 206"/>
                      <a:gd name="T14" fmla="*/ 302 w 656"/>
                      <a:gd name="T15" fmla="*/ 0 h 206"/>
                      <a:gd name="T16" fmla="*/ 328 w 656"/>
                      <a:gd name="T17" fmla="*/ 49 h 20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6"/>
                      <a:gd name="T28" fmla="*/ 0 h 206"/>
                      <a:gd name="T29" fmla="*/ 656 w 656"/>
                      <a:gd name="T30" fmla="*/ 206 h 20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6" h="206">
                        <a:moveTo>
                          <a:pt x="656" y="98"/>
                        </a:moveTo>
                        <a:lnTo>
                          <a:pt x="599" y="206"/>
                        </a:lnTo>
                        <a:lnTo>
                          <a:pt x="0" y="206"/>
                        </a:lnTo>
                        <a:lnTo>
                          <a:pt x="5" y="199"/>
                        </a:lnTo>
                        <a:lnTo>
                          <a:pt x="592" y="199"/>
                        </a:lnTo>
                        <a:lnTo>
                          <a:pt x="645" y="98"/>
                        </a:lnTo>
                        <a:lnTo>
                          <a:pt x="593" y="6"/>
                        </a:lnTo>
                        <a:lnTo>
                          <a:pt x="603" y="0"/>
                        </a:lnTo>
                        <a:lnTo>
                          <a:pt x="656" y="98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31821" name="Group 63"/>
                <p:cNvGrpSpPr>
                  <a:grpSpLocks/>
                </p:cNvGrpSpPr>
                <p:nvPr/>
              </p:nvGrpSpPr>
              <p:grpSpPr bwMode="auto">
                <a:xfrm>
                  <a:off x="1826" y="2498"/>
                  <a:ext cx="396" cy="638"/>
                  <a:chOff x="1254" y="2000"/>
                  <a:chExt cx="396" cy="638"/>
                </a:xfrm>
              </p:grpSpPr>
              <p:sp>
                <p:nvSpPr>
                  <p:cNvPr id="31822" name="Freeform 64"/>
                  <p:cNvSpPr>
                    <a:spLocks/>
                  </p:cNvSpPr>
                  <p:nvPr/>
                </p:nvSpPr>
                <p:spPr bwMode="auto">
                  <a:xfrm>
                    <a:off x="1434" y="2125"/>
                    <a:ext cx="11" cy="492"/>
                  </a:xfrm>
                  <a:custGeom>
                    <a:avLst/>
                    <a:gdLst>
                      <a:gd name="T0" fmla="*/ 11 w 20"/>
                      <a:gd name="T1" fmla="*/ 0 h 985"/>
                      <a:gd name="T2" fmla="*/ 10 w 20"/>
                      <a:gd name="T3" fmla="*/ 492 h 985"/>
                      <a:gd name="T4" fmla="*/ 1 w 20"/>
                      <a:gd name="T5" fmla="*/ 484 h 985"/>
                      <a:gd name="T6" fmla="*/ 0 w 20"/>
                      <a:gd name="T7" fmla="*/ 15 h 985"/>
                      <a:gd name="T8" fmla="*/ 11 w 20"/>
                      <a:gd name="T9" fmla="*/ 0 h 9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"/>
                      <a:gd name="T16" fmla="*/ 0 h 985"/>
                      <a:gd name="T17" fmla="*/ 20 w 20"/>
                      <a:gd name="T18" fmla="*/ 985 h 98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" h="985">
                        <a:moveTo>
                          <a:pt x="20" y="0"/>
                        </a:moveTo>
                        <a:lnTo>
                          <a:pt x="19" y="985"/>
                        </a:lnTo>
                        <a:lnTo>
                          <a:pt x="2" y="969"/>
                        </a:lnTo>
                        <a:lnTo>
                          <a:pt x="0" y="30"/>
                        </a:lnTo>
                        <a:lnTo>
                          <a:pt x="20" y="0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23" name="Freeform 65"/>
                  <p:cNvSpPr>
                    <a:spLocks/>
                  </p:cNvSpPr>
                  <p:nvPr/>
                </p:nvSpPr>
                <p:spPr bwMode="auto">
                  <a:xfrm>
                    <a:off x="1491" y="2138"/>
                    <a:ext cx="9" cy="480"/>
                  </a:xfrm>
                  <a:custGeom>
                    <a:avLst/>
                    <a:gdLst>
                      <a:gd name="T0" fmla="*/ 7 w 19"/>
                      <a:gd name="T1" fmla="*/ 0 h 961"/>
                      <a:gd name="T2" fmla="*/ 9 w 19"/>
                      <a:gd name="T3" fmla="*/ 472 h 961"/>
                      <a:gd name="T4" fmla="*/ 1 w 19"/>
                      <a:gd name="T5" fmla="*/ 480 h 961"/>
                      <a:gd name="T6" fmla="*/ 0 w 19"/>
                      <a:gd name="T7" fmla="*/ 39 h 961"/>
                      <a:gd name="T8" fmla="*/ 7 w 19"/>
                      <a:gd name="T9" fmla="*/ 0 h 96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"/>
                      <a:gd name="T16" fmla="*/ 0 h 961"/>
                      <a:gd name="T17" fmla="*/ 19 w 19"/>
                      <a:gd name="T18" fmla="*/ 961 h 96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" h="961">
                        <a:moveTo>
                          <a:pt x="15" y="0"/>
                        </a:moveTo>
                        <a:lnTo>
                          <a:pt x="19" y="944"/>
                        </a:lnTo>
                        <a:lnTo>
                          <a:pt x="2" y="961"/>
                        </a:lnTo>
                        <a:lnTo>
                          <a:pt x="0" y="78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31824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1254" y="2000"/>
                    <a:ext cx="396" cy="638"/>
                    <a:chOff x="1254" y="2000"/>
                    <a:chExt cx="396" cy="638"/>
                  </a:xfrm>
                </p:grpSpPr>
                <p:sp>
                  <p:nvSpPr>
                    <p:cNvPr id="31825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4" y="2000"/>
                      <a:ext cx="396" cy="12"/>
                    </a:xfrm>
                    <a:prstGeom prst="rect">
                      <a:avLst/>
                    </a:prstGeom>
                    <a:solidFill>
                      <a:srgbClr val="FF414C"/>
                    </a:solidFill>
                    <a:ln w="317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826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2059"/>
                      <a:ext cx="242" cy="11"/>
                    </a:xfrm>
                    <a:prstGeom prst="rect">
                      <a:avLst/>
                    </a:prstGeom>
                    <a:solidFill>
                      <a:srgbClr val="FF414C"/>
                    </a:solidFill>
                    <a:ln w="317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827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1468" y="2139"/>
                      <a:ext cx="31" cy="499"/>
                    </a:xfrm>
                    <a:custGeom>
                      <a:avLst/>
                      <a:gdLst>
                        <a:gd name="T0" fmla="*/ 31 w 60"/>
                        <a:gd name="T1" fmla="*/ 0 h 1000"/>
                        <a:gd name="T2" fmla="*/ 24 w 60"/>
                        <a:gd name="T3" fmla="*/ 32 h 1000"/>
                        <a:gd name="T4" fmla="*/ 12 w 60"/>
                        <a:gd name="T5" fmla="*/ 60 h 1000"/>
                        <a:gd name="T6" fmla="*/ 12 w 60"/>
                        <a:gd name="T7" fmla="*/ 490 h 1000"/>
                        <a:gd name="T8" fmla="*/ 2 w 60"/>
                        <a:gd name="T9" fmla="*/ 499 h 1000"/>
                        <a:gd name="T10" fmla="*/ 0 w 60"/>
                        <a:gd name="T11" fmla="*/ 52 h 1000"/>
                        <a:gd name="T12" fmla="*/ 31 w 60"/>
                        <a:gd name="T13" fmla="*/ 0 h 100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60"/>
                        <a:gd name="T22" fmla="*/ 0 h 1000"/>
                        <a:gd name="T23" fmla="*/ 60 w 60"/>
                        <a:gd name="T24" fmla="*/ 1000 h 100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60" h="1000">
                          <a:moveTo>
                            <a:pt x="60" y="0"/>
                          </a:moveTo>
                          <a:lnTo>
                            <a:pt x="46" y="65"/>
                          </a:lnTo>
                          <a:lnTo>
                            <a:pt x="23" y="121"/>
                          </a:lnTo>
                          <a:lnTo>
                            <a:pt x="23" y="981"/>
                          </a:lnTo>
                          <a:lnTo>
                            <a:pt x="4" y="1000"/>
                          </a:lnTo>
                          <a:lnTo>
                            <a:pt x="0" y="105"/>
                          </a:lnTo>
                          <a:lnTo>
                            <a:pt x="60" y="0"/>
                          </a:lnTo>
                          <a:close/>
                        </a:path>
                      </a:pathLst>
                    </a:custGeom>
                    <a:solidFill>
                      <a:srgbClr val="FF414C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828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1352" y="2120"/>
                      <a:ext cx="212" cy="75"/>
                    </a:xfrm>
                    <a:custGeom>
                      <a:avLst/>
                      <a:gdLst>
                        <a:gd name="T0" fmla="*/ 36 w 422"/>
                        <a:gd name="T1" fmla="*/ 75 h 151"/>
                        <a:gd name="T2" fmla="*/ 22 w 422"/>
                        <a:gd name="T3" fmla="*/ 58 h 151"/>
                        <a:gd name="T4" fmla="*/ 22 w 422"/>
                        <a:gd name="T5" fmla="*/ 9 h 151"/>
                        <a:gd name="T6" fmla="*/ 0 w 422"/>
                        <a:gd name="T7" fmla="*/ 9 h 151"/>
                        <a:gd name="T8" fmla="*/ 0 w 422"/>
                        <a:gd name="T9" fmla="*/ 0 h 151"/>
                        <a:gd name="T10" fmla="*/ 212 w 422"/>
                        <a:gd name="T11" fmla="*/ 0 h 151"/>
                        <a:gd name="T12" fmla="*/ 206 w 422"/>
                        <a:gd name="T13" fmla="*/ 9 h 151"/>
                        <a:gd name="T14" fmla="*/ 92 w 422"/>
                        <a:gd name="T15" fmla="*/ 9 h 151"/>
                        <a:gd name="T16" fmla="*/ 82 w 422"/>
                        <a:gd name="T17" fmla="*/ 23 h 151"/>
                        <a:gd name="T18" fmla="*/ 40 w 422"/>
                        <a:gd name="T19" fmla="*/ 23 h 151"/>
                        <a:gd name="T20" fmla="*/ 36 w 422"/>
                        <a:gd name="T21" fmla="*/ 75 h 151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422"/>
                        <a:gd name="T34" fmla="*/ 0 h 151"/>
                        <a:gd name="T35" fmla="*/ 422 w 422"/>
                        <a:gd name="T36" fmla="*/ 151 h 151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422" h="151">
                          <a:moveTo>
                            <a:pt x="71" y="151"/>
                          </a:moveTo>
                          <a:lnTo>
                            <a:pt x="43" y="117"/>
                          </a:lnTo>
                          <a:lnTo>
                            <a:pt x="43" y="18"/>
                          </a:lnTo>
                          <a:lnTo>
                            <a:pt x="0" y="18"/>
                          </a:lnTo>
                          <a:lnTo>
                            <a:pt x="0" y="0"/>
                          </a:lnTo>
                          <a:lnTo>
                            <a:pt x="422" y="0"/>
                          </a:lnTo>
                          <a:lnTo>
                            <a:pt x="411" y="18"/>
                          </a:lnTo>
                          <a:lnTo>
                            <a:pt x="183" y="18"/>
                          </a:lnTo>
                          <a:lnTo>
                            <a:pt x="164" y="46"/>
                          </a:lnTo>
                          <a:lnTo>
                            <a:pt x="80" y="46"/>
                          </a:lnTo>
                          <a:lnTo>
                            <a:pt x="71" y="151"/>
                          </a:lnTo>
                          <a:close/>
                        </a:path>
                      </a:pathLst>
                    </a:custGeom>
                    <a:solidFill>
                      <a:srgbClr val="FF414C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829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1299" y="2025"/>
                      <a:ext cx="313" cy="10"/>
                    </a:xfrm>
                    <a:custGeom>
                      <a:avLst/>
                      <a:gdLst>
                        <a:gd name="T0" fmla="*/ 0 w 624"/>
                        <a:gd name="T1" fmla="*/ 0 h 21"/>
                        <a:gd name="T2" fmla="*/ 313 w 624"/>
                        <a:gd name="T3" fmla="*/ 0 h 21"/>
                        <a:gd name="T4" fmla="*/ 310 w 624"/>
                        <a:gd name="T5" fmla="*/ 10 h 21"/>
                        <a:gd name="T6" fmla="*/ 3 w 624"/>
                        <a:gd name="T7" fmla="*/ 10 h 21"/>
                        <a:gd name="T8" fmla="*/ 0 w 624"/>
                        <a:gd name="T9" fmla="*/ 0 h 2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24"/>
                        <a:gd name="T16" fmla="*/ 0 h 21"/>
                        <a:gd name="T17" fmla="*/ 624 w 624"/>
                        <a:gd name="T18" fmla="*/ 21 h 2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24" h="21">
                          <a:moveTo>
                            <a:pt x="0" y="1"/>
                          </a:moveTo>
                          <a:lnTo>
                            <a:pt x="624" y="0"/>
                          </a:lnTo>
                          <a:lnTo>
                            <a:pt x="618" y="20"/>
                          </a:lnTo>
                          <a:lnTo>
                            <a:pt x="5" y="2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rgbClr val="FF414C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31775" name="Group 72"/>
            <p:cNvGrpSpPr>
              <a:grpSpLocks/>
            </p:cNvGrpSpPr>
            <p:nvPr/>
          </p:nvGrpSpPr>
          <p:grpSpPr bwMode="auto">
            <a:xfrm>
              <a:off x="864" y="3066"/>
              <a:ext cx="722" cy="774"/>
              <a:chOff x="48" y="2887"/>
              <a:chExt cx="813" cy="1097"/>
            </a:xfrm>
          </p:grpSpPr>
          <p:grpSp>
            <p:nvGrpSpPr>
              <p:cNvPr id="31811" name="Group 73"/>
              <p:cNvGrpSpPr>
                <a:grpSpLocks/>
              </p:cNvGrpSpPr>
              <p:nvPr/>
            </p:nvGrpSpPr>
            <p:grpSpPr bwMode="auto">
              <a:xfrm>
                <a:off x="48" y="2887"/>
                <a:ext cx="768" cy="1097"/>
                <a:chOff x="2578" y="1478"/>
                <a:chExt cx="662" cy="725"/>
              </a:xfrm>
            </p:grpSpPr>
            <p:sp>
              <p:nvSpPr>
                <p:cNvPr id="31813" name="Freeform 74"/>
                <p:cNvSpPr>
                  <a:spLocks/>
                </p:cNvSpPr>
                <p:nvPr/>
              </p:nvSpPr>
              <p:spPr bwMode="auto">
                <a:xfrm>
                  <a:off x="2630" y="2131"/>
                  <a:ext cx="119" cy="72"/>
                </a:xfrm>
                <a:custGeom>
                  <a:avLst/>
                  <a:gdLst>
                    <a:gd name="T0" fmla="*/ 75 w 119"/>
                    <a:gd name="T1" fmla="*/ 0 h 72"/>
                    <a:gd name="T2" fmla="*/ 15 w 119"/>
                    <a:gd name="T3" fmla="*/ 6 h 72"/>
                    <a:gd name="T4" fmla="*/ 9 w 119"/>
                    <a:gd name="T5" fmla="*/ 11 h 72"/>
                    <a:gd name="T6" fmla="*/ 6 w 119"/>
                    <a:gd name="T7" fmla="*/ 16 h 72"/>
                    <a:gd name="T8" fmla="*/ 2 w 119"/>
                    <a:gd name="T9" fmla="*/ 22 h 72"/>
                    <a:gd name="T10" fmla="*/ 0 w 119"/>
                    <a:gd name="T11" fmla="*/ 32 h 72"/>
                    <a:gd name="T12" fmla="*/ 0 w 119"/>
                    <a:gd name="T13" fmla="*/ 43 h 72"/>
                    <a:gd name="T14" fmla="*/ 2 w 119"/>
                    <a:gd name="T15" fmla="*/ 49 h 72"/>
                    <a:gd name="T16" fmla="*/ 6 w 119"/>
                    <a:gd name="T17" fmla="*/ 56 h 72"/>
                    <a:gd name="T18" fmla="*/ 12 w 119"/>
                    <a:gd name="T19" fmla="*/ 62 h 72"/>
                    <a:gd name="T20" fmla="*/ 19 w 119"/>
                    <a:gd name="T21" fmla="*/ 66 h 72"/>
                    <a:gd name="T22" fmla="*/ 27 w 119"/>
                    <a:gd name="T23" fmla="*/ 69 h 72"/>
                    <a:gd name="T24" fmla="*/ 33 w 119"/>
                    <a:gd name="T25" fmla="*/ 70 h 72"/>
                    <a:gd name="T26" fmla="*/ 42 w 119"/>
                    <a:gd name="T27" fmla="*/ 71 h 72"/>
                    <a:gd name="T28" fmla="*/ 41 w 119"/>
                    <a:gd name="T29" fmla="*/ 70 h 72"/>
                    <a:gd name="T30" fmla="*/ 88 w 119"/>
                    <a:gd name="T31" fmla="*/ 66 h 72"/>
                    <a:gd name="T32" fmla="*/ 118 w 119"/>
                    <a:gd name="T33" fmla="*/ 0 h 72"/>
                    <a:gd name="T34" fmla="*/ 75 w 119"/>
                    <a:gd name="T35" fmla="*/ 0 h 7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19"/>
                    <a:gd name="T55" fmla="*/ 0 h 72"/>
                    <a:gd name="T56" fmla="*/ 119 w 119"/>
                    <a:gd name="T57" fmla="*/ 72 h 7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19" h="72">
                      <a:moveTo>
                        <a:pt x="75" y="0"/>
                      </a:moveTo>
                      <a:lnTo>
                        <a:pt x="15" y="6"/>
                      </a:lnTo>
                      <a:lnTo>
                        <a:pt x="9" y="11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2"/>
                      </a:lnTo>
                      <a:lnTo>
                        <a:pt x="0" y="43"/>
                      </a:lnTo>
                      <a:lnTo>
                        <a:pt x="2" y="49"/>
                      </a:lnTo>
                      <a:lnTo>
                        <a:pt x="6" y="56"/>
                      </a:lnTo>
                      <a:lnTo>
                        <a:pt x="12" y="62"/>
                      </a:lnTo>
                      <a:lnTo>
                        <a:pt x="19" y="66"/>
                      </a:lnTo>
                      <a:lnTo>
                        <a:pt x="27" y="69"/>
                      </a:lnTo>
                      <a:lnTo>
                        <a:pt x="33" y="70"/>
                      </a:lnTo>
                      <a:lnTo>
                        <a:pt x="42" y="71"/>
                      </a:lnTo>
                      <a:lnTo>
                        <a:pt x="41" y="70"/>
                      </a:lnTo>
                      <a:lnTo>
                        <a:pt x="88" y="66"/>
                      </a:lnTo>
                      <a:lnTo>
                        <a:pt x="118" y="0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4" name="Freeform 75"/>
                <p:cNvSpPr>
                  <a:spLocks/>
                </p:cNvSpPr>
                <p:nvPr/>
              </p:nvSpPr>
              <p:spPr bwMode="auto">
                <a:xfrm>
                  <a:off x="2578" y="1478"/>
                  <a:ext cx="662" cy="724"/>
                </a:xfrm>
                <a:custGeom>
                  <a:avLst/>
                  <a:gdLst>
                    <a:gd name="T0" fmla="*/ 37 w 662"/>
                    <a:gd name="T1" fmla="*/ 2 h 724"/>
                    <a:gd name="T2" fmla="*/ 24 w 662"/>
                    <a:gd name="T3" fmla="*/ 12 h 724"/>
                    <a:gd name="T4" fmla="*/ 7 w 662"/>
                    <a:gd name="T5" fmla="*/ 32 h 724"/>
                    <a:gd name="T6" fmla="*/ 2 w 662"/>
                    <a:gd name="T7" fmla="*/ 53 h 724"/>
                    <a:gd name="T8" fmla="*/ 0 w 662"/>
                    <a:gd name="T9" fmla="*/ 78 h 724"/>
                    <a:gd name="T10" fmla="*/ 3 w 662"/>
                    <a:gd name="T11" fmla="*/ 99 h 724"/>
                    <a:gd name="T12" fmla="*/ 12 w 662"/>
                    <a:gd name="T13" fmla="*/ 133 h 724"/>
                    <a:gd name="T14" fmla="*/ 35 w 662"/>
                    <a:gd name="T15" fmla="*/ 190 h 724"/>
                    <a:gd name="T16" fmla="*/ 63 w 662"/>
                    <a:gd name="T17" fmla="*/ 255 h 724"/>
                    <a:gd name="T18" fmla="*/ 89 w 662"/>
                    <a:gd name="T19" fmla="*/ 321 h 724"/>
                    <a:gd name="T20" fmla="*/ 109 w 662"/>
                    <a:gd name="T21" fmla="*/ 407 h 724"/>
                    <a:gd name="T22" fmla="*/ 121 w 662"/>
                    <a:gd name="T23" fmla="*/ 511 h 724"/>
                    <a:gd name="T24" fmla="*/ 127 w 662"/>
                    <a:gd name="T25" fmla="*/ 585 h 724"/>
                    <a:gd name="T26" fmla="*/ 127 w 662"/>
                    <a:gd name="T27" fmla="*/ 641 h 724"/>
                    <a:gd name="T28" fmla="*/ 119 w 662"/>
                    <a:gd name="T29" fmla="*/ 683 h 724"/>
                    <a:gd name="T30" fmla="*/ 109 w 662"/>
                    <a:gd name="T31" fmla="*/ 707 h 724"/>
                    <a:gd name="T32" fmla="*/ 100 w 662"/>
                    <a:gd name="T33" fmla="*/ 719 h 724"/>
                    <a:gd name="T34" fmla="*/ 154 w 662"/>
                    <a:gd name="T35" fmla="*/ 717 h 724"/>
                    <a:gd name="T36" fmla="*/ 362 w 662"/>
                    <a:gd name="T37" fmla="*/ 689 h 724"/>
                    <a:gd name="T38" fmla="*/ 551 w 662"/>
                    <a:gd name="T39" fmla="*/ 673 h 724"/>
                    <a:gd name="T40" fmla="*/ 629 w 662"/>
                    <a:gd name="T41" fmla="*/ 675 h 724"/>
                    <a:gd name="T42" fmla="*/ 645 w 662"/>
                    <a:gd name="T43" fmla="*/ 663 h 724"/>
                    <a:gd name="T44" fmla="*/ 656 w 662"/>
                    <a:gd name="T45" fmla="*/ 636 h 724"/>
                    <a:gd name="T46" fmla="*/ 661 w 662"/>
                    <a:gd name="T47" fmla="*/ 597 h 724"/>
                    <a:gd name="T48" fmla="*/ 660 w 662"/>
                    <a:gd name="T49" fmla="*/ 548 h 724"/>
                    <a:gd name="T50" fmla="*/ 653 w 662"/>
                    <a:gd name="T51" fmla="*/ 475 h 724"/>
                    <a:gd name="T52" fmla="*/ 631 w 662"/>
                    <a:gd name="T53" fmla="*/ 381 h 724"/>
                    <a:gd name="T54" fmla="*/ 605 w 662"/>
                    <a:gd name="T55" fmla="*/ 297 h 724"/>
                    <a:gd name="T56" fmla="*/ 575 w 662"/>
                    <a:gd name="T57" fmla="*/ 219 h 724"/>
                    <a:gd name="T58" fmla="*/ 541 w 662"/>
                    <a:gd name="T59" fmla="*/ 132 h 724"/>
                    <a:gd name="T60" fmla="*/ 529 w 662"/>
                    <a:gd name="T61" fmla="*/ 94 h 724"/>
                    <a:gd name="T62" fmla="*/ 528 w 662"/>
                    <a:gd name="T63" fmla="*/ 65 h 724"/>
                    <a:gd name="T64" fmla="*/ 541 w 662"/>
                    <a:gd name="T65" fmla="*/ 6 h 724"/>
                    <a:gd name="T66" fmla="*/ 42 w 662"/>
                    <a:gd name="T67" fmla="*/ 1 h 724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662"/>
                    <a:gd name="T103" fmla="*/ 0 h 724"/>
                    <a:gd name="T104" fmla="*/ 662 w 662"/>
                    <a:gd name="T105" fmla="*/ 724 h 724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662" h="724">
                      <a:moveTo>
                        <a:pt x="42" y="1"/>
                      </a:moveTo>
                      <a:lnTo>
                        <a:pt x="37" y="2"/>
                      </a:lnTo>
                      <a:lnTo>
                        <a:pt x="31" y="5"/>
                      </a:lnTo>
                      <a:lnTo>
                        <a:pt x="24" y="12"/>
                      </a:lnTo>
                      <a:lnTo>
                        <a:pt x="14" y="22"/>
                      </a:lnTo>
                      <a:lnTo>
                        <a:pt x="7" y="32"/>
                      </a:lnTo>
                      <a:lnTo>
                        <a:pt x="3" y="43"/>
                      </a:lnTo>
                      <a:lnTo>
                        <a:pt x="2" y="53"/>
                      </a:lnTo>
                      <a:lnTo>
                        <a:pt x="0" y="65"/>
                      </a:lnTo>
                      <a:lnTo>
                        <a:pt x="0" y="78"/>
                      </a:lnTo>
                      <a:lnTo>
                        <a:pt x="2" y="88"/>
                      </a:lnTo>
                      <a:lnTo>
                        <a:pt x="3" y="99"/>
                      </a:lnTo>
                      <a:lnTo>
                        <a:pt x="5" y="108"/>
                      </a:lnTo>
                      <a:lnTo>
                        <a:pt x="12" y="133"/>
                      </a:lnTo>
                      <a:lnTo>
                        <a:pt x="21" y="160"/>
                      </a:lnTo>
                      <a:lnTo>
                        <a:pt x="35" y="190"/>
                      </a:lnTo>
                      <a:lnTo>
                        <a:pt x="49" y="225"/>
                      </a:lnTo>
                      <a:lnTo>
                        <a:pt x="63" y="255"/>
                      </a:lnTo>
                      <a:lnTo>
                        <a:pt x="75" y="285"/>
                      </a:lnTo>
                      <a:lnTo>
                        <a:pt x="89" y="321"/>
                      </a:lnTo>
                      <a:lnTo>
                        <a:pt x="101" y="367"/>
                      </a:lnTo>
                      <a:lnTo>
                        <a:pt x="109" y="407"/>
                      </a:lnTo>
                      <a:lnTo>
                        <a:pt x="117" y="457"/>
                      </a:lnTo>
                      <a:lnTo>
                        <a:pt x="121" y="511"/>
                      </a:lnTo>
                      <a:lnTo>
                        <a:pt x="127" y="559"/>
                      </a:lnTo>
                      <a:lnTo>
                        <a:pt x="127" y="585"/>
                      </a:lnTo>
                      <a:lnTo>
                        <a:pt x="127" y="619"/>
                      </a:lnTo>
                      <a:lnTo>
                        <a:pt x="127" y="641"/>
                      </a:lnTo>
                      <a:lnTo>
                        <a:pt x="126" y="662"/>
                      </a:lnTo>
                      <a:lnTo>
                        <a:pt x="119" y="683"/>
                      </a:lnTo>
                      <a:lnTo>
                        <a:pt x="115" y="696"/>
                      </a:lnTo>
                      <a:lnTo>
                        <a:pt x="109" y="707"/>
                      </a:lnTo>
                      <a:lnTo>
                        <a:pt x="104" y="715"/>
                      </a:lnTo>
                      <a:lnTo>
                        <a:pt x="100" y="719"/>
                      </a:lnTo>
                      <a:lnTo>
                        <a:pt x="95" y="723"/>
                      </a:lnTo>
                      <a:lnTo>
                        <a:pt x="154" y="717"/>
                      </a:lnTo>
                      <a:lnTo>
                        <a:pt x="268" y="701"/>
                      </a:lnTo>
                      <a:lnTo>
                        <a:pt x="362" y="689"/>
                      </a:lnTo>
                      <a:lnTo>
                        <a:pt x="470" y="677"/>
                      </a:lnTo>
                      <a:lnTo>
                        <a:pt x="551" y="673"/>
                      </a:lnTo>
                      <a:lnTo>
                        <a:pt x="613" y="675"/>
                      </a:lnTo>
                      <a:lnTo>
                        <a:pt x="629" y="675"/>
                      </a:lnTo>
                      <a:lnTo>
                        <a:pt x="639" y="673"/>
                      </a:lnTo>
                      <a:lnTo>
                        <a:pt x="645" y="663"/>
                      </a:lnTo>
                      <a:lnTo>
                        <a:pt x="651" y="652"/>
                      </a:lnTo>
                      <a:lnTo>
                        <a:pt x="656" y="636"/>
                      </a:lnTo>
                      <a:lnTo>
                        <a:pt x="659" y="616"/>
                      </a:lnTo>
                      <a:lnTo>
                        <a:pt x="661" y="597"/>
                      </a:lnTo>
                      <a:lnTo>
                        <a:pt x="661" y="569"/>
                      </a:lnTo>
                      <a:lnTo>
                        <a:pt x="660" y="548"/>
                      </a:lnTo>
                      <a:lnTo>
                        <a:pt x="659" y="513"/>
                      </a:lnTo>
                      <a:lnTo>
                        <a:pt x="653" y="475"/>
                      </a:lnTo>
                      <a:lnTo>
                        <a:pt x="643" y="426"/>
                      </a:lnTo>
                      <a:lnTo>
                        <a:pt x="631" y="381"/>
                      </a:lnTo>
                      <a:lnTo>
                        <a:pt x="621" y="341"/>
                      </a:lnTo>
                      <a:lnTo>
                        <a:pt x="605" y="297"/>
                      </a:lnTo>
                      <a:lnTo>
                        <a:pt x="589" y="257"/>
                      </a:lnTo>
                      <a:lnTo>
                        <a:pt x="575" y="219"/>
                      </a:lnTo>
                      <a:lnTo>
                        <a:pt x="553" y="164"/>
                      </a:lnTo>
                      <a:lnTo>
                        <a:pt x="541" y="132"/>
                      </a:lnTo>
                      <a:lnTo>
                        <a:pt x="533" y="111"/>
                      </a:lnTo>
                      <a:lnTo>
                        <a:pt x="529" y="94"/>
                      </a:lnTo>
                      <a:lnTo>
                        <a:pt x="528" y="78"/>
                      </a:lnTo>
                      <a:lnTo>
                        <a:pt x="528" y="65"/>
                      </a:lnTo>
                      <a:lnTo>
                        <a:pt x="537" y="16"/>
                      </a:lnTo>
                      <a:lnTo>
                        <a:pt x="541" y="6"/>
                      </a:lnTo>
                      <a:lnTo>
                        <a:pt x="48" y="0"/>
                      </a:lnTo>
                      <a:lnTo>
                        <a:pt x="42" y="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5" name="Freeform 76"/>
                <p:cNvSpPr>
                  <a:spLocks/>
                </p:cNvSpPr>
                <p:nvPr/>
              </p:nvSpPr>
              <p:spPr bwMode="auto">
                <a:xfrm>
                  <a:off x="2613" y="1511"/>
                  <a:ext cx="55" cy="48"/>
                </a:xfrm>
                <a:custGeom>
                  <a:avLst/>
                  <a:gdLst>
                    <a:gd name="T0" fmla="*/ 54 w 55"/>
                    <a:gd name="T1" fmla="*/ 3 h 48"/>
                    <a:gd name="T2" fmla="*/ 40 w 55"/>
                    <a:gd name="T3" fmla="*/ 43 h 48"/>
                    <a:gd name="T4" fmla="*/ 26 w 55"/>
                    <a:gd name="T5" fmla="*/ 47 h 48"/>
                    <a:gd name="T6" fmla="*/ 19 w 55"/>
                    <a:gd name="T7" fmla="*/ 46 h 48"/>
                    <a:gd name="T8" fmla="*/ 12 w 55"/>
                    <a:gd name="T9" fmla="*/ 44 h 48"/>
                    <a:gd name="T10" fmla="*/ 7 w 55"/>
                    <a:gd name="T11" fmla="*/ 39 h 48"/>
                    <a:gd name="T12" fmla="*/ 3 w 55"/>
                    <a:gd name="T13" fmla="*/ 34 h 48"/>
                    <a:gd name="T14" fmla="*/ 1 w 55"/>
                    <a:gd name="T15" fmla="*/ 28 h 48"/>
                    <a:gd name="T16" fmla="*/ 0 w 55"/>
                    <a:gd name="T17" fmla="*/ 23 h 48"/>
                    <a:gd name="T18" fmla="*/ 0 w 55"/>
                    <a:gd name="T19" fmla="*/ 16 h 48"/>
                    <a:gd name="T20" fmla="*/ 2 w 55"/>
                    <a:gd name="T21" fmla="*/ 11 h 48"/>
                    <a:gd name="T22" fmla="*/ 6 w 55"/>
                    <a:gd name="T23" fmla="*/ 7 h 48"/>
                    <a:gd name="T24" fmla="*/ 11 w 55"/>
                    <a:gd name="T25" fmla="*/ 4 h 48"/>
                    <a:gd name="T26" fmla="*/ 17 w 55"/>
                    <a:gd name="T27" fmla="*/ 2 h 48"/>
                    <a:gd name="T28" fmla="*/ 22 w 55"/>
                    <a:gd name="T29" fmla="*/ 1 h 48"/>
                    <a:gd name="T30" fmla="*/ 28 w 55"/>
                    <a:gd name="T31" fmla="*/ 0 h 48"/>
                    <a:gd name="T32" fmla="*/ 32 w 55"/>
                    <a:gd name="T33" fmla="*/ 0 h 48"/>
                    <a:gd name="T34" fmla="*/ 38 w 55"/>
                    <a:gd name="T35" fmla="*/ 0 h 48"/>
                    <a:gd name="T36" fmla="*/ 54 w 55"/>
                    <a:gd name="T37" fmla="*/ 3 h 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5"/>
                    <a:gd name="T58" fmla="*/ 0 h 48"/>
                    <a:gd name="T59" fmla="*/ 55 w 55"/>
                    <a:gd name="T60" fmla="*/ 48 h 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5" h="48">
                      <a:moveTo>
                        <a:pt x="54" y="3"/>
                      </a:moveTo>
                      <a:lnTo>
                        <a:pt x="40" y="43"/>
                      </a:lnTo>
                      <a:lnTo>
                        <a:pt x="26" y="47"/>
                      </a:lnTo>
                      <a:lnTo>
                        <a:pt x="19" y="46"/>
                      </a:lnTo>
                      <a:lnTo>
                        <a:pt x="12" y="44"/>
                      </a:lnTo>
                      <a:lnTo>
                        <a:pt x="7" y="39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3"/>
                      </a:lnTo>
                      <a:lnTo>
                        <a:pt x="0" y="16"/>
                      </a:lnTo>
                      <a:lnTo>
                        <a:pt x="2" y="11"/>
                      </a:lnTo>
                      <a:lnTo>
                        <a:pt x="6" y="7"/>
                      </a:lnTo>
                      <a:lnTo>
                        <a:pt x="11" y="4"/>
                      </a:lnTo>
                      <a:lnTo>
                        <a:pt x="17" y="2"/>
                      </a:lnTo>
                      <a:lnTo>
                        <a:pt x="22" y="1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38" y="0"/>
                      </a:lnTo>
                      <a:lnTo>
                        <a:pt x="54" y="3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6" name="Freeform 77"/>
                <p:cNvSpPr>
                  <a:spLocks/>
                </p:cNvSpPr>
                <p:nvPr/>
              </p:nvSpPr>
              <p:spPr bwMode="auto">
                <a:xfrm>
                  <a:off x="2634" y="1508"/>
                  <a:ext cx="39" cy="40"/>
                </a:xfrm>
                <a:custGeom>
                  <a:avLst/>
                  <a:gdLst>
                    <a:gd name="T0" fmla="*/ 0 w 39"/>
                    <a:gd name="T1" fmla="*/ 5 h 40"/>
                    <a:gd name="T2" fmla="*/ 7 w 39"/>
                    <a:gd name="T3" fmla="*/ 10 h 40"/>
                    <a:gd name="T4" fmla="*/ 10 w 39"/>
                    <a:gd name="T5" fmla="*/ 15 h 40"/>
                    <a:gd name="T6" fmla="*/ 12 w 39"/>
                    <a:gd name="T7" fmla="*/ 20 h 40"/>
                    <a:gd name="T8" fmla="*/ 12 w 39"/>
                    <a:gd name="T9" fmla="*/ 27 h 40"/>
                    <a:gd name="T10" fmla="*/ 11 w 39"/>
                    <a:gd name="T11" fmla="*/ 33 h 40"/>
                    <a:gd name="T12" fmla="*/ 7 w 39"/>
                    <a:gd name="T13" fmla="*/ 39 h 40"/>
                    <a:gd name="T14" fmla="*/ 38 w 39"/>
                    <a:gd name="T15" fmla="*/ 32 h 40"/>
                    <a:gd name="T16" fmla="*/ 35 w 39"/>
                    <a:gd name="T17" fmla="*/ 0 h 40"/>
                    <a:gd name="T18" fmla="*/ 0 w 39"/>
                    <a:gd name="T19" fmla="*/ 5 h 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"/>
                    <a:gd name="T31" fmla="*/ 0 h 40"/>
                    <a:gd name="T32" fmla="*/ 39 w 39"/>
                    <a:gd name="T33" fmla="*/ 40 h 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" h="40">
                      <a:moveTo>
                        <a:pt x="0" y="5"/>
                      </a:moveTo>
                      <a:lnTo>
                        <a:pt x="7" y="10"/>
                      </a:lnTo>
                      <a:lnTo>
                        <a:pt x="10" y="15"/>
                      </a:lnTo>
                      <a:lnTo>
                        <a:pt x="12" y="20"/>
                      </a:lnTo>
                      <a:lnTo>
                        <a:pt x="12" y="27"/>
                      </a:lnTo>
                      <a:lnTo>
                        <a:pt x="11" y="33"/>
                      </a:lnTo>
                      <a:lnTo>
                        <a:pt x="7" y="39"/>
                      </a:lnTo>
                      <a:lnTo>
                        <a:pt x="38" y="32"/>
                      </a:lnTo>
                      <a:lnTo>
                        <a:pt x="35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7" name="Freeform 78"/>
                <p:cNvSpPr>
                  <a:spLocks/>
                </p:cNvSpPr>
                <p:nvPr/>
              </p:nvSpPr>
              <p:spPr bwMode="auto">
                <a:xfrm>
                  <a:off x="2623" y="1478"/>
                  <a:ext cx="554" cy="81"/>
                </a:xfrm>
                <a:custGeom>
                  <a:avLst/>
                  <a:gdLst>
                    <a:gd name="T0" fmla="*/ 524 w 554"/>
                    <a:gd name="T1" fmla="*/ 6 h 81"/>
                    <a:gd name="T2" fmla="*/ 0 w 554"/>
                    <a:gd name="T3" fmla="*/ 0 h 81"/>
                    <a:gd name="T4" fmla="*/ 15 w 554"/>
                    <a:gd name="T5" fmla="*/ 2 h 81"/>
                    <a:gd name="T6" fmla="*/ 20 w 554"/>
                    <a:gd name="T7" fmla="*/ 4 h 81"/>
                    <a:gd name="T8" fmla="*/ 26 w 554"/>
                    <a:gd name="T9" fmla="*/ 6 h 81"/>
                    <a:gd name="T10" fmla="*/ 30 w 554"/>
                    <a:gd name="T11" fmla="*/ 10 h 81"/>
                    <a:gd name="T12" fmla="*/ 34 w 554"/>
                    <a:gd name="T13" fmla="*/ 15 h 81"/>
                    <a:gd name="T14" fmla="*/ 36 w 554"/>
                    <a:gd name="T15" fmla="*/ 22 h 81"/>
                    <a:gd name="T16" fmla="*/ 37 w 554"/>
                    <a:gd name="T17" fmla="*/ 28 h 81"/>
                    <a:gd name="T18" fmla="*/ 38 w 554"/>
                    <a:gd name="T19" fmla="*/ 35 h 81"/>
                    <a:gd name="T20" fmla="*/ 38 w 554"/>
                    <a:gd name="T21" fmla="*/ 41 h 81"/>
                    <a:gd name="T22" fmla="*/ 37 w 554"/>
                    <a:gd name="T23" fmla="*/ 49 h 81"/>
                    <a:gd name="T24" fmla="*/ 36 w 554"/>
                    <a:gd name="T25" fmla="*/ 57 h 81"/>
                    <a:gd name="T26" fmla="*/ 32 w 554"/>
                    <a:gd name="T27" fmla="*/ 64 h 81"/>
                    <a:gd name="T28" fmla="*/ 27 w 554"/>
                    <a:gd name="T29" fmla="*/ 71 h 81"/>
                    <a:gd name="T30" fmla="*/ 20 w 554"/>
                    <a:gd name="T31" fmla="*/ 76 h 81"/>
                    <a:gd name="T32" fmla="*/ 14 w 554"/>
                    <a:gd name="T33" fmla="*/ 80 h 81"/>
                    <a:gd name="T34" fmla="*/ 48 w 554"/>
                    <a:gd name="T35" fmla="*/ 76 h 81"/>
                    <a:gd name="T36" fmla="*/ 86 w 554"/>
                    <a:gd name="T37" fmla="*/ 70 h 81"/>
                    <a:gd name="T38" fmla="*/ 147 w 554"/>
                    <a:gd name="T39" fmla="*/ 66 h 81"/>
                    <a:gd name="T40" fmla="*/ 197 w 554"/>
                    <a:gd name="T41" fmla="*/ 62 h 81"/>
                    <a:gd name="T42" fmla="*/ 257 w 554"/>
                    <a:gd name="T43" fmla="*/ 62 h 81"/>
                    <a:gd name="T44" fmla="*/ 323 w 554"/>
                    <a:gd name="T45" fmla="*/ 64 h 81"/>
                    <a:gd name="T46" fmla="*/ 405 w 554"/>
                    <a:gd name="T47" fmla="*/ 66 h 81"/>
                    <a:gd name="T48" fmla="*/ 484 w 554"/>
                    <a:gd name="T49" fmla="*/ 72 h 81"/>
                    <a:gd name="T50" fmla="*/ 516 w 554"/>
                    <a:gd name="T51" fmla="*/ 78 h 81"/>
                    <a:gd name="T52" fmla="*/ 525 w 554"/>
                    <a:gd name="T53" fmla="*/ 79 h 81"/>
                    <a:gd name="T54" fmla="*/ 535 w 554"/>
                    <a:gd name="T55" fmla="*/ 80 h 81"/>
                    <a:gd name="T56" fmla="*/ 542 w 554"/>
                    <a:gd name="T57" fmla="*/ 78 h 81"/>
                    <a:gd name="T58" fmla="*/ 548 w 554"/>
                    <a:gd name="T59" fmla="*/ 72 h 81"/>
                    <a:gd name="T60" fmla="*/ 551 w 554"/>
                    <a:gd name="T61" fmla="*/ 65 h 81"/>
                    <a:gd name="T62" fmla="*/ 553 w 554"/>
                    <a:gd name="T63" fmla="*/ 58 h 81"/>
                    <a:gd name="T64" fmla="*/ 553 w 554"/>
                    <a:gd name="T65" fmla="*/ 51 h 81"/>
                    <a:gd name="T66" fmla="*/ 552 w 554"/>
                    <a:gd name="T67" fmla="*/ 39 h 81"/>
                    <a:gd name="T68" fmla="*/ 549 w 554"/>
                    <a:gd name="T69" fmla="*/ 31 h 81"/>
                    <a:gd name="T70" fmla="*/ 545 w 554"/>
                    <a:gd name="T71" fmla="*/ 22 h 81"/>
                    <a:gd name="T72" fmla="*/ 542 w 554"/>
                    <a:gd name="T73" fmla="*/ 17 h 81"/>
                    <a:gd name="T74" fmla="*/ 537 w 554"/>
                    <a:gd name="T75" fmla="*/ 13 h 81"/>
                    <a:gd name="T76" fmla="*/ 531 w 554"/>
                    <a:gd name="T77" fmla="*/ 8 h 81"/>
                    <a:gd name="T78" fmla="*/ 524 w 554"/>
                    <a:gd name="T79" fmla="*/ 6 h 8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54"/>
                    <a:gd name="T121" fmla="*/ 0 h 81"/>
                    <a:gd name="T122" fmla="*/ 554 w 554"/>
                    <a:gd name="T123" fmla="*/ 81 h 81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54" h="81">
                      <a:moveTo>
                        <a:pt x="524" y="6"/>
                      </a:moveTo>
                      <a:lnTo>
                        <a:pt x="0" y="0"/>
                      </a:lnTo>
                      <a:lnTo>
                        <a:pt x="15" y="2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0" y="10"/>
                      </a:lnTo>
                      <a:lnTo>
                        <a:pt x="34" y="15"/>
                      </a:lnTo>
                      <a:lnTo>
                        <a:pt x="36" y="22"/>
                      </a:lnTo>
                      <a:lnTo>
                        <a:pt x="37" y="28"/>
                      </a:lnTo>
                      <a:lnTo>
                        <a:pt x="38" y="35"/>
                      </a:lnTo>
                      <a:lnTo>
                        <a:pt x="38" y="41"/>
                      </a:lnTo>
                      <a:lnTo>
                        <a:pt x="37" y="49"/>
                      </a:lnTo>
                      <a:lnTo>
                        <a:pt x="36" y="57"/>
                      </a:lnTo>
                      <a:lnTo>
                        <a:pt x="32" y="64"/>
                      </a:lnTo>
                      <a:lnTo>
                        <a:pt x="27" y="71"/>
                      </a:lnTo>
                      <a:lnTo>
                        <a:pt x="20" y="76"/>
                      </a:lnTo>
                      <a:lnTo>
                        <a:pt x="14" y="80"/>
                      </a:lnTo>
                      <a:lnTo>
                        <a:pt x="48" y="76"/>
                      </a:lnTo>
                      <a:lnTo>
                        <a:pt x="86" y="70"/>
                      </a:lnTo>
                      <a:lnTo>
                        <a:pt x="147" y="66"/>
                      </a:lnTo>
                      <a:lnTo>
                        <a:pt x="197" y="62"/>
                      </a:lnTo>
                      <a:lnTo>
                        <a:pt x="257" y="62"/>
                      </a:lnTo>
                      <a:lnTo>
                        <a:pt x="323" y="64"/>
                      </a:lnTo>
                      <a:lnTo>
                        <a:pt x="405" y="66"/>
                      </a:lnTo>
                      <a:lnTo>
                        <a:pt x="484" y="72"/>
                      </a:lnTo>
                      <a:lnTo>
                        <a:pt x="516" y="78"/>
                      </a:lnTo>
                      <a:lnTo>
                        <a:pt x="525" y="79"/>
                      </a:lnTo>
                      <a:lnTo>
                        <a:pt x="535" y="80"/>
                      </a:lnTo>
                      <a:lnTo>
                        <a:pt x="542" y="78"/>
                      </a:lnTo>
                      <a:lnTo>
                        <a:pt x="548" y="72"/>
                      </a:lnTo>
                      <a:lnTo>
                        <a:pt x="551" y="65"/>
                      </a:lnTo>
                      <a:lnTo>
                        <a:pt x="553" y="58"/>
                      </a:lnTo>
                      <a:lnTo>
                        <a:pt x="553" y="51"/>
                      </a:lnTo>
                      <a:lnTo>
                        <a:pt x="552" y="39"/>
                      </a:lnTo>
                      <a:lnTo>
                        <a:pt x="549" y="31"/>
                      </a:lnTo>
                      <a:lnTo>
                        <a:pt x="545" y="22"/>
                      </a:lnTo>
                      <a:lnTo>
                        <a:pt x="542" y="17"/>
                      </a:lnTo>
                      <a:lnTo>
                        <a:pt x="537" y="13"/>
                      </a:lnTo>
                      <a:lnTo>
                        <a:pt x="531" y="8"/>
                      </a:lnTo>
                      <a:lnTo>
                        <a:pt x="524" y="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1812" name="Text Box 79"/>
              <p:cNvSpPr txBox="1">
                <a:spLocks noChangeArrowheads="1"/>
              </p:cNvSpPr>
              <p:nvPr/>
            </p:nvSpPr>
            <p:spPr bwMode="auto">
              <a:xfrm>
                <a:off x="192" y="3128"/>
                <a:ext cx="669" cy="73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</a:rPr>
                  <a:t>This is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</a:rPr>
                  <a:t>my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</a:rPr>
                  <a:t>message</a:t>
                </a:r>
                <a:endParaRPr lang="en-US" sz="24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1776" name="Group 80"/>
            <p:cNvGrpSpPr>
              <a:grpSpLocks/>
            </p:cNvGrpSpPr>
            <p:nvPr/>
          </p:nvGrpSpPr>
          <p:grpSpPr bwMode="auto">
            <a:xfrm>
              <a:off x="4017" y="3061"/>
              <a:ext cx="723" cy="774"/>
              <a:chOff x="48" y="2887"/>
              <a:chExt cx="814" cy="1097"/>
            </a:xfrm>
          </p:grpSpPr>
          <p:grpSp>
            <p:nvGrpSpPr>
              <p:cNvPr id="31804" name="Group 81"/>
              <p:cNvGrpSpPr>
                <a:grpSpLocks/>
              </p:cNvGrpSpPr>
              <p:nvPr/>
            </p:nvGrpSpPr>
            <p:grpSpPr bwMode="auto">
              <a:xfrm>
                <a:off x="48" y="2887"/>
                <a:ext cx="768" cy="1097"/>
                <a:chOff x="2578" y="1478"/>
                <a:chExt cx="662" cy="725"/>
              </a:xfrm>
            </p:grpSpPr>
            <p:sp>
              <p:nvSpPr>
                <p:cNvPr id="31806" name="Freeform 82"/>
                <p:cNvSpPr>
                  <a:spLocks/>
                </p:cNvSpPr>
                <p:nvPr/>
              </p:nvSpPr>
              <p:spPr bwMode="auto">
                <a:xfrm>
                  <a:off x="2630" y="2131"/>
                  <a:ext cx="119" cy="72"/>
                </a:xfrm>
                <a:custGeom>
                  <a:avLst/>
                  <a:gdLst>
                    <a:gd name="T0" fmla="*/ 75 w 119"/>
                    <a:gd name="T1" fmla="*/ 0 h 72"/>
                    <a:gd name="T2" fmla="*/ 15 w 119"/>
                    <a:gd name="T3" fmla="*/ 6 h 72"/>
                    <a:gd name="T4" fmla="*/ 9 w 119"/>
                    <a:gd name="T5" fmla="*/ 11 h 72"/>
                    <a:gd name="T6" fmla="*/ 6 w 119"/>
                    <a:gd name="T7" fmla="*/ 16 h 72"/>
                    <a:gd name="T8" fmla="*/ 2 w 119"/>
                    <a:gd name="T9" fmla="*/ 22 h 72"/>
                    <a:gd name="T10" fmla="*/ 0 w 119"/>
                    <a:gd name="T11" fmla="*/ 32 h 72"/>
                    <a:gd name="T12" fmla="*/ 0 w 119"/>
                    <a:gd name="T13" fmla="*/ 43 h 72"/>
                    <a:gd name="T14" fmla="*/ 2 w 119"/>
                    <a:gd name="T15" fmla="*/ 49 h 72"/>
                    <a:gd name="T16" fmla="*/ 6 w 119"/>
                    <a:gd name="T17" fmla="*/ 56 h 72"/>
                    <a:gd name="T18" fmla="*/ 12 w 119"/>
                    <a:gd name="T19" fmla="*/ 62 h 72"/>
                    <a:gd name="T20" fmla="*/ 19 w 119"/>
                    <a:gd name="T21" fmla="*/ 66 h 72"/>
                    <a:gd name="T22" fmla="*/ 27 w 119"/>
                    <a:gd name="T23" fmla="*/ 69 h 72"/>
                    <a:gd name="T24" fmla="*/ 33 w 119"/>
                    <a:gd name="T25" fmla="*/ 70 h 72"/>
                    <a:gd name="T26" fmla="*/ 42 w 119"/>
                    <a:gd name="T27" fmla="*/ 71 h 72"/>
                    <a:gd name="T28" fmla="*/ 41 w 119"/>
                    <a:gd name="T29" fmla="*/ 70 h 72"/>
                    <a:gd name="T30" fmla="*/ 88 w 119"/>
                    <a:gd name="T31" fmla="*/ 66 h 72"/>
                    <a:gd name="T32" fmla="*/ 118 w 119"/>
                    <a:gd name="T33" fmla="*/ 0 h 72"/>
                    <a:gd name="T34" fmla="*/ 75 w 119"/>
                    <a:gd name="T35" fmla="*/ 0 h 7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19"/>
                    <a:gd name="T55" fmla="*/ 0 h 72"/>
                    <a:gd name="T56" fmla="*/ 119 w 119"/>
                    <a:gd name="T57" fmla="*/ 72 h 7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19" h="72">
                      <a:moveTo>
                        <a:pt x="75" y="0"/>
                      </a:moveTo>
                      <a:lnTo>
                        <a:pt x="15" y="6"/>
                      </a:lnTo>
                      <a:lnTo>
                        <a:pt x="9" y="11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2"/>
                      </a:lnTo>
                      <a:lnTo>
                        <a:pt x="0" y="43"/>
                      </a:lnTo>
                      <a:lnTo>
                        <a:pt x="2" y="49"/>
                      </a:lnTo>
                      <a:lnTo>
                        <a:pt x="6" y="56"/>
                      </a:lnTo>
                      <a:lnTo>
                        <a:pt x="12" y="62"/>
                      </a:lnTo>
                      <a:lnTo>
                        <a:pt x="19" y="66"/>
                      </a:lnTo>
                      <a:lnTo>
                        <a:pt x="27" y="69"/>
                      </a:lnTo>
                      <a:lnTo>
                        <a:pt x="33" y="70"/>
                      </a:lnTo>
                      <a:lnTo>
                        <a:pt x="42" y="71"/>
                      </a:lnTo>
                      <a:lnTo>
                        <a:pt x="41" y="70"/>
                      </a:lnTo>
                      <a:lnTo>
                        <a:pt x="88" y="66"/>
                      </a:lnTo>
                      <a:lnTo>
                        <a:pt x="118" y="0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7" name="Freeform 83"/>
                <p:cNvSpPr>
                  <a:spLocks/>
                </p:cNvSpPr>
                <p:nvPr/>
              </p:nvSpPr>
              <p:spPr bwMode="auto">
                <a:xfrm>
                  <a:off x="2578" y="1478"/>
                  <a:ext cx="662" cy="724"/>
                </a:xfrm>
                <a:custGeom>
                  <a:avLst/>
                  <a:gdLst>
                    <a:gd name="T0" fmla="*/ 37 w 662"/>
                    <a:gd name="T1" fmla="*/ 2 h 724"/>
                    <a:gd name="T2" fmla="*/ 24 w 662"/>
                    <a:gd name="T3" fmla="*/ 12 h 724"/>
                    <a:gd name="T4" fmla="*/ 7 w 662"/>
                    <a:gd name="T5" fmla="*/ 32 h 724"/>
                    <a:gd name="T6" fmla="*/ 2 w 662"/>
                    <a:gd name="T7" fmla="*/ 53 h 724"/>
                    <a:gd name="T8" fmla="*/ 0 w 662"/>
                    <a:gd name="T9" fmla="*/ 78 h 724"/>
                    <a:gd name="T10" fmla="*/ 3 w 662"/>
                    <a:gd name="T11" fmla="*/ 99 h 724"/>
                    <a:gd name="T12" fmla="*/ 12 w 662"/>
                    <a:gd name="T13" fmla="*/ 133 h 724"/>
                    <a:gd name="T14" fmla="*/ 35 w 662"/>
                    <a:gd name="T15" fmla="*/ 190 h 724"/>
                    <a:gd name="T16" fmla="*/ 63 w 662"/>
                    <a:gd name="T17" fmla="*/ 255 h 724"/>
                    <a:gd name="T18" fmla="*/ 89 w 662"/>
                    <a:gd name="T19" fmla="*/ 321 h 724"/>
                    <a:gd name="T20" fmla="*/ 109 w 662"/>
                    <a:gd name="T21" fmla="*/ 407 h 724"/>
                    <a:gd name="T22" fmla="*/ 121 w 662"/>
                    <a:gd name="T23" fmla="*/ 511 h 724"/>
                    <a:gd name="T24" fmla="*/ 127 w 662"/>
                    <a:gd name="T25" fmla="*/ 585 h 724"/>
                    <a:gd name="T26" fmla="*/ 127 w 662"/>
                    <a:gd name="T27" fmla="*/ 641 h 724"/>
                    <a:gd name="T28" fmla="*/ 119 w 662"/>
                    <a:gd name="T29" fmla="*/ 683 h 724"/>
                    <a:gd name="T30" fmla="*/ 109 w 662"/>
                    <a:gd name="T31" fmla="*/ 707 h 724"/>
                    <a:gd name="T32" fmla="*/ 100 w 662"/>
                    <a:gd name="T33" fmla="*/ 719 h 724"/>
                    <a:gd name="T34" fmla="*/ 154 w 662"/>
                    <a:gd name="T35" fmla="*/ 717 h 724"/>
                    <a:gd name="T36" fmla="*/ 362 w 662"/>
                    <a:gd name="T37" fmla="*/ 689 h 724"/>
                    <a:gd name="T38" fmla="*/ 551 w 662"/>
                    <a:gd name="T39" fmla="*/ 673 h 724"/>
                    <a:gd name="T40" fmla="*/ 629 w 662"/>
                    <a:gd name="T41" fmla="*/ 675 h 724"/>
                    <a:gd name="T42" fmla="*/ 645 w 662"/>
                    <a:gd name="T43" fmla="*/ 663 h 724"/>
                    <a:gd name="T44" fmla="*/ 656 w 662"/>
                    <a:gd name="T45" fmla="*/ 636 h 724"/>
                    <a:gd name="T46" fmla="*/ 661 w 662"/>
                    <a:gd name="T47" fmla="*/ 597 h 724"/>
                    <a:gd name="T48" fmla="*/ 660 w 662"/>
                    <a:gd name="T49" fmla="*/ 548 h 724"/>
                    <a:gd name="T50" fmla="*/ 653 w 662"/>
                    <a:gd name="T51" fmla="*/ 475 h 724"/>
                    <a:gd name="T52" fmla="*/ 631 w 662"/>
                    <a:gd name="T53" fmla="*/ 381 h 724"/>
                    <a:gd name="T54" fmla="*/ 605 w 662"/>
                    <a:gd name="T55" fmla="*/ 297 h 724"/>
                    <a:gd name="T56" fmla="*/ 575 w 662"/>
                    <a:gd name="T57" fmla="*/ 219 h 724"/>
                    <a:gd name="T58" fmla="*/ 541 w 662"/>
                    <a:gd name="T59" fmla="*/ 132 h 724"/>
                    <a:gd name="T60" fmla="*/ 529 w 662"/>
                    <a:gd name="T61" fmla="*/ 94 h 724"/>
                    <a:gd name="T62" fmla="*/ 528 w 662"/>
                    <a:gd name="T63" fmla="*/ 65 h 724"/>
                    <a:gd name="T64" fmla="*/ 541 w 662"/>
                    <a:gd name="T65" fmla="*/ 6 h 724"/>
                    <a:gd name="T66" fmla="*/ 42 w 662"/>
                    <a:gd name="T67" fmla="*/ 1 h 724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662"/>
                    <a:gd name="T103" fmla="*/ 0 h 724"/>
                    <a:gd name="T104" fmla="*/ 662 w 662"/>
                    <a:gd name="T105" fmla="*/ 724 h 724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662" h="724">
                      <a:moveTo>
                        <a:pt x="42" y="1"/>
                      </a:moveTo>
                      <a:lnTo>
                        <a:pt x="37" y="2"/>
                      </a:lnTo>
                      <a:lnTo>
                        <a:pt x="31" y="5"/>
                      </a:lnTo>
                      <a:lnTo>
                        <a:pt x="24" y="12"/>
                      </a:lnTo>
                      <a:lnTo>
                        <a:pt x="14" y="22"/>
                      </a:lnTo>
                      <a:lnTo>
                        <a:pt x="7" y="32"/>
                      </a:lnTo>
                      <a:lnTo>
                        <a:pt x="3" y="43"/>
                      </a:lnTo>
                      <a:lnTo>
                        <a:pt x="2" y="53"/>
                      </a:lnTo>
                      <a:lnTo>
                        <a:pt x="0" y="65"/>
                      </a:lnTo>
                      <a:lnTo>
                        <a:pt x="0" y="78"/>
                      </a:lnTo>
                      <a:lnTo>
                        <a:pt x="2" y="88"/>
                      </a:lnTo>
                      <a:lnTo>
                        <a:pt x="3" y="99"/>
                      </a:lnTo>
                      <a:lnTo>
                        <a:pt x="5" y="108"/>
                      </a:lnTo>
                      <a:lnTo>
                        <a:pt x="12" y="133"/>
                      </a:lnTo>
                      <a:lnTo>
                        <a:pt x="21" y="160"/>
                      </a:lnTo>
                      <a:lnTo>
                        <a:pt x="35" y="190"/>
                      </a:lnTo>
                      <a:lnTo>
                        <a:pt x="49" y="225"/>
                      </a:lnTo>
                      <a:lnTo>
                        <a:pt x="63" y="255"/>
                      </a:lnTo>
                      <a:lnTo>
                        <a:pt x="75" y="285"/>
                      </a:lnTo>
                      <a:lnTo>
                        <a:pt x="89" y="321"/>
                      </a:lnTo>
                      <a:lnTo>
                        <a:pt x="101" y="367"/>
                      </a:lnTo>
                      <a:lnTo>
                        <a:pt x="109" y="407"/>
                      </a:lnTo>
                      <a:lnTo>
                        <a:pt x="117" y="457"/>
                      </a:lnTo>
                      <a:lnTo>
                        <a:pt x="121" y="511"/>
                      </a:lnTo>
                      <a:lnTo>
                        <a:pt x="127" y="559"/>
                      </a:lnTo>
                      <a:lnTo>
                        <a:pt x="127" y="585"/>
                      </a:lnTo>
                      <a:lnTo>
                        <a:pt x="127" y="619"/>
                      </a:lnTo>
                      <a:lnTo>
                        <a:pt x="127" y="641"/>
                      </a:lnTo>
                      <a:lnTo>
                        <a:pt x="126" y="662"/>
                      </a:lnTo>
                      <a:lnTo>
                        <a:pt x="119" y="683"/>
                      </a:lnTo>
                      <a:lnTo>
                        <a:pt x="115" y="696"/>
                      </a:lnTo>
                      <a:lnTo>
                        <a:pt x="109" y="707"/>
                      </a:lnTo>
                      <a:lnTo>
                        <a:pt x="104" y="715"/>
                      </a:lnTo>
                      <a:lnTo>
                        <a:pt x="100" y="719"/>
                      </a:lnTo>
                      <a:lnTo>
                        <a:pt x="95" y="723"/>
                      </a:lnTo>
                      <a:lnTo>
                        <a:pt x="154" y="717"/>
                      </a:lnTo>
                      <a:lnTo>
                        <a:pt x="268" y="701"/>
                      </a:lnTo>
                      <a:lnTo>
                        <a:pt x="362" y="689"/>
                      </a:lnTo>
                      <a:lnTo>
                        <a:pt x="470" y="677"/>
                      </a:lnTo>
                      <a:lnTo>
                        <a:pt x="551" y="673"/>
                      </a:lnTo>
                      <a:lnTo>
                        <a:pt x="613" y="675"/>
                      </a:lnTo>
                      <a:lnTo>
                        <a:pt x="629" y="675"/>
                      </a:lnTo>
                      <a:lnTo>
                        <a:pt x="639" y="673"/>
                      </a:lnTo>
                      <a:lnTo>
                        <a:pt x="645" y="663"/>
                      </a:lnTo>
                      <a:lnTo>
                        <a:pt x="651" y="652"/>
                      </a:lnTo>
                      <a:lnTo>
                        <a:pt x="656" y="636"/>
                      </a:lnTo>
                      <a:lnTo>
                        <a:pt x="659" y="616"/>
                      </a:lnTo>
                      <a:lnTo>
                        <a:pt x="661" y="597"/>
                      </a:lnTo>
                      <a:lnTo>
                        <a:pt x="661" y="569"/>
                      </a:lnTo>
                      <a:lnTo>
                        <a:pt x="660" y="548"/>
                      </a:lnTo>
                      <a:lnTo>
                        <a:pt x="659" y="513"/>
                      </a:lnTo>
                      <a:lnTo>
                        <a:pt x="653" y="475"/>
                      </a:lnTo>
                      <a:lnTo>
                        <a:pt x="643" y="426"/>
                      </a:lnTo>
                      <a:lnTo>
                        <a:pt x="631" y="381"/>
                      </a:lnTo>
                      <a:lnTo>
                        <a:pt x="621" y="341"/>
                      </a:lnTo>
                      <a:lnTo>
                        <a:pt x="605" y="297"/>
                      </a:lnTo>
                      <a:lnTo>
                        <a:pt x="589" y="257"/>
                      </a:lnTo>
                      <a:lnTo>
                        <a:pt x="575" y="219"/>
                      </a:lnTo>
                      <a:lnTo>
                        <a:pt x="553" y="164"/>
                      </a:lnTo>
                      <a:lnTo>
                        <a:pt x="541" y="132"/>
                      </a:lnTo>
                      <a:lnTo>
                        <a:pt x="533" y="111"/>
                      </a:lnTo>
                      <a:lnTo>
                        <a:pt x="529" y="94"/>
                      </a:lnTo>
                      <a:lnTo>
                        <a:pt x="528" y="78"/>
                      </a:lnTo>
                      <a:lnTo>
                        <a:pt x="528" y="65"/>
                      </a:lnTo>
                      <a:lnTo>
                        <a:pt x="537" y="16"/>
                      </a:lnTo>
                      <a:lnTo>
                        <a:pt x="541" y="6"/>
                      </a:lnTo>
                      <a:lnTo>
                        <a:pt x="48" y="0"/>
                      </a:lnTo>
                      <a:lnTo>
                        <a:pt x="42" y="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8" name="Freeform 84"/>
                <p:cNvSpPr>
                  <a:spLocks/>
                </p:cNvSpPr>
                <p:nvPr/>
              </p:nvSpPr>
              <p:spPr bwMode="auto">
                <a:xfrm>
                  <a:off x="2613" y="1511"/>
                  <a:ext cx="55" cy="48"/>
                </a:xfrm>
                <a:custGeom>
                  <a:avLst/>
                  <a:gdLst>
                    <a:gd name="T0" fmla="*/ 54 w 55"/>
                    <a:gd name="T1" fmla="*/ 3 h 48"/>
                    <a:gd name="T2" fmla="*/ 40 w 55"/>
                    <a:gd name="T3" fmla="*/ 43 h 48"/>
                    <a:gd name="T4" fmla="*/ 26 w 55"/>
                    <a:gd name="T5" fmla="*/ 47 h 48"/>
                    <a:gd name="T6" fmla="*/ 19 w 55"/>
                    <a:gd name="T7" fmla="*/ 46 h 48"/>
                    <a:gd name="T8" fmla="*/ 12 w 55"/>
                    <a:gd name="T9" fmla="*/ 44 h 48"/>
                    <a:gd name="T10" fmla="*/ 7 w 55"/>
                    <a:gd name="T11" fmla="*/ 39 h 48"/>
                    <a:gd name="T12" fmla="*/ 3 w 55"/>
                    <a:gd name="T13" fmla="*/ 34 h 48"/>
                    <a:gd name="T14" fmla="*/ 1 w 55"/>
                    <a:gd name="T15" fmla="*/ 28 h 48"/>
                    <a:gd name="T16" fmla="*/ 0 w 55"/>
                    <a:gd name="T17" fmla="*/ 23 h 48"/>
                    <a:gd name="T18" fmla="*/ 0 w 55"/>
                    <a:gd name="T19" fmla="*/ 16 h 48"/>
                    <a:gd name="T20" fmla="*/ 2 w 55"/>
                    <a:gd name="T21" fmla="*/ 11 h 48"/>
                    <a:gd name="T22" fmla="*/ 6 w 55"/>
                    <a:gd name="T23" fmla="*/ 7 h 48"/>
                    <a:gd name="T24" fmla="*/ 11 w 55"/>
                    <a:gd name="T25" fmla="*/ 4 h 48"/>
                    <a:gd name="T26" fmla="*/ 17 w 55"/>
                    <a:gd name="T27" fmla="*/ 2 h 48"/>
                    <a:gd name="T28" fmla="*/ 22 w 55"/>
                    <a:gd name="T29" fmla="*/ 1 h 48"/>
                    <a:gd name="T30" fmla="*/ 28 w 55"/>
                    <a:gd name="T31" fmla="*/ 0 h 48"/>
                    <a:gd name="T32" fmla="*/ 32 w 55"/>
                    <a:gd name="T33" fmla="*/ 0 h 48"/>
                    <a:gd name="T34" fmla="*/ 38 w 55"/>
                    <a:gd name="T35" fmla="*/ 0 h 48"/>
                    <a:gd name="T36" fmla="*/ 54 w 55"/>
                    <a:gd name="T37" fmla="*/ 3 h 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5"/>
                    <a:gd name="T58" fmla="*/ 0 h 48"/>
                    <a:gd name="T59" fmla="*/ 55 w 55"/>
                    <a:gd name="T60" fmla="*/ 48 h 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5" h="48">
                      <a:moveTo>
                        <a:pt x="54" y="3"/>
                      </a:moveTo>
                      <a:lnTo>
                        <a:pt x="40" y="43"/>
                      </a:lnTo>
                      <a:lnTo>
                        <a:pt x="26" y="47"/>
                      </a:lnTo>
                      <a:lnTo>
                        <a:pt x="19" y="46"/>
                      </a:lnTo>
                      <a:lnTo>
                        <a:pt x="12" y="44"/>
                      </a:lnTo>
                      <a:lnTo>
                        <a:pt x="7" y="39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3"/>
                      </a:lnTo>
                      <a:lnTo>
                        <a:pt x="0" y="16"/>
                      </a:lnTo>
                      <a:lnTo>
                        <a:pt x="2" y="11"/>
                      </a:lnTo>
                      <a:lnTo>
                        <a:pt x="6" y="7"/>
                      </a:lnTo>
                      <a:lnTo>
                        <a:pt x="11" y="4"/>
                      </a:lnTo>
                      <a:lnTo>
                        <a:pt x="17" y="2"/>
                      </a:lnTo>
                      <a:lnTo>
                        <a:pt x="22" y="1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38" y="0"/>
                      </a:lnTo>
                      <a:lnTo>
                        <a:pt x="54" y="3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9" name="Freeform 85"/>
                <p:cNvSpPr>
                  <a:spLocks/>
                </p:cNvSpPr>
                <p:nvPr/>
              </p:nvSpPr>
              <p:spPr bwMode="auto">
                <a:xfrm>
                  <a:off x="2634" y="1508"/>
                  <a:ext cx="39" cy="40"/>
                </a:xfrm>
                <a:custGeom>
                  <a:avLst/>
                  <a:gdLst>
                    <a:gd name="T0" fmla="*/ 0 w 39"/>
                    <a:gd name="T1" fmla="*/ 5 h 40"/>
                    <a:gd name="T2" fmla="*/ 7 w 39"/>
                    <a:gd name="T3" fmla="*/ 10 h 40"/>
                    <a:gd name="T4" fmla="*/ 10 w 39"/>
                    <a:gd name="T5" fmla="*/ 15 h 40"/>
                    <a:gd name="T6" fmla="*/ 12 w 39"/>
                    <a:gd name="T7" fmla="*/ 20 h 40"/>
                    <a:gd name="T8" fmla="*/ 12 w 39"/>
                    <a:gd name="T9" fmla="*/ 27 h 40"/>
                    <a:gd name="T10" fmla="*/ 11 w 39"/>
                    <a:gd name="T11" fmla="*/ 33 h 40"/>
                    <a:gd name="T12" fmla="*/ 7 w 39"/>
                    <a:gd name="T13" fmla="*/ 39 h 40"/>
                    <a:gd name="T14" fmla="*/ 38 w 39"/>
                    <a:gd name="T15" fmla="*/ 32 h 40"/>
                    <a:gd name="T16" fmla="*/ 35 w 39"/>
                    <a:gd name="T17" fmla="*/ 0 h 40"/>
                    <a:gd name="T18" fmla="*/ 0 w 39"/>
                    <a:gd name="T19" fmla="*/ 5 h 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"/>
                    <a:gd name="T31" fmla="*/ 0 h 40"/>
                    <a:gd name="T32" fmla="*/ 39 w 39"/>
                    <a:gd name="T33" fmla="*/ 40 h 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" h="40">
                      <a:moveTo>
                        <a:pt x="0" y="5"/>
                      </a:moveTo>
                      <a:lnTo>
                        <a:pt x="7" y="10"/>
                      </a:lnTo>
                      <a:lnTo>
                        <a:pt x="10" y="15"/>
                      </a:lnTo>
                      <a:lnTo>
                        <a:pt x="12" y="20"/>
                      </a:lnTo>
                      <a:lnTo>
                        <a:pt x="12" y="27"/>
                      </a:lnTo>
                      <a:lnTo>
                        <a:pt x="11" y="33"/>
                      </a:lnTo>
                      <a:lnTo>
                        <a:pt x="7" y="39"/>
                      </a:lnTo>
                      <a:lnTo>
                        <a:pt x="38" y="32"/>
                      </a:lnTo>
                      <a:lnTo>
                        <a:pt x="35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0" name="Freeform 86"/>
                <p:cNvSpPr>
                  <a:spLocks/>
                </p:cNvSpPr>
                <p:nvPr/>
              </p:nvSpPr>
              <p:spPr bwMode="auto">
                <a:xfrm>
                  <a:off x="2623" y="1478"/>
                  <a:ext cx="554" cy="81"/>
                </a:xfrm>
                <a:custGeom>
                  <a:avLst/>
                  <a:gdLst>
                    <a:gd name="T0" fmla="*/ 524 w 554"/>
                    <a:gd name="T1" fmla="*/ 6 h 81"/>
                    <a:gd name="T2" fmla="*/ 0 w 554"/>
                    <a:gd name="T3" fmla="*/ 0 h 81"/>
                    <a:gd name="T4" fmla="*/ 15 w 554"/>
                    <a:gd name="T5" fmla="*/ 2 h 81"/>
                    <a:gd name="T6" fmla="*/ 20 w 554"/>
                    <a:gd name="T7" fmla="*/ 4 h 81"/>
                    <a:gd name="T8" fmla="*/ 26 w 554"/>
                    <a:gd name="T9" fmla="*/ 6 h 81"/>
                    <a:gd name="T10" fmla="*/ 30 w 554"/>
                    <a:gd name="T11" fmla="*/ 10 h 81"/>
                    <a:gd name="T12" fmla="*/ 34 w 554"/>
                    <a:gd name="T13" fmla="*/ 15 h 81"/>
                    <a:gd name="T14" fmla="*/ 36 w 554"/>
                    <a:gd name="T15" fmla="*/ 22 h 81"/>
                    <a:gd name="T16" fmla="*/ 37 w 554"/>
                    <a:gd name="T17" fmla="*/ 28 h 81"/>
                    <a:gd name="T18" fmla="*/ 38 w 554"/>
                    <a:gd name="T19" fmla="*/ 35 h 81"/>
                    <a:gd name="T20" fmla="*/ 38 w 554"/>
                    <a:gd name="T21" fmla="*/ 41 h 81"/>
                    <a:gd name="T22" fmla="*/ 37 w 554"/>
                    <a:gd name="T23" fmla="*/ 49 h 81"/>
                    <a:gd name="T24" fmla="*/ 36 w 554"/>
                    <a:gd name="T25" fmla="*/ 57 h 81"/>
                    <a:gd name="T26" fmla="*/ 32 w 554"/>
                    <a:gd name="T27" fmla="*/ 64 h 81"/>
                    <a:gd name="T28" fmla="*/ 27 w 554"/>
                    <a:gd name="T29" fmla="*/ 71 h 81"/>
                    <a:gd name="T30" fmla="*/ 20 w 554"/>
                    <a:gd name="T31" fmla="*/ 76 h 81"/>
                    <a:gd name="T32" fmla="*/ 14 w 554"/>
                    <a:gd name="T33" fmla="*/ 80 h 81"/>
                    <a:gd name="T34" fmla="*/ 48 w 554"/>
                    <a:gd name="T35" fmla="*/ 76 h 81"/>
                    <a:gd name="T36" fmla="*/ 86 w 554"/>
                    <a:gd name="T37" fmla="*/ 70 h 81"/>
                    <a:gd name="T38" fmla="*/ 147 w 554"/>
                    <a:gd name="T39" fmla="*/ 66 h 81"/>
                    <a:gd name="T40" fmla="*/ 197 w 554"/>
                    <a:gd name="T41" fmla="*/ 62 h 81"/>
                    <a:gd name="T42" fmla="*/ 257 w 554"/>
                    <a:gd name="T43" fmla="*/ 62 h 81"/>
                    <a:gd name="T44" fmla="*/ 323 w 554"/>
                    <a:gd name="T45" fmla="*/ 64 h 81"/>
                    <a:gd name="T46" fmla="*/ 405 w 554"/>
                    <a:gd name="T47" fmla="*/ 66 h 81"/>
                    <a:gd name="T48" fmla="*/ 484 w 554"/>
                    <a:gd name="T49" fmla="*/ 72 h 81"/>
                    <a:gd name="T50" fmla="*/ 516 w 554"/>
                    <a:gd name="T51" fmla="*/ 78 h 81"/>
                    <a:gd name="T52" fmla="*/ 525 w 554"/>
                    <a:gd name="T53" fmla="*/ 79 h 81"/>
                    <a:gd name="T54" fmla="*/ 535 w 554"/>
                    <a:gd name="T55" fmla="*/ 80 h 81"/>
                    <a:gd name="T56" fmla="*/ 542 w 554"/>
                    <a:gd name="T57" fmla="*/ 78 h 81"/>
                    <a:gd name="T58" fmla="*/ 548 w 554"/>
                    <a:gd name="T59" fmla="*/ 72 h 81"/>
                    <a:gd name="T60" fmla="*/ 551 w 554"/>
                    <a:gd name="T61" fmla="*/ 65 h 81"/>
                    <a:gd name="T62" fmla="*/ 553 w 554"/>
                    <a:gd name="T63" fmla="*/ 58 h 81"/>
                    <a:gd name="T64" fmla="*/ 553 w 554"/>
                    <a:gd name="T65" fmla="*/ 51 h 81"/>
                    <a:gd name="T66" fmla="*/ 552 w 554"/>
                    <a:gd name="T67" fmla="*/ 39 h 81"/>
                    <a:gd name="T68" fmla="*/ 549 w 554"/>
                    <a:gd name="T69" fmla="*/ 31 h 81"/>
                    <a:gd name="T70" fmla="*/ 545 w 554"/>
                    <a:gd name="T71" fmla="*/ 22 h 81"/>
                    <a:gd name="T72" fmla="*/ 542 w 554"/>
                    <a:gd name="T73" fmla="*/ 17 h 81"/>
                    <a:gd name="T74" fmla="*/ 537 w 554"/>
                    <a:gd name="T75" fmla="*/ 13 h 81"/>
                    <a:gd name="T76" fmla="*/ 531 w 554"/>
                    <a:gd name="T77" fmla="*/ 8 h 81"/>
                    <a:gd name="T78" fmla="*/ 524 w 554"/>
                    <a:gd name="T79" fmla="*/ 6 h 8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54"/>
                    <a:gd name="T121" fmla="*/ 0 h 81"/>
                    <a:gd name="T122" fmla="*/ 554 w 554"/>
                    <a:gd name="T123" fmla="*/ 81 h 81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54" h="81">
                      <a:moveTo>
                        <a:pt x="524" y="6"/>
                      </a:moveTo>
                      <a:lnTo>
                        <a:pt x="0" y="0"/>
                      </a:lnTo>
                      <a:lnTo>
                        <a:pt x="15" y="2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0" y="10"/>
                      </a:lnTo>
                      <a:lnTo>
                        <a:pt x="34" y="15"/>
                      </a:lnTo>
                      <a:lnTo>
                        <a:pt x="36" y="22"/>
                      </a:lnTo>
                      <a:lnTo>
                        <a:pt x="37" y="28"/>
                      </a:lnTo>
                      <a:lnTo>
                        <a:pt x="38" y="35"/>
                      </a:lnTo>
                      <a:lnTo>
                        <a:pt x="38" y="41"/>
                      </a:lnTo>
                      <a:lnTo>
                        <a:pt x="37" y="49"/>
                      </a:lnTo>
                      <a:lnTo>
                        <a:pt x="36" y="57"/>
                      </a:lnTo>
                      <a:lnTo>
                        <a:pt x="32" y="64"/>
                      </a:lnTo>
                      <a:lnTo>
                        <a:pt x="27" y="71"/>
                      </a:lnTo>
                      <a:lnTo>
                        <a:pt x="20" y="76"/>
                      </a:lnTo>
                      <a:lnTo>
                        <a:pt x="14" y="80"/>
                      </a:lnTo>
                      <a:lnTo>
                        <a:pt x="48" y="76"/>
                      </a:lnTo>
                      <a:lnTo>
                        <a:pt x="86" y="70"/>
                      </a:lnTo>
                      <a:lnTo>
                        <a:pt x="147" y="66"/>
                      </a:lnTo>
                      <a:lnTo>
                        <a:pt x="197" y="62"/>
                      </a:lnTo>
                      <a:lnTo>
                        <a:pt x="257" y="62"/>
                      </a:lnTo>
                      <a:lnTo>
                        <a:pt x="323" y="64"/>
                      </a:lnTo>
                      <a:lnTo>
                        <a:pt x="405" y="66"/>
                      </a:lnTo>
                      <a:lnTo>
                        <a:pt x="484" y="72"/>
                      </a:lnTo>
                      <a:lnTo>
                        <a:pt x="516" y="78"/>
                      </a:lnTo>
                      <a:lnTo>
                        <a:pt x="525" y="79"/>
                      </a:lnTo>
                      <a:lnTo>
                        <a:pt x="535" y="80"/>
                      </a:lnTo>
                      <a:lnTo>
                        <a:pt x="542" y="78"/>
                      </a:lnTo>
                      <a:lnTo>
                        <a:pt x="548" y="72"/>
                      </a:lnTo>
                      <a:lnTo>
                        <a:pt x="551" y="65"/>
                      </a:lnTo>
                      <a:lnTo>
                        <a:pt x="553" y="58"/>
                      </a:lnTo>
                      <a:lnTo>
                        <a:pt x="553" y="51"/>
                      </a:lnTo>
                      <a:lnTo>
                        <a:pt x="552" y="39"/>
                      </a:lnTo>
                      <a:lnTo>
                        <a:pt x="549" y="31"/>
                      </a:lnTo>
                      <a:lnTo>
                        <a:pt x="545" y="22"/>
                      </a:lnTo>
                      <a:lnTo>
                        <a:pt x="542" y="17"/>
                      </a:lnTo>
                      <a:lnTo>
                        <a:pt x="537" y="13"/>
                      </a:lnTo>
                      <a:lnTo>
                        <a:pt x="531" y="8"/>
                      </a:lnTo>
                      <a:lnTo>
                        <a:pt x="524" y="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1805" name="Text Box 87"/>
              <p:cNvSpPr txBox="1">
                <a:spLocks noChangeArrowheads="1"/>
              </p:cNvSpPr>
              <p:nvPr/>
            </p:nvSpPr>
            <p:spPr bwMode="auto">
              <a:xfrm>
                <a:off x="193" y="3128"/>
                <a:ext cx="669" cy="73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2"/>
                    </a:solidFill>
                  </a:rPr>
                  <a:t>This is</a:t>
                </a:r>
              </a:p>
              <a:p>
                <a:r>
                  <a:rPr lang="en-US" sz="1600">
                    <a:solidFill>
                      <a:schemeClr val="bg2"/>
                    </a:solidFill>
                  </a:rPr>
                  <a:t>my </a:t>
                </a:r>
              </a:p>
              <a:p>
                <a:r>
                  <a:rPr lang="en-US" sz="1600">
                    <a:solidFill>
                      <a:schemeClr val="bg2"/>
                    </a:solidFill>
                  </a:rPr>
                  <a:t>message</a:t>
                </a:r>
                <a:endParaRPr lang="en-US" sz="240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1777" name="Group 88"/>
            <p:cNvGrpSpPr>
              <a:grpSpLocks/>
            </p:cNvGrpSpPr>
            <p:nvPr/>
          </p:nvGrpSpPr>
          <p:grpSpPr bwMode="auto">
            <a:xfrm>
              <a:off x="2441" y="3061"/>
              <a:ext cx="681" cy="774"/>
              <a:chOff x="1824" y="2880"/>
              <a:chExt cx="768" cy="1097"/>
            </a:xfrm>
          </p:grpSpPr>
          <p:grpSp>
            <p:nvGrpSpPr>
              <p:cNvPr id="31797" name="Group 89"/>
              <p:cNvGrpSpPr>
                <a:grpSpLocks/>
              </p:cNvGrpSpPr>
              <p:nvPr/>
            </p:nvGrpSpPr>
            <p:grpSpPr bwMode="auto">
              <a:xfrm>
                <a:off x="1824" y="2880"/>
                <a:ext cx="768" cy="1097"/>
                <a:chOff x="2578" y="1478"/>
                <a:chExt cx="662" cy="725"/>
              </a:xfrm>
            </p:grpSpPr>
            <p:sp>
              <p:nvSpPr>
                <p:cNvPr id="31799" name="Freeform 90"/>
                <p:cNvSpPr>
                  <a:spLocks/>
                </p:cNvSpPr>
                <p:nvPr/>
              </p:nvSpPr>
              <p:spPr bwMode="auto">
                <a:xfrm>
                  <a:off x="2630" y="2131"/>
                  <a:ext cx="119" cy="72"/>
                </a:xfrm>
                <a:custGeom>
                  <a:avLst/>
                  <a:gdLst>
                    <a:gd name="T0" fmla="*/ 75 w 119"/>
                    <a:gd name="T1" fmla="*/ 0 h 72"/>
                    <a:gd name="T2" fmla="*/ 15 w 119"/>
                    <a:gd name="T3" fmla="*/ 6 h 72"/>
                    <a:gd name="T4" fmla="*/ 9 w 119"/>
                    <a:gd name="T5" fmla="*/ 11 h 72"/>
                    <a:gd name="T6" fmla="*/ 6 w 119"/>
                    <a:gd name="T7" fmla="*/ 16 h 72"/>
                    <a:gd name="T8" fmla="*/ 2 w 119"/>
                    <a:gd name="T9" fmla="*/ 22 h 72"/>
                    <a:gd name="T10" fmla="*/ 0 w 119"/>
                    <a:gd name="T11" fmla="*/ 32 h 72"/>
                    <a:gd name="T12" fmla="*/ 0 w 119"/>
                    <a:gd name="T13" fmla="*/ 43 h 72"/>
                    <a:gd name="T14" fmla="*/ 2 w 119"/>
                    <a:gd name="T15" fmla="*/ 49 h 72"/>
                    <a:gd name="T16" fmla="*/ 6 w 119"/>
                    <a:gd name="T17" fmla="*/ 56 h 72"/>
                    <a:gd name="T18" fmla="*/ 12 w 119"/>
                    <a:gd name="T19" fmla="*/ 62 h 72"/>
                    <a:gd name="T20" fmla="*/ 19 w 119"/>
                    <a:gd name="T21" fmla="*/ 66 h 72"/>
                    <a:gd name="T22" fmla="*/ 27 w 119"/>
                    <a:gd name="T23" fmla="*/ 69 h 72"/>
                    <a:gd name="T24" fmla="*/ 33 w 119"/>
                    <a:gd name="T25" fmla="*/ 70 h 72"/>
                    <a:gd name="T26" fmla="*/ 42 w 119"/>
                    <a:gd name="T27" fmla="*/ 71 h 72"/>
                    <a:gd name="T28" fmla="*/ 41 w 119"/>
                    <a:gd name="T29" fmla="*/ 70 h 72"/>
                    <a:gd name="T30" fmla="*/ 88 w 119"/>
                    <a:gd name="T31" fmla="*/ 66 h 72"/>
                    <a:gd name="T32" fmla="*/ 118 w 119"/>
                    <a:gd name="T33" fmla="*/ 0 h 72"/>
                    <a:gd name="T34" fmla="*/ 75 w 119"/>
                    <a:gd name="T35" fmla="*/ 0 h 7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19"/>
                    <a:gd name="T55" fmla="*/ 0 h 72"/>
                    <a:gd name="T56" fmla="*/ 119 w 119"/>
                    <a:gd name="T57" fmla="*/ 72 h 7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19" h="72">
                      <a:moveTo>
                        <a:pt x="75" y="0"/>
                      </a:moveTo>
                      <a:lnTo>
                        <a:pt x="15" y="6"/>
                      </a:lnTo>
                      <a:lnTo>
                        <a:pt x="9" y="11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2"/>
                      </a:lnTo>
                      <a:lnTo>
                        <a:pt x="0" y="43"/>
                      </a:lnTo>
                      <a:lnTo>
                        <a:pt x="2" y="49"/>
                      </a:lnTo>
                      <a:lnTo>
                        <a:pt x="6" y="56"/>
                      </a:lnTo>
                      <a:lnTo>
                        <a:pt x="12" y="62"/>
                      </a:lnTo>
                      <a:lnTo>
                        <a:pt x="19" y="66"/>
                      </a:lnTo>
                      <a:lnTo>
                        <a:pt x="27" y="69"/>
                      </a:lnTo>
                      <a:lnTo>
                        <a:pt x="33" y="70"/>
                      </a:lnTo>
                      <a:lnTo>
                        <a:pt x="42" y="71"/>
                      </a:lnTo>
                      <a:lnTo>
                        <a:pt x="41" y="70"/>
                      </a:lnTo>
                      <a:lnTo>
                        <a:pt x="88" y="66"/>
                      </a:lnTo>
                      <a:lnTo>
                        <a:pt x="118" y="0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0" name="Freeform 91"/>
                <p:cNvSpPr>
                  <a:spLocks/>
                </p:cNvSpPr>
                <p:nvPr/>
              </p:nvSpPr>
              <p:spPr bwMode="auto">
                <a:xfrm>
                  <a:off x="2578" y="1478"/>
                  <a:ext cx="662" cy="724"/>
                </a:xfrm>
                <a:custGeom>
                  <a:avLst/>
                  <a:gdLst>
                    <a:gd name="T0" fmla="*/ 37 w 662"/>
                    <a:gd name="T1" fmla="*/ 2 h 724"/>
                    <a:gd name="T2" fmla="*/ 24 w 662"/>
                    <a:gd name="T3" fmla="*/ 12 h 724"/>
                    <a:gd name="T4" fmla="*/ 7 w 662"/>
                    <a:gd name="T5" fmla="*/ 32 h 724"/>
                    <a:gd name="T6" fmla="*/ 2 w 662"/>
                    <a:gd name="T7" fmla="*/ 53 h 724"/>
                    <a:gd name="T8" fmla="*/ 0 w 662"/>
                    <a:gd name="T9" fmla="*/ 78 h 724"/>
                    <a:gd name="T10" fmla="*/ 3 w 662"/>
                    <a:gd name="T11" fmla="*/ 99 h 724"/>
                    <a:gd name="T12" fmla="*/ 12 w 662"/>
                    <a:gd name="T13" fmla="*/ 133 h 724"/>
                    <a:gd name="T14" fmla="*/ 35 w 662"/>
                    <a:gd name="T15" fmla="*/ 190 h 724"/>
                    <a:gd name="T16" fmla="*/ 63 w 662"/>
                    <a:gd name="T17" fmla="*/ 255 h 724"/>
                    <a:gd name="T18" fmla="*/ 89 w 662"/>
                    <a:gd name="T19" fmla="*/ 321 h 724"/>
                    <a:gd name="T20" fmla="*/ 109 w 662"/>
                    <a:gd name="T21" fmla="*/ 407 h 724"/>
                    <a:gd name="T22" fmla="*/ 121 w 662"/>
                    <a:gd name="T23" fmla="*/ 511 h 724"/>
                    <a:gd name="T24" fmla="*/ 127 w 662"/>
                    <a:gd name="T25" fmla="*/ 585 h 724"/>
                    <a:gd name="T26" fmla="*/ 127 w 662"/>
                    <a:gd name="T27" fmla="*/ 641 h 724"/>
                    <a:gd name="T28" fmla="*/ 119 w 662"/>
                    <a:gd name="T29" fmla="*/ 683 h 724"/>
                    <a:gd name="T30" fmla="*/ 109 w 662"/>
                    <a:gd name="T31" fmla="*/ 707 h 724"/>
                    <a:gd name="T32" fmla="*/ 100 w 662"/>
                    <a:gd name="T33" fmla="*/ 719 h 724"/>
                    <a:gd name="T34" fmla="*/ 154 w 662"/>
                    <a:gd name="T35" fmla="*/ 717 h 724"/>
                    <a:gd name="T36" fmla="*/ 362 w 662"/>
                    <a:gd name="T37" fmla="*/ 689 h 724"/>
                    <a:gd name="T38" fmla="*/ 551 w 662"/>
                    <a:gd name="T39" fmla="*/ 673 h 724"/>
                    <a:gd name="T40" fmla="*/ 629 w 662"/>
                    <a:gd name="T41" fmla="*/ 675 h 724"/>
                    <a:gd name="T42" fmla="*/ 645 w 662"/>
                    <a:gd name="T43" fmla="*/ 663 h 724"/>
                    <a:gd name="T44" fmla="*/ 656 w 662"/>
                    <a:gd name="T45" fmla="*/ 636 h 724"/>
                    <a:gd name="T46" fmla="*/ 661 w 662"/>
                    <a:gd name="T47" fmla="*/ 597 h 724"/>
                    <a:gd name="T48" fmla="*/ 660 w 662"/>
                    <a:gd name="T49" fmla="*/ 548 h 724"/>
                    <a:gd name="T50" fmla="*/ 653 w 662"/>
                    <a:gd name="T51" fmla="*/ 475 h 724"/>
                    <a:gd name="T52" fmla="*/ 631 w 662"/>
                    <a:gd name="T53" fmla="*/ 381 h 724"/>
                    <a:gd name="T54" fmla="*/ 605 w 662"/>
                    <a:gd name="T55" fmla="*/ 297 h 724"/>
                    <a:gd name="T56" fmla="*/ 575 w 662"/>
                    <a:gd name="T57" fmla="*/ 219 h 724"/>
                    <a:gd name="T58" fmla="*/ 541 w 662"/>
                    <a:gd name="T59" fmla="*/ 132 h 724"/>
                    <a:gd name="T60" fmla="*/ 529 w 662"/>
                    <a:gd name="T61" fmla="*/ 94 h 724"/>
                    <a:gd name="T62" fmla="*/ 528 w 662"/>
                    <a:gd name="T63" fmla="*/ 65 h 724"/>
                    <a:gd name="T64" fmla="*/ 541 w 662"/>
                    <a:gd name="T65" fmla="*/ 6 h 724"/>
                    <a:gd name="T66" fmla="*/ 42 w 662"/>
                    <a:gd name="T67" fmla="*/ 1 h 724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662"/>
                    <a:gd name="T103" fmla="*/ 0 h 724"/>
                    <a:gd name="T104" fmla="*/ 662 w 662"/>
                    <a:gd name="T105" fmla="*/ 724 h 724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662" h="724">
                      <a:moveTo>
                        <a:pt x="42" y="1"/>
                      </a:moveTo>
                      <a:lnTo>
                        <a:pt x="37" y="2"/>
                      </a:lnTo>
                      <a:lnTo>
                        <a:pt x="31" y="5"/>
                      </a:lnTo>
                      <a:lnTo>
                        <a:pt x="24" y="12"/>
                      </a:lnTo>
                      <a:lnTo>
                        <a:pt x="14" y="22"/>
                      </a:lnTo>
                      <a:lnTo>
                        <a:pt x="7" y="32"/>
                      </a:lnTo>
                      <a:lnTo>
                        <a:pt x="3" y="43"/>
                      </a:lnTo>
                      <a:lnTo>
                        <a:pt x="2" y="53"/>
                      </a:lnTo>
                      <a:lnTo>
                        <a:pt x="0" y="65"/>
                      </a:lnTo>
                      <a:lnTo>
                        <a:pt x="0" y="78"/>
                      </a:lnTo>
                      <a:lnTo>
                        <a:pt x="2" y="88"/>
                      </a:lnTo>
                      <a:lnTo>
                        <a:pt x="3" y="99"/>
                      </a:lnTo>
                      <a:lnTo>
                        <a:pt x="5" y="108"/>
                      </a:lnTo>
                      <a:lnTo>
                        <a:pt x="12" y="133"/>
                      </a:lnTo>
                      <a:lnTo>
                        <a:pt x="21" y="160"/>
                      </a:lnTo>
                      <a:lnTo>
                        <a:pt x="35" y="190"/>
                      </a:lnTo>
                      <a:lnTo>
                        <a:pt x="49" y="225"/>
                      </a:lnTo>
                      <a:lnTo>
                        <a:pt x="63" y="255"/>
                      </a:lnTo>
                      <a:lnTo>
                        <a:pt x="75" y="285"/>
                      </a:lnTo>
                      <a:lnTo>
                        <a:pt x="89" y="321"/>
                      </a:lnTo>
                      <a:lnTo>
                        <a:pt x="101" y="367"/>
                      </a:lnTo>
                      <a:lnTo>
                        <a:pt x="109" y="407"/>
                      </a:lnTo>
                      <a:lnTo>
                        <a:pt x="117" y="457"/>
                      </a:lnTo>
                      <a:lnTo>
                        <a:pt x="121" y="511"/>
                      </a:lnTo>
                      <a:lnTo>
                        <a:pt x="127" y="559"/>
                      </a:lnTo>
                      <a:lnTo>
                        <a:pt x="127" y="585"/>
                      </a:lnTo>
                      <a:lnTo>
                        <a:pt x="127" y="619"/>
                      </a:lnTo>
                      <a:lnTo>
                        <a:pt x="127" y="641"/>
                      </a:lnTo>
                      <a:lnTo>
                        <a:pt x="126" y="662"/>
                      </a:lnTo>
                      <a:lnTo>
                        <a:pt x="119" y="683"/>
                      </a:lnTo>
                      <a:lnTo>
                        <a:pt x="115" y="696"/>
                      </a:lnTo>
                      <a:lnTo>
                        <a:pt x="109" y="707"/>
                      </a:lnTo>
                      <a:lnTo>
                        <a:pt x="104" y="715"/>
                      </a:lnTo>
                      <a:lnTo>
                        <a:pt x="100" y="719"/>
                      </a:lnTo>
                      <a:lnTo>
                        <a:pt x="95" y="723"/>
                      </a:lnTo>
                      <a:lnTo>
                        <a:pt x="154" y="717"/>
                      </a:lnTo>
                      <a:lnTo>
                        <a:pt x="268" y="701"/>
                      </a:lnTo>
                      <a:lnTo>
                        <a:pt x="362" y="689"/>
                      </a:lnTo>
                      <a:lnTo>
                        <a:pt x="470" y="677"/>
                      </a:lnTo>
                      <a:lnTo>
                        <a:pt x="551" y="673"/>
                      </a:lnTo>
                      <a:lnTo>
                        <a:pt x="613" y="675"/>
                      </a:lnTo>
                      <a:lnTo>
                        <a:pt x="629" y="675"/>
                      </a:lnTo>
                      <a:lnTo>
                        <a:pt x="639" y="673"/>
                      </a:lnTo>
                      <a:lnTo>
                        <a:pt x="645" y="663"/>
                      </a:lnTo>
                      <a:lnTo>
                        <a:pt x="651" y="652"/>
                      </a:lnTo>
                      <a:lnTo>
                        <a:pt x="656" y="636"/>
                      </a:lnTo>
                      <a:lnTo>
                        <a:pt x="659" y="616"/>
                      </a:lnTo>
                      <a:lnTo>
                        <a:pt x="661" y="597"/>
                      </a:lnTo>
                      <a:lnTo>
                        <a:pt x="661" y="569"/>
                      </a:lnTo>
                      <a:lnTo>
                        <a:pt x="660" y="548"/>
                      </a:lnTo>
                      <a:lnTo>
                        <a:pt x="659" y="513"/>
                      </a:lnTo>
                      <a:lnTo>
                        <a:pt x="653" y="475"/>
                      </a:lnTo>
                      <a:lnTo>
                        <a:pt x="643" y="426"/>
                      </a:lnTo>
                      <a:lnTo>
                        <a:pt x="631" y="381"/>
                      </a:lnTo>
                      <a:lnTo>
                        <a:pt x="621" y="341"/>
                      </a:lnTo>
                      <a:lnTo>
                        <a:pt x="605" y="297"/>
                      </a:lnTo>
                      <a:lnTo>
                        <a:pt x="589" y="257"/>
                      </a:lnTo>
                      <a:lnTo>
                        <a:pt x="575" y="219"/>
                      </a:lnTo>
                      <a:lnTo>
                        <a:pt x="553" y="164"/>
                      </a:lnTo>
                      <a:lnTo>
                        <a:pt x="541" y="132"/>
                      </a:lnTo>
                      <a:lnTo>
                        <a:pt x="533" y="111"/>
                      </a:lnTo>
                      <a:lnTo>
                        <a:pt x="529" y="94"/>
                      </a:lnTo>
                      <a:lnTo>
                        <a:pt x="528" y="78"/>
                      </a:lnTo>
                      <a:lnTo>
                        <a:pt x="528" y="65"/>
                      </a:lnTo>
                      <a:lnTo>
                        <a:pt x="537" y="16"/>
                      </a:lnTo>
                      <a:lnTo>
                        <a:pt x="541" y="6"/>
                      </a:lnTo>
                      <a:lnTo>
                        <a:pt x="48" y="0"/>
                      </a:lnTo>
                      <a:lnTo>
                        <a:pt x="42" y="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1" name="Freeform 92"/>
                <p:cNvSpPr>
                  <a:spLocks/>
                </p:cNvSpPr>
                <p:nvPr/>
              </p:nvSpPr>
              <p:spPr bwMode="auto">
                <a:xfrm>
                  <a:off x="2613" y="1511"/>
                  <a:ext cx="55" cy="48"/>
                </a:xfrm>
                <a:custGeom>
                  <a:avLst/>
                  <a:gdLst>
                    <a:gd name="T0" fmla="*/ 54 w 55"/>
                    <a:gd name="T1" fmla="*/ 3 h 48"/>
                    <a:gd name="T2" fmla="*/ 40 w 55"/>
                    <a:gd name="T3" fmla="*/ 43 h 48"/>
                    <a:gd name="T4" fmla="*/ 26 w 55"/>
                    <a:gd name="T5" fmla="*/ 47 h 48"/>
                    <a:gd name="T6" fmla="*/ 19 w 55"/>
                    <a:gd name="T7" fmla="*/ 46 h 48"/>
                    <a:gd name="T8" fmla="*/ 12 w 55"/>
                    <a:gd name="T9" fmla="*/ 44 h 48"/>
                    <a:gd name="T10" fmla="*/ 7 w 55"/>
                    <a:gd name="T11" fmla="*/ 39 h 48"/>
                    <a:gd name="T12" fmla="*/ 3 w 55"/>
                    <a:gd name="T13" fmla="*/ 34 h 48"/>
                    <a:gd name="T14" fmla="*/ 1 w 55"/>
                    <a:gd name="T15" fmla="*/ 28 h 48"/>
                    <a:gd name="T16" fmla="*/ 0 w 55"/>
                    <a:gd name="T17" fmla="*/ 23 h 48"/>
                    <a:gd name="T18" fmla="*/ 0 w 55"/>
                    <a:gd name="T19" fmla="*/ 16 h 48"/>
                    <a:gd name="T20" fmla="*/ 2 w 55"/>
                    <a:gd name="T21" fmla="*/ 11 h 48"/>
                    <a:gd name="T22" fmla="*/ 6 w 55"/>
                    <a:gd name="T23" fmla="*/ 7 h 48"/>
                    <a:gd name="T24" fmla="*/ 11 w 55"/>
                    <a:gd name="T25" fmla="*/ 4 h 48"/>
                    <a:gd name="T26" fmla="*/ 17 w 55"/>
                    <a:gd name="T27" fmla="*/ 2 h 48"/>
                    <a:gd name="T28" fmla="*/ 22 w 55"/>
                    <a:gd name="T29" fmla="*/ 1 h 48"/>
                    <a:gd name="T30" fmla="*/ 28 w 55"/>
                    <a:gd name="T31" fmla="*/ 0 h 48"/>
                    <a:gd name="T32" fmla="*/ 32 w 55"/>
                    <a:gd name="T33" fmla="*/ 0 h 48"/>
                    <a:gd name="T34" fmla="*/ 38 w 55"/>
                    <a:gd name="T35" fmla="*/ 0 h 48"/>
                    <a:gd name="T36" fmla="*/ 54 w 55"/>
                    <a:gd name="T37" fmla="*/ 3 h 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5"/>
                    <a:gd name="T58" fmla="*/ 0 h 48"/>
                    <a:gd name="T59" fmla="*/ 55 w 55"/>
                    <a:gd name="T60" fmla="*/ 48 h 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5" h="48">
                      <a:moveTo>
                        <a:pt x="54" y="3"/>
                      </a:moveTo>
                      <a:lnTo>
                        <a:pt x="40" y="43"/>
                      </a:lnTo>
                      <a:lnTo>
                        <a:pt x="26" y="47"/>
                      </a:lnTo>
                      <a:lnTo>
                        <a:pt x="19" y="46"/>
                      </a:lnTo>
                      <a:lnTo>
                        <a:pt x="12" y="44"/>
                      </a:lnTo>
                      <a:lnTo>
                        <a:pt x="7" y="39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3"/>
                      </a:lnTo>
                      <a:lnTo>
                        <a:pt x="0" y="16"/>
                      </a:lnTo>
                      <a:lnTo>
                        <a:pt x="2" y="11"/>
                      </a:lnTo>
                      <a:lnTo>
                        <a:pt x="6" y="7"/>
                      </a:lnTo>
                      <a:lnTo>
                        <a:pt x="11" y="4"/>
                      </a:lnTo>
                      <a:lnTo>
                        <a:pt x="17" y="2"/>
                      </a:lnTo>
                      <a:lnTo>
                        <a:pt x="22" y="1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38" y="0"/>
                      </a:lnTo>
                      <a:lnTo>
                        <a:pt x="54" y="3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2" name="Freeform 93"/>
                <p:cNvSpPr>
                  <a:spLocks/>
                </p:cNvSpPr>
                <p:nvPr/>
              </p:nvSpPr>
              <p:spPr bwMode="auto">
                <a:xfrm>
                  <a:off x="2634" y="1508"/>
                  <a:ext cx="39" cy="40"/>
                </a:xfrm>
                <a:custGeom>
                  <a:avLst/>
                  <a:gdLst>
                    <a:gd name="T0" fmla="*/ 0 w 39"/>
                    <a:gd name="T1" fmla="*/ 5 h 40"/>
                    <a:gd name="T2" fmla="*/ 7 w 39"/>
                    <a:gd name="T3" fmla="*/ 10 h 40"/>
                    <a:gd name="T4" fmla="*/ 10 w 39"/>
                    <a:gd name="T5" fmla="*/ 15 h 40"/>
                    <a:gd name="T6" fmla="*/ 12 w 39"/>
                    <a:gd name="T7" fmla="*/ 20 h 40"/>
                    <a:gd name="T8" fmla="*/ 12 w 39"/>
                    <a:gd name="T9" fmla="*/ 27 h 40"/>
                    <a:gd name="T10" fmla="*/ 11 w 39"/>
                    <a:gd name="T11" fmla="*/ 33 h 40"/>
                    <a:gd name="T12" fmla="*/ 7 w 39"/>
                    <a:gd name="T13" fmla="*/ 39 h 40"/>
                    <a:gd name="T14" fmla="*/ 38 w 39"/>
                    <a:gd name="T15" fmla="*/ 32 h 40"/>
                    <a:gd name="T16" fmla="*/ 35 w 39"/>
                    <a:gd name="T17" fmla="*/ 0 h 40"/>
                    <a:gd name="T18" fmla="*/ 0 w 39"/>
                    <a:gd name="T19" fmla="*/ 5 h 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"/>
                    <a:gd name="T31" fmla="*/ 0 h 40"/>
                    <a:gd name="T32" fmla="*/ 39 w 39"/>
                    <a:gd name="T33" fmla="*/ 40 h 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" h="40">
                      <a:moveTo>
                        <a:pt x="0" y="5"/>
                      </a:moveTo>
                      <a:lnTo>
                        <a:pt x="7" y="10"/>
                      </a:lnTo>
                      <a:lnTo>
                        <a:pt x="10" y="15"/>
                      </a:lnTo>
                      <a:lnTo>
                        <a:pt x="12" y="20"/>
                      </a:lnTo>
                      <a:lnTo>
                        <a:pt x="12" y="27"/>
                      </a:lnTo>
                      <a:lnTo>
                        <a:pt x="11" y="33"/>
                      </a:lnTo>
                      <a:lnTo>
                        <a:pt x="7" y="39"/>
                      </a:lnTo>
                      <a:lnTo>
                        <a:pt x="38" y="32"/>
                      </a:lnTo>
                      <a:lnTo>
                        <a:pt x="35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3" name="Freeform 94"/>
                <p:cNvSpPr>
                  <a:spLocks/>
                </p:cNvSpPr>
                <p:nvPr/>
              </p:nvSpPr>
              <p:spPr bwMode="auto">
                <a:xfrm>
                  <a:off x="2623" y="1478"/>
                  <a:ext cx="554" cy="81"/>
                </a:xfrm>
                <a:custGeom>
                  <a:avLst/>
                  <a:gdLst>
                    <a:gd name="T0" fmla="*/ 524 w 554"/>
                    <a:gd name="T1" fmla="*/ 6 h 81"/>
                    <a:gd name="T2" fmla="*/ 0 w 554"/>
                    <a:gd name="T3" fmla="*/ 0 h 81"/>
                    <a:gd name="T4" fmla="*/ 15 w 554"/>
                    <a:gd name="T5" fmla="*/ 2 h 81"/>
                    <a:gd name="T6" fmla="*/ 20 w 554"/>
                    <a:gd name="T7" fmla="*/ 4 h 81"/>
                    <a:gd name="T8" fmla="*/ 26 w 554"/>
                    <a:gd name="T9" fmla="*/ 6 h 81"/>
                    <a:gd name="T10" fmla="*/ 30 w 554"/>
                    <a:gd name="T11" fmla="*/ 10 h 81"/>
                    <a:gd name="T12" fmla="*/ 34 w 554"/>
                    <a:gd name="T13" fmla="*/ 15 h 81"/>
                    <a:gd name="T14" fmla="*/ 36 w 554"/>
                    <a:gd name="T15" fmla="*/ 22 h 81"/>
                    <a:gd name="T16" fmla="*/ 37 w 554"/>
                    <a:gd name="T17" fmla="*/ 28 h 81"/>
                    <a:gd name="T18" fmla="*/ 38 w 554"/>
                    <a:gd name="T19" fmla="*/ 35 h 81"/>
                    <a:gd name="T20" fmla="*/ 38 w 554"/>
                    <a:gd name="T21" fmla="*/ 41 h 81"/>
                    <a:gd name="T22" fmla="*/ 37 w 554"/>
                    <a:gd name="T23" fmla="*/ 49 h 81"/>
                    <a:gd name="T24" fmla="*/ 36 w 554"/>
                    <a:gd name="T25" fmla="*/ 57 h 81"/>
                    <a:gd name="T26" fmla="*/ 32 w 554"/>
                    <a:gd name="T27" fmla="*/ 64 h 81"/>
                    <a:gd name="T28" fmla="*/ 27 w 554"/>
                    <a:gd name="T29" fmla="*/ 71 h 81"/>
                    <a:gd name="T30" fmla="*/ 20 w 554"/>
                    <a:gd name="T31" fmla="*/ 76 h 81"/>
                    <a:gd name="T32" fmla="*/ 14 w 554"/>
                    <a:gd name="T33" fmla="*/ 80 h 81"/>
                    <a:gd name="T34" fmla="*/ 48 w 554"/>
                    <a:gd name="T35" fmla="*/ 76 h 81"/>
                    <a:gd name="T36" fmla="*/ 86 w 554"/>
                    <a:gd name="T37" fmla="*/ 70 h 81"/>
                    <a:gd name="T38" fmla="*/ 147 w 554"/>
                    <a:gd name="T39" fmla="*/ 66 h 81"/>
                    <a:gd name="T40" fmla="*/ 197 w 554"/>
                    <a:gd name="T41" fmla="*/ 62 h 81"/>
                    <a:gd name="T42" fmla="*/ 257 w 554"/>
                    <a:gd name="T43" fmla="*/ 62 h 81"/>
                    <a:gd name="T44" fmla="*/ 323 w 554"/>
                    <a:gd name="T45" fmla="*/ 64 h 81"/>
                    <a:gd name="T46" fmla="*/ 405 w 554"/>
                    <a:gd name="T47" fmla="*/ 66 h 81"/>
                    <a:gd name="T48" fmla="*/ 484 w 554"/>
                    <a:gd name="T49" fmla="*/ 72 h 81"/>
                    <a:gd name="T50" fmla="*/ 516 w 554"/>
                    <a:gd name="T51" fmla="*/ 78 h 81"/>
                    <a:gd name="T52" fmla="*/ 525 w 554"/>
                    <a:gd name="T53" fmla="*/ 79 h 81"/>
                    <a:gd name="T54" fmla="*/ 535 w 554"/>
                    <a:gd name="T55" fmla="*/ 80 h 81"/>
                    <a:gd name="T56" fmla="*/ 542 w 554"/>
                    <a:gd name="T57" fmla="*/ 78 h 81"/>
                    <a:gd name="T58" fmla="*/ 548 w 554"/>
                    <a:gd name="T59" fmla="*/ 72 h 81"/>
                    <a:gd name="T60" fmla="*/ 551 w 554"/>
                    <a:gd name="T61" fmla="*/ 65 h 81"/>
                    <a:gd name="T62" fmla="*/ 553 w 554"/>
                    <a:gd name="T63" fmla="*/ 58 h 81"/>
                    <a:gd name="T64" fmla="*/ 553 w 554"/>
                    <a:gd name="T65" fmla="*/ 51 h 81"/>
                    <a:gd name="T66" fmla="*/ 552 w 554"/>
                    <a:gd name="T67" fmla="*/ 39 h 81"/>
                    <a:gd name="T68" fmla="*/ 549 w 554"/>
                    <a:gd name="T69" fmla="*/ 31 h 81"/>
                    <a:gd name="T70" fmla="*/ 545 w 554"/>
                    <a:gd name="T71" fmla="*/ 22 h 81"/>
                    <a:gd name="T72" fmla="*/ 542 w 554"/>
                    <a:gd name="T73" fmla="*/ 17 h 81"/>
                    <a:gd name="T74" fmla="*/ 537 w 554"/>
                    <a:gd name="T75" fmla="*/ 13 h 81"/>
                    <a:gd name="T76" fmla="*/ 531 w 554"/>
                    <a:gd name="T77" fmla="*/ 8 h 81"/>
                    <a:gd name="T78" fmla="*/ 524 w 554"/>
                    <a:gd name="T79" fmla="*/ 6 h 8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54"/>
                    <a:gd name="T121" fmla="*/ 0 h 81"/>
                    <a:gd name="T122" fmla="*/ 554 w 554"/>
                    <a:gd name="T123" fmla="*/ 81 h 81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54" h="81">
                      <a:moveTo>
                        <a:pt x="524" y="6"/>
                      </a:moveTo>
                      <a:lnTo>
                        <a:pt x="0" y="0"/>
                      </a:lnTo>
                      <a:lnTo>
                        <a:pt x="15" y="2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0" y="10"/>
                      </a:lnTo>
                      <a:lnTo>
                        <a:pt x="34" y="15"/>
                      </a:lnTo>
                      <a:lnTo>
                        <a:pt x="36" y="22"/>
                      </a:lnTo>
                      <a:lnTo>
                        <a:pt x="37" y="28"/>
                      </a:lnTo>
                      <a:lnTo>
                        <a:pt x="38" y="35"/>
                      </a:lnTo>
                      <a:lnTo>
                        <a:pt x="38" y="41"/>
                      </a:lnTo>
                      <a:lnTo>
                        <a:pt x="37" y="49"/>
                      </a:lnTo>
                      <a:lnTo>
                        <a:pt x="36" y="57"/>
                      </a:lnTo>
                      <a:lnTo>
                        <a:pt x="32" y="64"/>
                      </a:lnTo>
                      <a:lnTo>
                        <a:pt x="27" y="71"/>
                      </a:lnTo>
                      <a:lnTo>
                        <a:pt x="20" y="76"/>
                      </a:lnTo>
                      <a:lnTo>
                        <a:pt x="14" y="80"/>
                      </a:lnTo>
                      <a:lnTo>
                        <a:pt x="48" y="76"/>
                      </a:lnTo>
                      <a:lnTo>
                        <a:pt x="86" y="70"/>
                      </a:lnTo>
                      <a:lnTo>
                        <a:pt x="147" y="66"/>
                      </a:lnTo>
                      <a:lnTo>
                        <a:pt x="197" y="62"/>
                      </a:lnTo>
                      <a:lnTo>
                        <a:pt x="257" y="62"/>
                      </a:lnTo>
                      <a:lnTo>
                        <a:pt x="323" y="64"/>
                      </a:lnTo>
                      <a:lnTo>
                        <a:pt x="405" y="66"/>
                      </a:lnTo>
                      <a:lnTo>
                        <a:pt x="484" y="72"/>
                      </a:lnTo>
                      <a:lnTo>
                        <a:pt x="516" y="78"/>
                      </a:lnTo>
                      <a:lnTo>
                        <a:pt x="525" y="79"/>
                      </a:lnTo>
                      <a:lnTo>
                        <a:pt x="535" y="80"/>
                      </a:lnTo>
                      <a:lnTo>
                        <a:pt x="542" y="78"/>
                      </a:lnTo>
                      <a:lnTo>
                        <a:pt x="548" y="72"/>
                      </a:lnTo>
                      <a:lnTo>
                        <a:pt x="551" y="65"/>
                      </a:lnTo>
                      <a:lnTo>
                        <a:pt x="553" y="58"/>
                      </a:lnTo>
                      <a:lnTo>
                        <a:pt x="553" y="51"/>
                      </a:lnTo>
                      <a:lnTo>
                        <a:pt x="552" y="39"/>
                      </a:lnTo>
                      <a:lnTo>
                        <a:pt x="549" y="31"/>
                      </a:lnTo>
                      <a:lnTo>
                        <a:pt x="545" y="22"/>
                      </a:lnTo>
                      <a:lnTo>
                        <a:pt x="542" y="17"/>
                      </a:lnTo>
                      <a:lnTo>
                        <a:pt x="537" y="13"/>
                      </a:lnTo>
                      <a:lnTo>
                        <a:pt x="531" y="8"/>
                      </a:lnTo>
                      <a:lnTo>
                        <a:pt x="524" y="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1798" name="Text Box 95"/>
              <p:cNvSpPr txBox="1">
                <a:spLocks noChangeArrowheads="1"/>
              </p:cNvSpPr>
              <p:nvPr/>
            </p:nvSpPr>
            <p:spPr bwMode="auto">
              <a:xfrm>
                <a:off x="1944" y="3217"/>
                <a:ext cx="569" cy="51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2"/>
                    </a:solidFill>
                  </a:rPr>
                  <a:t>«  ’@{][</a:t>
                </a:r>
              </a:p>
              <a:p>
                <a:r>
                  <a:rPr lang="en-US" sz="1600">
                    <a:solidFill>
                      <a:schemeClr val="bg2"/>
                    </a:solidFill>
                  </a:rPr>
                  <a:t>~&amp;/:§</a:t>
                </a:r>
                <a:endParaRPr lang="en-US" sz="24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1778" name="Text Box 96"/>
            <p:cNvSpPr txBox="1">
              <a:spLocks noChangeArrowheads="1"/>
            </p:cNvSpPr>
            <p:nvPr/>
          </p:nvSpPr>
          <p:spPr bwMode="auto">
            <a:xfrm>
              <a:off x="1716" y="3271"/>
              <a:ext cx="639" cy="2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bg2"/>
                  </a:solidFill>
                </a:rPr>
                <a:t>Algo</a:t>
              </a:r>
            </a:p>
          </p:txBody>
        </p:sp>
        <p:grpSp>
          <p:nvGrpSpPr>
            <p:cNvPr id="31779" name="Group 97"/>
            <p:cNvGrpSpPr>
              <a:grpSpLocks/>
            </p:cNvGrpSpPr>
            <p:nvPr/>
          </p:nvGrpSpPr>
          <p:grpSpPr bwMode="auto">
            <a:xfrm>
              <a:off x="3350" y="2688"/>
              <a:ext cx="412" cy="534"/>
              <a:chOff x="1788" y="2235"/>
              <a:chExt cx="464" cy="901"/>
            </a:xfrm>
          </p:grpSpPr>
          <p:sp>
            <p:nvSpPr>
              <p:cNvPr id="466018" name="Freeform 98"/>
              <p:cNvSpPr>
                <a:spLocks/>
              </p:cNvSpPr>
              <p:nvPr/>
            </p:nvSpPr>
            <p:spPr bwMode="auto">
              <a:xfrm>
                <a:off x="1788" y="2235"/>
                <a:ext cx="464" cy="901"/>
              </a:xfrm>
              <a:custGeom>
                <a:avLst/>
                <a:gdLst/>
                <a:ahLst/>
                <a:cxnLst>
                  <a:cxn ang="0">
                    <a:pos x="333" y="0"/>
                  </a:cxn>
                  <a:cxn ang="0">
                    <a:pos x="613" y="0"/>
                  </a:cxn>
                  <a:cxn ang="0">
                    <a:pos x="560" y="69"/>
                  </a:cxn>
                  <a:cxn ang="0">
                    <a:pos x="396" y="69"/>
                  </a:cxn>
                  <a:cxn ang="0">
                    <a:pos x="335" y="179"/>
                  </a:cxn>
                  <a:cxn ang="0">
                    <a:pos x="616" y="179"/>
                  </a:cxn>
                  <a:cxn ang="0">
                    <a:pos x="559" y="70"/>
                  </a:cxn>
                  <a:cxn ang="0">
                    <a:pos x="613" y="1"/>
                  </a:cxn>
                  <a:cxn ang="0">
                    <a:pos x="711" y="172"/>
                  </a:cxn>
                  <a:cxn ang="0">
                    <a:pos x="764" y="173"/>
                  </a:cxn>
                  <a:cxn ang="0">
                    <a:pos x="782" y="231"/>
                  </a:cxn>
                  <a:cxn ang="0">
                    <a:pos x="865" y="231"/>
                  </a:cxn>
                  <a:cxn ang="0">
                    <a:pos x="867" y="272"/>
                  </a:cxn>
                  <a:cxn ang="0">
                    <a:pos x="898" y="273"/>
                  </a:cxn>
                  <a:cxn ang="0">
                    <a:pos x="927" y="273"/>
                  </a:cxn>
                  <a:cxn ang="0">
                    <a:pos x="927" y="525"/>
                  </a:cxn>
                  <a:cxn ang="0">
                    <a:pos x="865" y="526"/>
                  </a:cxn>
                  <a:cxn ang="0">
                    <a:pos x="864" y="579"/>
                  </a:cxn>
                  <a:cxn ang="0">
                    <a:pos x="785" y="579"/>
                  </a:cxn>
                  <a:cxn ang="0">
                    <a:pos x="763" y="642"/>
                  </a:cxn>
                  <a:cxn ang="0">
                    <a:pos x="720" y="643"/>
                  </a:cxn>
                  <a:cxn ang="0">
                    <a:pos x="716" y="770"/>
                  </a:cxn>
                  <a:cxn ang="0">
                    <a:pos x="687" y="770"/>
                  </a:cxn>
                  <a:cxn ang="0">
                    <a:pos x="677" y="790"/>
                  </a:cxn>
                  <a:cxn ang="0">
                    <a:pos x="677" y="917"/>
                  </a:cxn>
                  <a:cxn ang="0">
                    <a:pos x="626" y="918"/>
                  </a:cxn>
                  <a:cxn ang="0">
                    <a:pos x="629" y="1685"/>
                  </a:cxn>
                  <a:cxn ang="0">
                    <a:pos x="506" y="1801"/>
                  </a:cxn>
                  <a:cxn ang="0">
                    <a:pos x="348" y="1668"/>
                  </a:cxn>
                  <a:cxn ang="0">
                    <a:pos x="404" y="1630"/>
                  </a:cxn>
                  <a:cxn ang="0">
                    <a:pos x="404" y="1586"/>
                  </a:cxn>
                  <a:cxn ang="0">
                    <a:pos x="348" y="1546"/>
                  </a:cxn>
                  <a:cxn ang="0">
                    <a:pos x="404" y="1512"/>
                  </a:cxn>
                  <a:cxn ang="0">
                    <a:pos x="395" y="1497"/>
                  </a:cxn>
                  <a:cxn ang="0">
                    <a:pos x="347" y="1466"/>
                  </a:cxn>
                  <a:cxn ang="0">
                    <a:pos x="338" y="1367"/>
                  </a:cxn>
                  <a:cxn ang="0">
                    <a:pos x="332" y="1357"/>
                  </a:cxn>
                  <a:cxn ang="0">
                    <a:pos x="405" y="1300"/>
                  </a:cxn>
                  <a:cxn ang="0">
                    <a:pos x="405" y="1250"/>
                  </a:cxn>
                  <a:cxn ang="0">
                    <a:pos x="347" y="1192"/>
                  </a:cxn>
                  <a:cxn ang="0">
                    <a:pos x="404" y="1140"/>
                  </a:cxn>
                  <a:cxn ang="0">
                    <a:pos x="404" y="1088"/>
                  </a:cxn>
                  <a:cxn ang="0">
                    <a:pos x="348" y="1021"/>
                  </a:cxn>
                  <a:cxn ang="0">
                    <a:pos x="337" y="912"/>
                  </a:cxn>
                  <a:cxn ang="0">
                    <a:pos x="269" y="912"/>
                  </a:cxn>
                  <a:cxn ang="0">
                    <a:pos x="269" y="765"/>
                  </a:cxn>
                  <a:cxn ang="0">
                    <a:pos x="228" y="765"/>
                  </a:cxn>
                  <a:cxn ang="0">
                    <a:pos x="228" y="636"/>
                  </a:cxn>
                  <a:cxn ang="0">
                    <a:pos x="182" y="636"/>
                  </a:cxn>
                  <a:cxn ang="0">
                    <a:pos x="162" y="575"/>
                  </a:cxn>
                  <a:cxn ang="0">
                    <a:pos x="70" y="575"/>
                  </a:cxn>
                  <a:cxn ang="0">
                    <a:pos x="70" y="521"/>
                  </a:cxn>
                  <a:cxn ang="0">
                    <a:pos x="0" y="521"/>
                  </a:cxn>
                  <a:cxn ang="0">
                    <a:pos x="0" y="267"/>
                  </a:cxn>
                  <a:cxn ang="0">
                    <a:pos x="69" y="267"/>
                  </a:cxn>
                  <a:cxn ang="0">
                    <a:pos x="69" y="230"/>
                  </a:cxn>
                  <a:cxn ang="0">
                    <a:pos x="147" y="230"/>
                  </a:cxn>
                  <a:cxn ang="0">
                    <a:pos x="165" y="214"/>
                  </a:cxn>
                  <a:cxn ang="0">
                    <a:pos x="183" y="173"/>
                  </a:cxn>
                  <a:cxn ang="0">
                    <a:pos x="228" y="173"/>
                  </a:cxn>
                  <a:cxn ang="0">
                    <a:pos x="333" y="0"/>
                  </a:cxn>
                </a:cxnLst>
                <a:rect l="0" t="0" r="r" b="b"/>
                <a:pathLst>
                  <a:path w="927" h="1801">
                    <a:moveTo>
                      <a:pt x="333" y="0"/>
                    </a:moveTo>
                    <a:lnTo>
                      <a:pt x="613" y="0"/>
                    </a:lnTo>
                    <a:lnTo>
                      <a:pt x="560" y="69"/>
                    </a:lnTo>
                    <a:lnTo>
                      <a:pt x="396" y="69"/>
                    </a:lnTo>
                    <a:lnTo>
                      <a:pt x="335" y="179"/>
                    </a:lnTo>
                    <a:lnTo>
                      <a:pt x="616" y="179"/>
                    </a:lnTo>
                    <a:lnTo>
                      <a:pt x="559" y="70"/>
                    </a:lnTo>
                    <a:lnTo>
                      <a:pt x="613" y="1"/>
                    </a:lnTo>
                    <a:lnTo>
                      <a:pt x="711" y="172"/>
                    </a:lnTo>
                    <a:lnTo>
                      <a:pt x="764" y="173"/>
                    </a:lnTo>
                    <a:lnTo>
                      <a:pt x="782" y="231"/>
                    </a:lnTo>
                    <a:lnTo>
                      <a:pt x="865" y="231"/>
                    </a:lnTo>
                    <a:lnTo>
                      <a:pt x="867" y="272"/>
                    </a:lnTo>
                    <a:lnTo>
                      <a:pt x="898" y="273"/>
                    </a:lnTo>
                    <a:lnTo>
                      <a:pt x="927" y="273"/>
                    </a:lnTo>
                    <a:lnTo>
                      <a:pt x="927" y="525"/>
                    </a:lnTo>
                    <a:lnTo>
                      <a:pt x="865" y="526"/>
                    </a:lnTo>
                    <a:lnTo>
                      <a:pt x="864" y="579"/>
                    </a:lnTo>
                    <a:lnTo>
                      <a:pt x="785" y="579"/>
                    </a:lnTo>
                    <a:lnTo>
                      <a:pt x="763" y="642"/>
                    </a:lnTo>
                    <a:lnTo>
                      <a:pt x="720" y="643"/>
                    </a:lnTo>
                    <a:lnTo>
                      <a:pt x="716" y="770"/>
                    </a:lnTo>
                    <a:lnTo>
                      <a:pt x="687" y="770"/>
                    </a:lnTo>
                    <a:lnTo>
                      <a:pt x="677" y="790"/>
                    </a:lnTo>
                    <a:lnTo>
                      <a:pt x="677" y="917"/>
                    </a:lnTo>
                    <a:lnTo>
                      <a:pt x="626" y="918"/>
                    </a:lnTo>
                    <a:lnTo>
                      <a:pt x="629" y="1685"/>
                    </a:lnTo>
                    <a:lnTo>
                      <a:pt x="506" y="1801"/>
                    </a:lnTo>
                    <a:lnTo>
                      <a:pt x="348" y="1668"/>
                    </a:lnTo>
                    <a:lnTo>
                      <a:pt x="404" y="1630"/>
                    </a:lnTo>
                    <a:lnTo>
                      <a:pt x="404" y="1586"/>
                    </a:lnTo>
                    <a:lnTo>
                      <a:pt x="348" y="1546"/>
                    </a:lnTo>
                    <a:lnTo>
                      <a:pt x="404" y="1512"/>
                    </a:lnTo>
                    <a:lnTo>
                      <a:pt x="395" y="1497"/>
                    </a:lnTo>
                    <a:lnTo>
                      <a:pt x="347" y="1466"/>
                    </a:lnTo>
                    <a:lnTo>
                      <a:pt x="338" y="1367"/>
                    </a:lnTo>
                    <a:lnTo>
                      <a:pt x="332" y="1357"/>
                    </a:lnTo>
                    <a:lnTo>
                      <a:pt x="405" y="1300"/>
                    </a:lnTo>
                    <a:lnTo>
                      <a:pt x="405" y="1250"/>
                    </a:lnTo>
                    <a:lnTo>
                      <a:pt x="347" y="1192"/>
                    </a:lnTo>
                    <a:lnTo>
                      <a:pt x="404" y="1140"/>
                    </a:lnTo>
                    <a:lnTo>
                      <a:pt x="404" y="1088"/>
                    </a:lnTo>
                    <a:lnTo>
                      <a:pt x="348" y="1021"/>
                    </a:lnTo>
                    <a:lnTo>
                      <a:pt x="337" y="912"/>
                    </a:lnTo>
                    <a:lnTo>
                      <a:pt x="269" y="912"/>
                    </a:lnTo>
                    <a:lnTo>
                      <a:pt x="269" y="765"/>
                    </a:lnTo>
                    <a:lnTo>
                      <a:pt x="228" y="765"/>
                    </a:lnTo>
                    <a:lnTo>
                      <a:pt x="228" y="636"/>
                    </a:lnTo>
                    <a:lnTo>
                      <a:pt x="182" y="636"/>
                    </a:lnTo>
                    <a:lnTo>
                      <a:pt x="162" y="575"/>
                    </a:lnTo>
                    <a:lnTo>
                      <a:pt x="70" y="575"/>
                    </a:lnTo>
                    <a:lnTo>
                      <a:pt x="70" y="521"/>
                    </a:lnTo>
                    <a:lnTo>
                      <a:pt x="0" y="521"/>
                    </a:lnTo>
                    <a:lnTo>
                      <a:pt x="0" y="267"/>
                    </a:lnTo>
                    <a:lnTo>
                      <a:pt x="69" y="267"/>
                    </a:lnTo>
                    <a:lnTo>
                      <a:pt x="69" y="230"/>
                    </a:lnTo>
                    <a:lnTo>
                      <a:pt x="147" y="230"/>
                    </a:lnTo>
                    <a:lnTo>
                      <a:pt x="165" y="214"/>
                    </a:lnTo>
                    <a:lnTo>
                      <a:pt x="183" y="173"/>
                    </a:lnTo>
                    <a:lnTo>
                      <a:pt x="228" y="173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35921" dir="8100000" algn="ctr" rotWithShape="0">
                  <a:srgbClr val="9999FF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grpSp>
            <p:nvGrpSpPr>
              <p:cNvPr id="31784" name="Group 99"/>
              <p:cNvGrpSpPr>
                <a:grpSpLocks/>
              </p:cNvGrpSpPr>
              <p:nvPr/>
            </p:nvGrpSpPr>
            <p:grpSpPr bwMode="auto">
              <a:xfrm>
                <a:off x="1826" y="2373"/>
                <a:ext cx="396" cy="763"/>
                <a:chOff x="1826" y="2373"/>
                <a:chExt cx="396" cy="763"/>
              </a:xfrm>
            </p:grpSpPr>
            <p:grpSp>
              <p:nvGrpSpPr>
                <p:cNvPr id="31785" name="Group 100"/>
                <p:cNvGrpSpPr>
                  <a:grpSpLocks/>
                </p:cNvGrpSpPr>
                <p:nvPr/>
              </p:nvGrpSpPr>
              <p:grpSpPr bwMode="auto">
                <a:xfrm>
                  <a:off x="1843" y="2373"/>
                  <a:ext cx="354" cy="103"/>
                  <a:chOff x="1283" y="1883"/>
                  <a:chExt cx="354" cy="103"/>
                </a:xfrm>
              </p:grpSpPr>
              <p:sp>
                <p:nvSpPr>
                  <p:cNvPr id="31795" name="Freeform 101"/>
                  <p:cNvSpPr>
                    <a:spLocks/>
                  </p:cNvSpPr>
                  <p:nvPr/>
                </p:nvSpPr>
                <p:spPr bwMode="auto">
                  <a:xfrm>
                    <a:off x="1283" y="1883"/>
                    <a:ext cx="328" cy="103"/>
                  </a:xfrm>
                  <a:custGeom>
                    <a:avLst/>
                    <a:gdLst>
                      <a:gd name="T0" fmla="*/ 0 w 656"/>
                      <a:gd name="T1" fmla="*/ 53 h 206"/>
                      <a:gd name="T2" fmla="*/ 28 w 656"/>
                      <a:gd name="T3" fmla="*/ 0 h 206"/>
                      <a:gd name="T4" fmla="*/ 328 w 656"/>
                      <a:gd name="T5" fmla="*/ 0 h 206"/>
                      <a:gd name="T6" fmla="*/ 326 w 656"/>
                      <a:gd name="T7" fmla="*/ 4 h 206"/>
                      <a:gd name="T8" fmla="*/ 32 w 656"/>
                      <a:gd name="T9" fmla="*/ 4 h 206"/>
                      <a:gd name="T10" fmla="*/ 5 w 656"/>
                      <a:gd name="T11" fmla="*/ 53 h 206"/>
                      <a:gd name="T12" fmla="*/ 31 w 656"/>
                      <a:gd name="T13" fmla="*/ 100 h 206"/>
                      <a:gd name="T14" fmla="*/ 26 w 656"/>
                      <a:gd name="T15" fmla="*/ 103 h 206"/>
                      <a:gd name="T16" fmla="*/ 0 w 656"/>
                      <a:gd name="T17" fmla="*/ 53 h 20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6"/>
                      <a:gd name="T28" fmla="*/ 0 h 206"/>
                      <a:gd name="T29" fmla="*/ 656 w 656"/>
                      <a:gd name="T30" fmla="*/ 206 h 20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6" h="206">
                        <a:moveTo>
                          <a:pt x="0" y="107"/>
                        </a:moveTo>
                        <a:lnTo>
                          <a:pt x="57" y="0"/>
                        </a:lnTo>
                        <a:lnTo>
                          <a:pt x="656" y="0"/>
                        </a:lnTo>
                        <a:lnTo>
                          <a:pt x="651" y="8"/>
                        </a:lnTo>
                        <a:lnTo>
                          <a:pt x="64" y="8"/>
                        </a:lnTo>
                        <a:lnTo>
                          <a:pt x="11" y="107"/>
                        </a:lnTo>
                        <a:lnTo>
                          <a:pt x="63" y="200"/>
                        </a:lnTo>
                        <a:lnTo>
                          <a:pt x="53" y="206"/>
                        </a:lnTo>
                        <a:lnTo>
                          <a:pt x="0" y="107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796" name="Freeform 102"/>
                  <p:cNvSpPr>
                    <a:spLocks/>
                  </p:cNvSpPr>
                  <p:nvPr/>
                </p:nvSpPr>
                <p:spPr bwMode="auto">
                  <a:xfrm>
                    <a:off x="1309" y="1883"/>
                    <a:ext cx="328" cy="103"/>
                  </a:xfrm>
                  <a:custGeom>
                    <a:avLst/>
                    <a:gdLst>
                      <a:gd name="T0" fmla="*/ 328 w 656"/>
                      <a:gd name="T1" fmla="*/ 49 h 206"/>
                      <a:gd name="T2" fmla="*/ 300 w 656"/>
                      <a:gd name="T3" fmla="*/ 103 h 206"/>
                      <a:gd name="T4" fmla="*/ 0 w 656"/>
                      <a:gd name="T5" fmla="*/ 103 h 206"/>
                      <a:gd name="T6" fmla="*/ 3 w 656"/>
                      <a:gd name="T7" fmla="*/ 100 h 206"/>
                      <a:gd name="T8" fmla="*/ 296 w 656"/>
                      <a:gd name="T9" fmla="*/ 100 h 206"/>
                      <a:gd name="T10" fmla="*/ 323 w 656"/>
                      <a:gd name="T11" fmla="*/ 49 h 206"/>
                      <a:gd name="T12" fmla="*/ 297 w 656"/>
                      <a:gd name="T13" fmla="*/ 3 h 206"/>
                      <a:gd name="T14" fmla="*/ 302 w 656"/>
                      <a:gd name="T15" fmla="*/ 0 h 206"/>
                      <a:gd name="T16" fmla="*/ 328 w 656"/>
                      <a:gd name="T17" fmla="*/ 49 h 20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6"/>
                      <a:gd name="T28" fmla="*/ 0 h 206"/>
                      <a:gd name="T29" fmla="*/ 656 w 656"/>
                      <a:gd name="T30" fmla="*/ 206 h 20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6" h="206">
                        <a:moveTo>
                          <a:pt x="656" y="98"/>
                        </a:moveTo>
                        <a:lnTo>
                          <a:pt x="599" y="206"/>
                        </a:lnTo>
                        <a:lnTo>
                          <a:pt x="0" y="206"/>
                        </a:lnTo>
                        <a:lnTo>
                          <a:pt x="5" y="199"/>
                        </a:lnTo>
                        <a:lnTo>
                          <a:pt x="592" y="199"/>
                        </a:lnTo>
                        <a:lnTo>
                          <a:pt x="645" y="98"/>
                        </a:lnTo>
                        <a:lnTo>
                          <a:pt x="593" y="6"/>
                        </a:lnTo>
                        <a:lnTo>
                          <a:pt x="603" y="0"/>
                        </a:lnTo>
                        <a:lnTo>
                          <a:pt x="656" y="98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31786" name="Group 103"/>
                <p:cNvGrpSpPr>
                  <a:grpSpLocks/>
                </p:cNvGrpSpPr>
                <p:nvPr/>
              </p:nvGrpSpPr>
              <p:grpSpPr bwMode="auto">
                <a:xfrm>
                  <a:off x="1826" y="2498"/>
                  <a:ext cx="396" cy="638"/>
                  <a:chOff x="1254" y="2000"/>
                  <a:chExt cx="396" cy="638"/>
                </a:xfrm>
              </p:grpSpPr>
              <p:sp>
                <p:nvSpPr>
                  <p:cNvPr id="31787" name="Freeform 104"/>
                  <p:cNvSpPr>
                    <a:spLocks/>
                  </p:cNvSpPr>
                  <p:nvPr/>
                </p:nvSpPr>
                <p:spPr bwMode="auto">
                  <a:xfrm>
                    <a:off x="1434" y="2125"/>
                    <a:ext cx="11" cy="492"/>
                  </a:xfrm>
                  <a:custGeom>
                    <a:avLst/>
                    <a:gdLst>
                      <a:gd name="T0" fmla="*/ 11 w 20"/>
                      <a:gd name="T1" fmla="*/ 0 h 985"/>
                      <a:gd name="T2" fmla="*/ 10 w 20"/>
                      <a:gd name="T3" fmla="*/ 492 h 985"/>
                      <a:gd name="T4" fmla="*/ 1 w 20"/>
                      <a:gd name="T5" fmla="*/ 484 h 985"/>
                      <a:gd name="T6" fmla="*/ 0 w 20"/>
                      <a:gd name="T7" fmla="*/ 15 h 985"/>
                      <a:gd name="T8" fmla="*/ 11 w 20"/>
                      <a:gd name="T9" fmla="*/ 0 h 9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"/>
                      <a:gd name="T16" fmla="*/ 0 h 985"/>
                      <a:gd name="T17" fmla="*/ 20 w 20"/>
                      <a:gd name="T18" fmla="*/ 985 h 98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" h="985">
                        <a:moveTo>
                          <a:pt x="20" y="0"/>
                        </a:moveTo>
                        <a:lnTo>
                          <a:pt x="19" y="985"/>
                        </a:lnTo>
                        <a:lnTo>
                          <a:pt x="2" y="969"/>
                        </a:lnTo>
                        <a:lnTo>
                          <a:pt x="0" y="30"/>
                        </a:lnTo>
                        <a:lnTo>
                          <a:pt x="20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788" name="Freeform 105"/>
                  <p:cNvSpPr>
                    <a:spLocks/>
                  </p:cNvSpPr>
                  <p:nvPr/>
                </p:nvSpPr>
                <p:spPr bwMode="auto">
                  <a:xfrm>
                    <a:off x="1491" y="2138"/>
                    <a:ext cx="9" cy="480"/>
                  </a:xfrm>
                  <a:custGeom>
                    <a:avLst/>
                    <a:gdLst>
                      <a:gd name="T0" fmla="*/ 7 w 19"/>
                      <a:gd name="T1" fmla="*/ 0 h 961"/>
                      <a:gd name="T2" fmla="*/ 9 w 19"/>
                      <a:gd name="T3" fmla="*/ 472 h 961"/>
                      <a:gd name="T4" fmla="*/ 1 w 19"/>
                      <a:gd name="T5" fmla="*/ 480 h 961"/>
                      <a:gd name="T6" fmla="*/ 0 w 19"/>
                      <a:gd name="T7" fmla="*/ 39 h 961"/>
                      <a:gd name="T8" fmla="*/ 7 w 19"/>
                      <a:gd name="T9" fmla="*/ 0 h 96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"/>
                      <a:gd name="T16" fmla="*/ 0 h 961"/>
                      <a:gd name="T17" fmla="*/ 19 w 19"/>
                      <a:gd name="T18" fmla="*/ 961 h 96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" h="961">
                        <a:moveTo>
                          <a:pt x="15" y="0"/>
                        </a:moveTo>
                        <a:lnTo>
                          <a:pt x="19" y="944"/>
                        </a:lnTo>
                        <a:lnTo>
                          <a:pt x="2" y="961"/>
                        </a:lnTo>
                        <a:lnTo>
                          <a:pt x="0" y="78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31789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1254" y="2000"/>
                    <a:ext cx="396" cy="638"/>
                    <a:chOff x="1254" y="2000"/>
                    <a:chExt cx="396" cy="638"/>
                  </a:xfrm>
                </p:grpSpPr>
                <p:sp>
                  <p:nvSpPr>
                    <p:cNvPr id="31790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4" y="2000"/>
                      <a:ext cx="396" cy="12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ln w="317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791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2059"/>
                      <a:ext cx="242" cy="11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ln w="317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792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1468" y="2139"/>
                      <a:ext cx="31" cy="499"/>
                    </a:xfrm>
                    <a:custGeom>
                      <a:avLst/>
                      <a:gdLst>
                        <a:gd name="T0" fmla="*/ 31 w 60"/>
                        <a:gd name="T1" fmla="*/ 0 h 1000"/>
                        <a:gd name="T2" fmla="*/ 24 w 60"/>
                        <a:gd name="T3" fmla="*/ 32 h 1000"/>
                        <a:gd name="T4" fmla="*/ 12 w 60"/>
                        <a:gd name="T5" fmla="*/ 60 h 1000"/>
                        <a:gd name="T6" fmla="*/ 12 w 60"/>
                        <a:gd name="T7" fmla="*/ 490 h 1000"/>
                        <a:gd name="T8" fmla="*/ 2 w 60"/>
                        <a:gd name="T9" fmla="*/ 499 h 1000"/>
                        <a:gd name="T10" fmla="*/ 0 w 60"/>
                        <a:gd name="T11" fmla="*/ 52 h 1000"/>
                        <a:gd name="T12" fmla="*/ 31 w 60"/>
                        <a:gd name="T13" fmla="*/ 0 h 100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60"/>
                        <a:gd name="T22" fmla="*/ 0 h 1000"/>
                        <a:gd name="T23" fmla="*/ 60 w 60"/>
                        <a:gd name="T24" fmla="*/ 1000 h 100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60" h="1000">
                          <a:moveTo>
                            <a:pt x="60" y="0"/>
                          </a:moveTo>
                          <a:lnTo>
                            <a:pt x="46" y="65"/>
                          </a:lnTo>
                          <a:lnTo>
                            <a:pt x="23" y="121"/>
                          </a:lnTo>
                          <a:lnTo>
                            <a:pt x="23" y="981"/>
                          </a:lnTo>
                          <a:lnTo>
                            <a:pt x="4" y="1000"/>
                          </a:lnTo>
                          <a:lnTo>
                            <a:pt x="0" y="105"/>
                          </a:lnTo>
                          <a:lnTo>
                            <a:pt x="60" y="0"/>
                          </a:ln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793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1352" y="2120"/>
                      <a:ext cx="212" cy="75"/>
                    </a:xfrm>
                    <a:custGeom>
                      <a:avLst/>
                      <a:gdLst>
                        <a:gd name="T0" fmla="*/ 36 w 422"/>
                        <a:gd name="T1" fmla="*/ 75 h 151"/>
                        <a:gd name="T2" fmla="*/ 22 w 422"/>
                        <a:gd name="T3" fmla="*/ 58 h 151"/>
                        <a:gd name="T4" fmla="*/ 22 w 422"/>
                        <a:gd name="T5" fmla="*/ 9 h 151"/>
                        <a:gd name="T6" fmla="*/ 0 w 422"/>
                        <a:gd name="T7" fmla="*/ 9 h 151"/>
                        <a:gd name="T8" fmla="*/ 0 w 422"/>
                        <a:gd name="T9" fmla="*/ 0 h 151"/>
                        <a:gd name="T10" fmla="*/ 212 w 422"/>
                        <a:gd name="T11" fmla="*/ 0 h 151"/>
                        <a:gd name="T12" fmla="*/ 206 w 422"/>
                        <a:gd name="T13" fmla="*/ 9 h 151"/>
                        <a:gd name="T14" fmla="*/ 92 w 422"/>
                        <a:gd name="T15" fmla="*/ 9 h 151"/>
                        <a:gd name="T16" fmla="*/ 82 w 422"/>
                        <a:gd name="T17" fmla="*/ 23 h 151"/>
                        <a:gd name="T18" fmla="*/ 40 w 422"/>
                        <a:gd name="T19" fmla="*/ 23 h 151"/>
                        <a:gd name="T20" fmla="*/ 36 w 422"/>
                        <a:gd name="T21" fmla="*/ 75 h 151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422"/>
                        <a:gd name="T34" fmla="*/ 0 h 151"/>
                        <a:gd name="T35" fmla="*/ 422 w 422"/>
                        <a:gd name="T36" fmla="*/ 151 h 151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422" h="151">
                          <a:moveTo>
                            <a:pt x="71" y="151"/>
                          </a:moveTo>
                          <a:lnTo>
                            <a:pt x="43" y="117"/>
                          </a:lnTo>
                          <a:lnTo>
                            <a:pt x="43" y="18"/>
                          </a:lnTo>
                          <a:lnTo>
                            <a:pt x="0" y="18"/>
                          </a:lnTo>
                          <a:lnTo>
                            <a:pt x="0" y="0"/>
                          </a:lnTo>
                          <a:lnTo>
                            <a:pt x="422" y="0"/>
                          </a:lnTo>
                          <a:lnTo>
                            <a:pt x="411" y="18"/>
                          </a:lnTo>
                          <a:lnTo>
                            <a:pt x="183" y="18"/>
                          </a:lnTo>
                          <a:lnTo>
                            <a:pt x="164" y="46"/>
                          </a:lnTo>
                          <a:lnTo>
                            <a:pt x="80" y="46"/>
                          </a:lnTo>
                          <a:lnTo>
                            <a:pt x="71" y="151"/>
                          </a:ln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794" name="Freeform 111"/>
                    <p:cNvSpPr>
                      <a:spLocks/>
                    </p:cNvSpPr>
                    <p:nvPr/>
                  </p:nvSpPr>
                  <p:spPr bwMode="auto">
                    <a:xfrm>
                      <a:off x="1299" y="2025"/>
                      <a:ext cx="313" cy="10"/>
                    </a:xfrm>
                    <a:custGeom>
                      <a:avLst/>
                      <a:gdLst>
                        <a:gd name="T0" fmla="*/ 0 w 624"/>
                        <a:gd name="T1" fmla="*/ 0 h 21"/>
                        <a:gd name="T2" fmla="*/ 313 w 624"/>
                        <a:gd name="T3" fmla="*/ 0 h 21"/>
                        <a:gd name="T4" fmla="*/ 310 w 624"/>
                        <a:gd name="T5" fmla="*/ 10 h 21"/>
                        <a:gd name="T6" fmla="*/ 3 w 624"/>
                        <a:gd name="T7" fmla="*/ 10 h 21"/>
                        <a:gd name="T8" fmla="*/ 0 w 624"/>
                        <a:gd name="T9" fmla="*/ 0 h 2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24"/>
                        <a:gd name="T16" fmla="*/ 0 h 21"/>
                        <a:gd name="T17" fmla="*/ 624 w 624"/>
                        <a:gd name="T18" fmla="*/ 21 h 2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24" h="21">
                          <a:moveTo>
                            <a:pt x="0" y="1"/>
                          </a:moveTo>
                          <a:lnTo>
                            <a:pt x="624" y="0"/>
                          </a:lnTo>
                          <a:lnTo>
                            <a:pt x="618" y="20"/>
                          </a:lnTo>
                          <a:lnTo>
                            <a:pt x="5" y="2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</p:grpSp>
        </p:grpSp>
        <p:sp>
          <p:nvSpPr>
            <p:cNvPr id="31780" name="Text Box 112"/>
            <p:cNvSpPr txBox="1">
              <a:spLocks noChangeArrowheads="1"/>
            </p:cNvSpPr>
            <p:nvPr/>
          </p:nvSpPr>
          <p:spPr bwMode="auto">
            <a:xfrm>
              <a:off x="3293" y="3264"/>
              <a:ext cx="638" cy="2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bg2"/>
                  </a:solidFill>
                </a:rPr>
                <a:t>Algo</a:t>
              </a:r>
            </a:p>
          </p:txBody>
        </p:sp>
        <p:sp>
          <p:nvSpPr>
            <p:cNvPr id="31781" name="AutoShape 113"/>
            <p:cNvSpPr>
              <a:spLocks noChangeArrowheads="1"/>
            </p:cNvSpPr>
            <p:nvPr/>
          </p:nvSpPr>
          <p:spPr bwMode="auto">
            <a:xfrm>
              <a:off x="3250" y="3598"/>
              <a:ext cx="725" cy="290"/>
            </a:xfrm>
            <a:custGeom>
              <a:avLst/>
              <a:gdLst>
                <a:gd name="T0" fmla="*/ 18 w 21600"/>
                <a:gd name="T1" fmla="*/ 0 h 21600"/>
                <a:gd name="T2" fmla="*/ 0 w 21600"/>
                <a:gd name="T3" fmla="*/ 2 h 21600"/>
                <a:gd name="T4" fmla="*/ 18 w 21600"/>
                <a:gd name="T5" fmla="*/ 4 h 21600"/>
                <a:gd name="T6" fmla="*/ 24 w 21600"/>
                <a:gd name="T7" fmla="*/ 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7 w 21600"/>
                <a:gd name="T13" fmla="*/ 5437 h 21600"/>
                <a:gd name="T14" fmla="*/ 18889 w 21600"/>
                <a:gd name="T15" fmla="*/ 162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000924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782" name="AutoShape 114"/>
            <p:cNvSpPr>
              <a:spLocks noChangeArrowheads="1"/>
            </p:cNvSpPr>
            <p:nvPr/>
          </p:nvSpPr>
          <p:spPr bwMode="auto">
            <a:xfrm>
              <a:off x="1674" y="3598"/>
              <a:ext cx="724" cy="290"/>
            </a:xfrm>
            <a:custGeom>
              <a:avLst/>
              <a:gdLst>
                <a:gd name="T0" fmla="*/ 18 w 21600"/>
                <a:gd name="T1" fmla="*/ 0 h 21600"/>
                <a:gd name="T2" fmla="*/ 0 w 21600"/>
                <a:gd name="T3" fmla="*/ 2 h 21600"/>
                <a:gd name="T4" fmla="*/ 18 w 21600"/>
                <a:gd name="T5" fmla="*/ 4 h 21600"/>
                <a:gd name="T6" fmla="*/ 24 w 21600"/>
                <a:gd name="T7" fmla="*/ 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1 w 21600"/>
                <a:gd name="T13" fmla="*/ 5437 h 21600"/>
                <a:gd name="T14" fmla="*/ 18885 w 21600"/>
                <a:gd name="T15" fmla="*/ 162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000924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1759" name="WordArt 115"/>
          <p:cNvSpPr>
            <a:spLocks noChangeArrowheads="1" noChangeShapeType="1" noTextEdit="1"/>
          </p:cNvSpPr>
          <p:nvPr/>
        </p:nvSpPr>
        <p:spPr bwMode="auto">
          <a:xfrm>
            <a:off x="3000375" y="4972744"/>
            <a:ext cx="885825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KsA</a:t>
            </a:r>
          </a:p>
        </p:txBody>
      </p:sp>
      <p:sp>
        <p:nvSpPr>
          <p:cNvPr id="31760" name="WordArt 116"/>
          <p:cNvSpPr>
            <a:spLocks noChangeArrowheads="1" noChangeShapeType="1" noTextEdit="1"/>
          </p:cNvSpPr>
          <p:nvPr/>
        </p:nvSpPr>
        <p:spPr bwMode="auto">
          <a:xfrm>
            <a:off x="5514975" y="4934644"/>
            <a:ext cx="885825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KpA</a:t>
            </a:r>
          </a:p>
        </p:txBody>
      </p:sp>
      <p:sp>
        <p:nvSpPr>
          <p:cNvPr id="31761" name="WordArt 117"/>
          <p:cNvSpPr>
            <a:spLocks noChangeArrowheads="1" noChangeShapeType="1" noTextEdit="1"/>
          </p:cNvSpPr>
          <p:nvPr/>
        </p:nvSpPr>
        <p:spPr bwMode="auto">
          <a:xfrm>
            <a:off x="827088" y="5201344"/>
            <a:ext cx="43180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A</a:t>
            </a:r>
          </a:p>
        </p:txBody>
      </p:sp>
      <p:sp>
        <p:nvSpPr>
          <p:cNvPr id="31762" name="WordArt 118"/>
          <p:cNvSpPr>
            <a:spLocks noChangeArrowheads="1" noChangeShapeType="1" noTextEdit="1"/>
          </p:cNvSpPr>
          <p:nvPr/>
        </p:nvSpPr>
        <p:spPr bwMode="auto">
          <a:xfrm>
            <a:off x="827088" y="2539107"/>
            <a:ext cx="43180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A</a:t>
            </a:r>
          </a:p>
        </p:txBody>
      </p:sp>
      <p:sp>
        <p:nvSpPr>
          <p:cNvPr id="31763" name="WordArt 119"/>
          <p:cNvSpPr>
            <a:spLocks noChangeArrowheads="1" noChangeShapeType="1" noTextEdit="1"/>
          </p:cNvSpPr>
          <p:nvPr/>
        </p:nvSpPr>
        <p:spPr bwMode="auto">
          <a:xfrm>
            <a:off x="8027988" y="2537519"/>
            <a:ext cx="43180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B</a:t>
            </a:r>
          </a:p>
        </p:txBody>
      </p:sp>
      <p:sp>
        <p:nvSpPr>
          <p:cNvPr id="31764" name="WordArt 120"/>
          <p:cNvSpPr>
            <a:spLocks noChangeArrowheads="1" noChangeShapeType="1" noTextEdit="1"/>
          </p:cNvSpPr>
          <p:nvPr/>
        </p:nvSpPr>
        <p:spPr bwMode="auto">
          <a:xfrm>
            <a:off x="8027988" y="5201344"/>
            <a:ext cx="43180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B</a:t>
            </a:r>
          </a:p>
        </p:txBody>
      </p:sp>
      <p:grpSp>
        <p:nvGrpSpPr>
          <p:cNvPr id="31765" name="Group 122"/>
          <p:cNvGrpSpPr>
            <a:grpSpLocks/>
          </p:cNvGrpSpPr>
          <p:nvPr/>
        </p:nvGrpSpPr>
        <p:grpSpPr bwMode="auto">
          <a:xfrm>
            <a:off x="1763713" y="2532757"/>
            <a:ext cx="1147762" cy="1228725"/>
            <a:chOff x="48" y="2887"/>
            <a:chExt cx="814" cy="1097"/>
          </a:xfrm>
        </p:grpSpPr>
        <p:grpSp>
          <p:nvGrpSpPr>
            <p:cNvPr id="31766" name="Group 123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31768" name="Freeform 124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769" name="Freeform 125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770" name="Freeform 126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771" name="Freeform 127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772" name="Freeform 128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1767" name="Text Box 129"/>
            <p:cNvSpPr txBox="1">
              <a:spLocks noChangeArrowheads="1"/>
            </p:cNvSpPr>
            <p:nvPr/>
          </p:nvSpPr>
          <p:spPr bwMode="auto">
            <a:xfrm>
              <a:off x="193" y="3128"/>
              <a:ext cx="669" cy="7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This is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my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message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0696D2-6707-1ADE-3E5B-F2BC8A86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8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50C70A18-6DF1-4CF7-964B-E9DE05254955}" type="slidenum">
              <a:rPr lang="fr-FR">
                <a:latin typeface="+mn-lt"/>
              </a:rPr>
              <a:pPr defTabSz="762000">
                <a:defRPr/>
              </a:pPr>
              <a:t>8</a:t>
            </a:fld>
            <a:endParaRPr lang="fr-FR">
              <a:latin typeface="+mn-lt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6868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</a:rPr>
              <a:t>Advantages of asymmetric cryptography:</a:t>
            </a:r>
          </a:p>
          <a:p>
            <a:pPr>
              <a:buClr>
                <a:schemeClr val="bg2"/>
              </a:buClr>
              <a:buSzPct val="70000"/>
            </a:pPr>
            <a:r>
              <a:rPr lang="en-US" sz="2400" dirty="0">
                <a:solidFill>
                  <a:schemeClr val="bg2"/>
                </a:solidFill>
              </a:rPr>
              <a:t>Wide publication of public keys is possible, for instance with </a:t>
            </a:r>
            <a:r>
              <a:rPr lang="en-US" sz="2400" b="1" dirty="0">
                <a:solidFill>
                  <a:schemeClr val="bg2"/>
                </a:solidFill>
              </a:rPr>
              <a:t>public key certificates </a:t>
            </a:r>
            <a:r>
              <a:rPr lang="en-US" sz="2400" dirty="0">
                <a:solidFill>
                  <a:schemeClr val="bg2"/>
                </a:solidFill>
              </a:rPr>
              <a:t>that bind an identifier to a public key thanks to a trusted third party (called </a:t>
            </a:r>
            <a:r>
              <a:rPr lang="en-US" sz="2400" b="1" dirty="0">
                <a:solidFill>
                  <a:schemeClr val="bg2"/>
                </a:solidFill>
              </a:rPr>
              <a:t>Certification Authority</a:t>
            </a:r>
            <a:r>
              <a:rPr lang="en-US" sz="2400" dirty="0">
                <a:solidFill>
                  <a:schemeClr val="bg2"/>
                </a:solidFill>
              </a:rPr>
              <a:t>) </a:t>
            </a:r>
          </a:p>
          <a:p>
            <a:pPr>
              <a:buClr>
                <a:schemeClr val="bg2"/>
              </a:buClr>
              <a:buSzPct val="70000"/>
            </a:pPr>
            <a:endParaRPr lang="en-US" sz="24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</a:rPr>
              <a:t>Drawbacks of asymmetric cryptography: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  <a:buSzPct val="70000"/>
            </a:pPr>
            <a:r>
              <a:rPr lang="en-US" sz="2400" dirty="0">
                <a:solidFill>
                  <a:schemeClr val="bg2"/>
                </a:solidFill>
              </a:rPr>
              <a:t>Slow processing: at least 100 times slower than symmetric cryptography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None/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C4F7C-304F-752C-3E8A-137AC919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7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B49C282E-F8B8-4D14-A20F-7DAB6C5236F1}" type="slidenum">
              <a:rPr lang="fr-FR">
                <a:latin typeface="+mn-lt"/>
              </a:rPr>
              <a:pPr defTabSz="762000">
                <a:defRPr/>
              </a:pPr>
              <a:t>9</a:t>
            </a:fld>
            <a:endParaRPr lang="fr-FR">
              <a:latin typeface="+mn-lt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6868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sz="3600" dirty="0">
                <a:solidFill>
                  <a:schemeClr val="bg2"/>
                </a:solidFill>
              </a:rPr>
              <a:t>Use of symmetric cryptography:</a:t>
            </a:r>
          </a:p>
          <a:p>
            <a:pPr>
              <a:buClr>
                <a:schemeClr val="bg2"/>
              </a:buClr>
              <a:buSzPct val="70000"/>
            </a:pPr>
            <a:r>
              <a:rPr lang="en-US" sz="2800" dirty="0">
                <a:solidFill>
                  <a:schemeClr val="bg2"/>
                </a:solidFill>
              </a:rPr>
              <a:t>Data confidentiality</a:t>
            </a:r>
          </a:p>
          <a:p>
            <a:pPr>
              <a:buClr>
                <a:schemeClr val="bg2"/>
              </a:buClr>
              <a:buSzPct val="70000"/>
            </a:pPr>
            <a:r>
              <a:rPr lang="en-US" sz="2800" dirty="0">
                <a:solidFill>
                  <a:schemeClr val="bg2"/>
                </a:solidFill>
              </a:rPr>
              <a:t>Integrity/authentication of data with introduction of a MAC (Message Authentication Code)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sz="3600" dirty="0">
                <a:solidFill>
                  <a:schemeClr val="bg2"/>
                </a:solidFill>
              </a:rPr>
              <a:t>Use of asymmetric cryptography:</a:t>
            </a:r>
          </a:p>
          <a:p>
            <a:pPr>
              <a:buClr>
                <a:schemeClr val="bg2"/>
              </a:buClr>
              <a:buSzPct val="70000"/>
            </a:pPr>
            <a:r>
              <a:rPr lang="en-US" sz="2800" dirty="0">
                <a:solidFill>
                  <a:schemeClr val="bg2"/>
                </a:solidFill>
              </a:rPr>
              <a:t>During connection establishment: mutual authentication, exchange of symmetric encryption keys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5A863-D9B6-C6E4-736F-D0CF2770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83743"/>
      </p:ext>
    </p:extLst>
  </p:cSld>
  <p:clrMapOvr>
    <a:masterClrMapping/>
  </p:clrMapOvr>
</p:sld>
</file>

<file path=ppt/theme/theme1.xml><?xml version="1.0" encoding="utf-8"?>
<a:theme xmlns:a="http://schemas.openxmlformats.org/drawingml/2006/main" name="Sable mouillé">
  <a:themeElements>
    <a:clrScheme name="">
      <a:dk1>
        <a:srgbClr val="000000"/>
      </a:dk1>
      <a:lt1>
        <a:srgbClr val="66FFCC"/>
      </a:lt1>
      <a:dk2>
        <a:srgbClr val="8447FF"/>
      </a:dk2>
      <a:lt2>
        <a:srgbClr val="FFFF66"/>
      </a:lt2>
      <a:accent1>
        <a:srgbClr val="6666FF"/>
      </a:accent1>
      <a:accent2>
        <a:srgbClr val="6600FF"/>
      </a:accent2>
      <a:accent3>
        <a:srgbClr val="C2B1FF"/>
      </a:accent3>
      <a:accent4>
        <a:srgbClr val="56DAAE"/>
      </a:accent4>
      <a:accent5>
        <a:srgbClr val="B8B8FF"/>
      </a:accent5>
      <a:accent6>
        <a:srgbClr val="5C00E7"/>
      </a:accent6>
      <a:hlink>
        <a:srgbClr val="CC00CC"/>
      </a:hlink>
      <a:folHlink>
        <a:srgbClr val="B2B2B2"/>
      </a:folHlink>
    </a:clrScheme>
    <a:fontScheme name="Sable mouillé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Sable mouillé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e mouillé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C:\MSOffice\Modeles\Modèles de présentation\Sable mouillé.pot</Template>
  <TotalTime>0</TotalTime>
  <Pages>81</Pages>
  <Words>2891</Words>
  <Application>Microsoft Office PowerPoint</Application>
  <PresentationFormat>On-screen Show (4:3)</PresentationFormat>
  <Paragraphs>703</Paragraphs>
  <Slides>49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Arial Black</vt:lpstr>
      <vt:lpstr>Arial Narrow</vt:lpstr>
      <vt:lpstr>Book Antiqua</vt:lpstr>
      <vt:lpstr>Monotype Sorts</vt:lpstr>
      <vt:lpstr>Times</vt:lpstr>
      <vt:lpstr>Times New Roman</vt:lpstr>
      <vt:lpstr>Wingdings</vt:lpstr>
      <vt:lpstr>ZapfDingbats</vt:lpstr>
      <vt:lpstr>Sable mouillé</vt:lpstr>
      <vt:lpstr>Security Protocols and Private Network</vt:lpstr>
      <vt:lpstr>TCP/IP (Internet) versus OSI</vt:lpstr>
      <vt:lpstr>Cryptographic Systems </vt:lpstr>
      <vt:lpstr>Cryptographic Systems </vt:lpstr>
      <vt:lpstr>Cryptographic Systems </vt:lpstr>
      <vt:lpstr>Cryptographic Systems </vt:lpstr>
      <vt:lpstr>Cryptographic Systems </vt:lpstr>
      <vt:lpstr>Cryptographic Systems </vt:lpstr>
      <vt:lpstr>Cryptographic Systems </vt:lpstr>
      <vt:lpstr>Secure Socket Layer</vt:lpstr>
      <vt:lpstr>Secure Socket Layer</vt:lpstr>
      <vt:lpstr>Transport Layer Security</vt:lpstr>
      <vt:lpstr>Transport Layer Security</vt:lpstr>
      <vt:lpstr>Transport Layer Security</vt:lpstr>
      <vt:lpstr>Transport Layer Security</vt:lpstr>
      <vt:lpstr>Transport Layer Security</vt:lpstr>
      <vt:lpstr>Transport Layer Security</vt:lpstr>
      <vt:lpstr>Transport Layer Security</vt:lpstr>
      <vt:lpstr>Transport Layer Security</vt:lpstr>
      <vt:lpstr>IP security</vt:lpstr>
      <vt:lpstr>IP security</vt:lpstr>
      <vt:lpstr>IP security</vt:lpstr>
      <vt:lpstr>IP security</vt:lpstr>
      <vt:lpstr>IP security</vt:lpstr>
      <vt:lpstr>IP security</vt:lpstr>
      <vt:lpstr>PowerPoint Presentation</vt:lpstr>
      <vt:lpstr>Security associations (SA)</vt:lpstr>
      <vt:lpstr>PowerPoint Presentation</vt:lpstr>
      <vt:lpstr>PowerPoint Presentation</vt:lpstr>
      <vt:lpstr>Security solutions recapitulation:</vt:lpstr>
      <vt:lpstr>Real-world Applications of Security Protocols </vt:lpstr>
      <vt:lpstr>PowerPoint Presentation</vt:lpstr>
      <vt:lpstr>Virtual Private Network </vt:lpstr>
      <vt:lpstr>Virtual Private Network </vt:lpstr>
      <vt:lpstr>Virtual Private Network </vt:lpstr>
      <vt:lpstr>Security protocols and VPN</vt:lpstr>
      <vt:lpstr>Security protocols and VPN</vt:lpstr>
      <vt:lpstr>PowerPoint Presentation</vt:lpstr>
      <vt:lpstr>IPsec VPN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TLS VPN</vt:lpstr>
      <vt:lpstr>TLS VPN</vt:lpstr>
      <vt:lpstr>TLS VPN</vt:lpstr>
      <vt:lpstr>Security protocols Advantages and drawbacks</vt:lpstr>
      <vt:lpstr>Security protocols Advantages and drawbacks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RSM</dc:creator>
  <cp:lastModifiedBy>Sana Belguith</cp:lastModifiedBy>
  <cp:revision>1242</cp:revision>
  <cp:lastPrinted>2002-01-10T14:15:49Z</cp:lastPrinted>
  <dcterms:created xsi:type="dcterms:W3CDTF">1997-06-21T15:41:42Z</dcterms:created>
  <dcterms:modified xsi:type="dcterms:W3CDTF">2023-03-09T09:09:58Z</dcterms:modified>
</cp:coreProperties>
</file>