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45D1498-7EDA-E070-6B3B-7A1D8794F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79" y="3429000"/>
            <a:ext cx="3612211" cy="307926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4E06CDB-8224-FE1B-676E-3C6EF8652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479" y="3443795"/>
            <a:ext cx="3501195" cy="31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A8F913-CDAF-E019-492A-723D2B8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9" y="2166778"/>
            <a:ext cx="3867349" cy="198765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EB512E-6B4B-C904-B168-99D0DDB8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0" y="2090574"/>
            <a:ext cx="3949903" cy="2063856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40C152-19CE-0A44-CC8F-043203FA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3" y="4349647"/>
            <a:ext cx="4026107" cy="2006703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1E6910-9C14-F2A9-48D1-BD2A1AA0F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69" y="4400449"/>
            <a:ext cx="398800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4553B5-4133-491B-9E0F-B6CA2F7A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69" y="2066686"/>
            <a:ext cx="4788146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3B72AA-5A89-C509-F370-D210D2F70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7" y="3859022"/>
            <a:ext cx="7638685" cy="29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Presentazione su schermo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48</cp:revision>
  <dcterms:created xsi:type="dcterms:W3CDTF">2012-12-06T09:21:12Z</dcterms:created>
  <dcterms:modified xsi:type="dcterms:W3CDTF">2023-01-29T10:05:45Z</dcterms:modified>
</cp:coreProperties>
</file>