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5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02/12/2022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02/12/2022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02/12/2022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21930" y="6474363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7/1/2023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Sottotitolo </a:t>
            </a:r>
            <a:r>
              <a:rPr lang="it-IT" dirty="0" err="1">
                <a:latin typeface="Arial"/>
                <a:cs typeface="Arial"/>
              </a:rPr>
              <a:t>arial</a:t>
            </a:r>
            <a:r>
              <a:rPr lang="it-IT" dirty="0">
                <a:latin typeface="Arial"/>
                <a:cs typeface="Arial"/>
              </a:rPr>
              <a:t> regular 18 </a:t>
            </a:r>
            <a:r>
              <a:rPr lang="it-IT" dirty="0" err="1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7/1/2023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58544" y="51432"/>
            <a:ext cx="293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7/1/2023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685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Presentazione su schermo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24</cp:revision>
  <dcterms:created xsi:type="dcterms:W3CDTF">2012-12-06T09:21:12Z</dcterms:created>
  <dcterms:modified xsi:type="dcterms:W3CDTF">2022-12-02T18:02:14Z</dcterms:modified>
</cp:coreProperties>
</file>