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>
        <p:scale>
          <a:sx n="54" d="100"/>
          <a:sy n="54" d="100"/>
        </p:scale>
        <p:origin x="1820" y="15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16/12/2022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653001" y="6474363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12/1/2023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EA41085-5E6D-6448-F892-C85E28AED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927" y="2166778"/>
            <a:ext cx="4788146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12/1/2023</a:t>
            </a:r>
          </a:p>
          <a:p>
            <a:endParaRPr lang="it-IT" dirty="0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149DE7-9165-D7C4-3C65-B86F0C37D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15" y="3898526"/>
            <a:ext cx="7476645" cy="26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Presentazione su schermo (4:3)</PresentationFormat>
  <Paragraphs>86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38</cp:revision>
  <dcterms:created xsi:type="dcterms:W3CDTF">2012-12-06T09:21:12Z</dcterms:created>
  <dcterms:modified xsi:type="dcterms:W3CDTF">2022-12-16T11:16:57Z</dcterms:modified>
</cp:coreProperties>
</file>