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28/01/2023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28/01/2023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71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752386" y="6474363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2/2/2023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However, each thread accesses the shared clusters to call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and update the internal cluster variable. Without any synchronization mechanism, this introduces a </a:t>
            </a:r>
            <a:r>
              <a:rPr lang="en-US" sz="1400" b="1" dirty="0"/>
              <a:t>race condition </a:t>
            </a:r>
            <a:r>
              <a:rPr lang="en-US" sz="1400" dirty="0"/>
              <a:t>on the algorithm that leads to incorrect results.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method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only performs three sums over the variables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tempSumX</a:t>
            </a:r>
            <a:r>
              <a:rPr lang="en-US" sz="1400" dirty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tempSumY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/>
              <a:t>, so three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atomic </a:t>
            </a:r>
            <a:r>
              <a:rPr lang="en-US" sz="1400" dirty="0"/>
              <a:t>were used to ensure the correct update of the variables and avoid the race condition.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DF746C-5B9B-4B0D-F2BD-2CB3FEAE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309" y="4189810"/>
            <a:ext cx="2940201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04563C-2721-C818-B4E3-60C8E368D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9" y="3249406"/>
            <a:ext cx="3923747" cy="33182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80E661-EF7E-4438-4506-A2860D1AC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289" y="3243182"/>
            <a:ext cx="3923747" cy="324185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Since the algorithm has the hyperparameter K for the number of clusters, different experiments were performed with varying K and fixed N (number of points), and </a:t>
            </a:r>
            <a:r>
              <a:rPr lang="en-US" sz="1400" dirty="0" err="1"/>
              <a:t>viceversa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B12F80-CA2D-E023-C8A8-EE3698BA9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3" y="2204763"/>
            <a:ext cx="3924502" cy="1962251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18DC522-B298-0D9B-83EF-92EA2F840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173" y="2248124"/>
            <a:ext cx="3962604" cy="1949550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FBD7350-78B3-E28B-1F38-9CAD84EA5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23" y="4387749"/>
            <a:ext cx="4038808" cy="1968601"/>
          </a:xfrm>
          <a:prstGeom prst="rect">
            <a:avLst/>
          </a:prstGeom>
        </p:spPr>
      </p:pic>
      <p:pic>
        <p:nvPicPr>
          <p:cNvPr id="18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62FFCF0-B01E-11C9-5D1E-EDFDD4532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896" y="4389704"/>
            <a:ext cx="4045158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2A8F913-CDAF-E019-492A-723D2B81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9" y="2166778"/>
            <a:ext cx="3867349" cy="1987652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EEB512E-6B4B-C904-B168-99D0DDB8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170" y="2090574"/>
            <a:ext cx="3949903" cy="2063856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240C152-19CE-0A44-CC8F-043203FAC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53" y="4349647"/>
            <a:ext cx="4026107" cy="2006703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1E6910-9C14-F2A9-48D1-BD2A1AA0F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969" y="4400449"/>
            <a:ext cx="3988005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K-means algorithm is a parametrized clustering technique that allows to partition a dataset of points or observations into K clusters.</a:t>
            </a:r>
            <a:endParaRPr lang="it-IT" sz="1400" dirty="0"/>
          </a:p>
          <a:p>
            <a:pPr algn="just"/>
            <a:r>
              <a:rPr lang="en-US" sz="1400" dirty="0"/>
              <a:t>The algorithm is composed by few steps, with two main phases alternated between each other: the </a:t>
            </a:r>
            <a:r>
              <a:rPr lang="en-US" sz="1400" b="1" dirty="0"/>
              <a:t>Assignment</a:t>
            </a:r>
            <a:r>
              <a:rPr lang="en-US" sz="1400" dirty="0"/>
              <a:t> phase and the </a:t>
            </a:r>
            <a:r>
              <a:rPr lang="en-US" sz="1400" b="1" dirty="0"/>
              <a:t>Update</a:t>
            </a:r>
            <a:r>
              <a:rPr lang="en-US" sz="1400" dirty="0"/>
              <a:t> phase</a:t>
            </a:r>
            <a:endParaRPr lang="it-IT" sz="1400" dirty="0"/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B88B106-AD2E-15FA-CAA7-329398E8C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05" y="3438023"/>
            <a:ext cx="4559534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algorithm converges after few steps to a </a:t>
            </a:r>
            <a:r>
              <a:rPr lang="en-US" sz="1400" b="1" dirty="0"/>
              <a:t>local minimum</a:t>
            </a:r>
            <a:r>
              <a:rPr lang="en-US" sz="1400" dirty="0"/>
              <a:t>, depending on the choice of the initial centroids. </a:t>
            </a:r>
          </a:p>
          <a:p>
            <a:pPr algn="just"/>
            <a:r>
              <a:rPr lang="en-US" sz="1400" dirty="0"/>
              <a:t>In the implementation, the starting centroids are chosen </a:t>
            </a:r>
            <a:r>
              <a:rPr lang="en-US" sz="1400" b="1" dirty="0"/>
              <a:t>randomly</a:t>
            </a:r>
            <a:r>
              <a:rPr lang="en-US" sz="1400" dirty="0"/>
              <a:t> from the dataset in input. Therefore, different runs of the algorithm on the same dataset can yield different results.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E47A4E-4858-A634-5556-C1E96244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13" y="3260038"/>
            <a:ext cx="4728705" cy="35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Point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1033F3-6FFF-0574-089A-700D8FEF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73" y="3070762"/>
            <a:ext cx="4578585" cy="24067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Cluster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84AB38-9C3F-66A9-3F7B-DB86DDE89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0" y="2799079"/>
            <a:ext cx="3492679" cy="31878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8DD95A-257E-93E5-F9D0-CF3BA9F8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711" y="2814015"/>
            <a:ext cx="2959252" cy="113035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81873A-F0DC-BFD9-F7BC-331A9E1DE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605" y="4250800"/>
            <a:ext cx="4045158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Function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B3AF62-9446-2651-E794-A2107C313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8" y="2166778"/>
            <a:ext cx="6384823" cy="4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Initialization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BF60FB-25A7-5576-CF06-89C1553B4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8" y="2510287"/>
            <a:ext cx="5302523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4553B5-4133-491B-9E0F-B6CA2F7A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69" y="2066686"/>
            <a:ext cx="4788146" cy="46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 achieve parallelization, it was necessary to use only a few pragma statements.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assignment step is embarrassingly parallel since the search and assignment of each point to a cluster is independent from one another. So,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</a:t>
            </a:r>
            <a:r>
              <a:rPr lang="en-US" sz="1400" dirty="0"/>
              <a:t>statement was used on the points loop to use threads to parallelize the computation.</a:t>
            </a:r>
            <a:endParaRPr lang="it-IT" sz="1400" dirty="0"/>
          </a:p>
          <a:p>
            <a:pPr algn="just"/>
            <a:r>
              <a:rPr lang="en-US" sz="1400" dirty="0"/>
              <a:t>Since the workload for each thread is similar the default static scheduler is used.</a:t>
            </a:r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C2B73-BD74-FF5B-7899-170E2C900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40" y="4071706"/>
            <a:ext cx="8953960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Presentazione su schermo (4:3)</PresentationFormat>
  <Paragraphs>121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46</cp:revision>
  <dcterms:created xsi:type="dcterms:W3CDTF">2012-12-06T09:21:12Z</dcterms:created>
  <dcterms:modified xsi:type="dcterms:W3CDTF">2023-01-28T14:27:07Z</dcterms:modified>
</cp:coreProperties>
</file>