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22/01/2023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22/01/2023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04563C-2721-C818-B4E3-60C8E368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9" y="3249406"/>
            <a:ext cx="3923747" cy="33182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80E661-EF7E-4438-4506-A2860D1A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89" y="3243182"/>
            <a:ext cx="3923747" cy="32418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Since the algorithm has the hyperparameter K for the number of clusters, different experiments were performed with varying K and fixed N (number of points), and </a:t>
            </a:r>
            <a:r>
              <a:rPr lang="en-US" sz="1400" dirty="0" err="1"/>
              <a:t>viceversa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B12F80-CA2D-E023-C8A8-EE3698BA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" y="2204763"/>
            <a:ext cx="3924502" cy="196225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18DC522-B298-0D9B-83EF-92EA2F84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73" y="2248124"/>
            <a:ext cx="3962604" cy="1949550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FBD7350-78B3-E28B-1F38-9CAD84EA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23" y="4387749"/>
            <a:ext cx="4038808" cy="1968601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62FFCF0-B01E-11C9-5D1E-EDFDD4532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896" y="4389704"/>
            <a:ext cx="404515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2A8F913-CDAF-E019-492A-723D2B81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9" y="2166778"/>
            <a:ext cx="3867349" cy="198765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EEB512E-6B4B-C904-B168-99D0DDB8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70" y="2090574"/>
            <a:ext cx="3949903" cy="2063856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240C152-19CE-0A44-CC8F-043203FAC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53" y="4349647"/>
            <a:ext cx="4026107" cy="2006703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1E6910-9C14-F2A9-48D1-BD2A1AA0F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969" y="4400449"/>
            <a:ext cx="3988005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A41085-5E6D-6448-F892-C85E28A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27" y="2166778"/>
            <a:ext cx="478814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149DE7-9165-D7C4-3C65-B86F0C37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15" y="3898526"/>
            <a:ext cx="7476645" cy="26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Presentazione su schermo (4:3)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45</cp:revision>
  <dcterms:created xsi:type="dcterms:W3CDTF">2012-12-06T09:21:12Z</dcterms:created>
  <dcterms:modified xsi:type="dcterms:W3CDTF">2023-01-22T09:34:57Z</dcterms:modified>
</cp:coreProperties>
</file>