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71" r:id="rId5"/>
    <p:sldId id="260" r:id="rId6"/>
    <p:sldId id="266" r:id="rId7"/>
    <p:sldId id="261" r:id="rId8"/>
    <p:sldId id="272" r:id="rId9"/>
    <p:sldId id="264" r:id="rId10"/>
    <p:sldId id="273" r:id="rId11"/>
    <p:sldId id="274" r:id="rId12"/>
    <p:sldId id="275" r:id="rId13"/>
    <p:sldId id="269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71"/>
            <p14:sldId id="260"/>
            <p14:sldId id="266"/>
            <p14:sldId id="261"/>
            <p14:sldId id="272"/>
            <p14:sldId id="264"/>
            <p14:sldId id="273"/>
            <p14:sldId id="274"/>
            <p14:sldId id="27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14/01/2023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14/01/2023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06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51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71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91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12/1/2023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286" y="2339173"/>
            <a:ext cx="533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2BC4B6-9281-0C7E-09EB-F98C9C32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0" y="2166778"/>
            <a:ext cx="7969660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E7D8A8-2021-8FCB-9AA5-1AE666E0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328" y="2910357"/>
            <a:ext cx="4616687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6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7E8CA9-F312-0B4F-936A-DC9DC27D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074445"/>
            <a:ext cx="7556998" cy="45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4 physical cores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evaluate the application performance, different images and kernel sizes were used.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857534-F219-B1DB-7276-B82CC818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47" y="3426989"/>
            <a:ext cx="4221659" cy="33367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1A203-6486-DB8F-EAB1-71C84FB6C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68" y="3291642"/>
            <a:ext cx="4221659" cy="3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B15DC2-E009-372D-9662-353A8710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6488"/>
            <a:ext cx="3492679" cy="179714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4C8D6E4-823A-0EEE-F6CC-0BD0D9131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752" y="2199620"/>
            <a:ext cx="3473629" cy="1835244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D827D87-8A9B-E327-CCC9-189ED9197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05" y="4201888"/>
            <a:ext cx="3435527" cy="1778091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66D0063-C10D-C32C-6CEF-0FFE397D0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542" y="4154552"/>
            <a:ext cx="3448227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E821D0-A66E-A457-24E3-837505552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9798"/>
            <a:ext cx="3473629" cy="1873346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253D5C-3A60-24A9-5CDF-8B6021A66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34" y="2254820"/>
            <a:ext cx="3435527" cy="1739989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0205B09-B1BD-D47B-2CD4-03118C675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24" y="4298497"/>
            <a:ext cx="3467278" cy="1835244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E73AB0-3786-C85D-3DBD-420BD69C4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434" y="4270658"/>
            <a:ext cx="3486329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Kernel Convolution is a basic operation used in image processing to enhance or extract useful information from an image (for example, for blurring, sharpening or perform edge detection).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In general, in the </a:t>
            </a:r>
            <a:r>
              <a:rPr lang="en-US" sz="1400" dirty="0" err="1"/>
              <a:t>continous</a:t>
            </a:r>
            <a:r>
              <a:rPr lang="en-US" sz="1400" dirty="0"/>
              <a:t> domain, it is the integral of the product between the first and the second function translated by a certain value.</a:t>
            </a:r>
            <a:r>
              <a:rPr lang="it-IT" sz="1400" dirty="0"/>
              <a:t>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DE76A8-64FE-0A12-3B8E-FB29F17C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395" y="3670735"/>
            <a:ext cx="2768742" cy="69218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B513B2-A305-D3B5-17E8-F011C4E55F58}"/>
              </a:ext>
            </a:extLst>
          </p:cNvPr>
          <p:cNvSpPr txBox="1"/>
          <p:nvPr/>
        </p:nvSpPr>
        <p:spPr>
          <a:xfrm>
            <a:off x="591600" y="4431320"/>
            <a:ext cx="8088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In image processing, a different definition for discreet and bidimensional values is used.</a:t>
            </a:r>
            <a:endParaRPr lang="it-IT" sz="1400" dirty="0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08031C-261A-E00D-7ADE-62CEDD863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467" y="5142526"/>
            <a:ext cx="4330923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5A2442-3554-7CF8-7F40-230B70A6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488623"/>
            <a:ext cx="3714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2859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output </a:t>
            </a:r>
            <a:r>
              <a:rPr lang="en-US" sz="1400" i="1" dirty="0"/>
              <a:t>g</a:t>
            </a:r>
            <a:r>
              <a:rPr lang="en-US" sz="1400" dirty="0"/>
              <a:t> of the convolution will have a smaller size than the input: if </a:t>
            </a:r>
            <a:r>
              <a:rPr lang="en-US" sz="1400" i="1" dirty="0"/>
              <a:t>f </a:t>
            </a:r>
            <a:r>
              <a:rPr lang="en-US" sz="1400" dirty="0"/>
              <a:t>has size </a:t>
            </a:r>
            <a:r>
              <a:rPr lang="en-US" sz="1400" dirty="0" err="1"/>
              <a:t>WxH</a:t>
            </a:r>
            <a:r>
              <a:rPr lang="en-US" sz="1400" dirty="0"/>
              <a:t> and </a:t>
            </a:r>
            <a:r>
              <a:rPr lang="el-GR" sz="1400" dirty="0"/>
              <a:t>ω</a:t>
            </a:r>
            <a:r>
              <a:rPr lang="en-US" sz="1400" dirty="0"/>
              <a:t> has size </a:t>
            </a:r>
            <a:r>
              <a:rPr lang="en-US" sz="1400" dirty="0" err="1"/>
              <a:t>nxn</a:t>
            </a:r>
            <a:r>
              <a:rPr lang="en-US" sz="1400" dirty="0"/>
              <a:t> the output will have size (W - n + 1)x(H - n + 1) because the pixels on the edges contribute less on the convolution.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solve this problem, we need to apply a </a:t>
            </a:r>
            <a:r>
              <a:rPr lang="en-US" sz="1400" b="1" dirty="0"/>
              <a:t>padding</a:t>
            </a:r>
            <a:r>
              <a:rPr lang="en-US" sz="1400" dirty="0"/>
              <a:t> to the input image borders in order to preserve the output size. There are multiple type of paddings that can be used to add these pixels: </a:t>
            </a:r>
          </a:p>
          <a:p>
            <a:pPr algn="just"/>
            <a:endParaRPr lang="en-US" sz="1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Constant pixels</a:t>
            </a:r>
            <a:r>
              <a:rPr lang="en-US" sz="1400" dirty="0"/>
              <a:t>: a constant pre-defined value for the pixels is used (like 0).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replication</a:t>
            </a:r>
            <a:r>
              <a:rPr lang="en-US" sz="1400" dirty="0"/>
              <a:t>: the border pixel is replicated for the padding.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reflection</a:t>
            </a:r>
            <a:r>
              <a:rPr lang="en-US" sz="1400" dirty="0"/>
              <a:t>: the padding pixels mirror the image from the edge.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wrapping</a:t>
            </a:r>
            <a:r>
              <a:rPr lang="en-US" sz="1400" dirty="0"/>
              <a:t>: the padding pixels are taken from the opposite edge, as to wrap the image.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0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293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Image loading and </a:t>
            </a:r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implementation is done in </a:t>
            </a:r>
            <a:r>
              <a:rPr lang="en-US" sz="1400" b="1" dirty="0"/>
              <a:t>Python</a:t>
            </a:r>
            <a:r>
              <a:rPr lang="en-US" sz="1400" dirty="0"/>
              <a:t> and uses </a:t>
            </a:r>
            <a:r>
              <a:rPr lang="en-US" sz="1400" b="1" dirty="0"/>
              <a:t>Pillow</a:t>
            </a:r>
            <a:r>
              <a:rPr lang="en-US" sz="1400" dirty="0"/>
              <a:t> and  </a:t>
            </a:r>
            <a:r>
              <a:rPr lang="en-US" sz="1400" b="1" dirty="0" err="1"/>
              <a:t>numpy</a:t>
            </a:r>
            <a:r>
              <a:rPr lang="en-US" sz="1400" dirty="0"/>
              <a:t>. </a:t>
            </a:r>
          </a:p>
          <a:p>
            <a:pPr algn="just"/>
            <a:r>
              <a:rPr lang="en-US" sz="1400" dirty="0"/>
              <a:t>The application first loads the image and converts it into a </a:t>
            </a:r>
            <a:r>
              <a:rPr lang="en-US" sz="1400" dirty="0" err="1"/>
              <a:t>numpy</a:t>
            </a:r>
            <a:r>
              <a:rPr lang="en-US" sz="1400" dirty="0"/>
              <a:t> array of shape (height, width, channels).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After that, a </a:t>
            </a:r>
            <a:r>
              <a:rPr lang="en-US" sz="1400" b="1" dirty="0"/>
              <a:t>gaussian kernel </a:t>
            </a:r>
            <a:r>
              <a:rPr lang="en-US" sz="1400" dirty="0"/>
              <a:t>to use for the convolution is generated: given a width and a standard deviation, a matrix is generated with each value computed as: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540715-936E-82EF-7A1B-42E029D3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10" y="3777632"/>
            <a:ext cx="2753780" cy="82189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1082CD-41D4-695A-3351-E64BB9E374BF}"/>
              </a:ext>
            </a:extLst>
          </p:cNvPr>
          <p:cNvSpPr txBox="1"/>
          <p:nvPr/>
        </p:nvSpPr>
        <p:spPr>
          <a:xfrm>
            <a:off x="680742" y="4795014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convolution with this type of kernel is used to </a:t>
            </a:r>
            <a:r>
              <a:rPr lang="en-US" sz="1400" b="1" dirty="0"/>
              <a:t>blur</a:t>
            </a:r>
            <a:r>
              <a:rPr lang="en-US" sz="1400" dirty="0"/>
              <a:t> the input image.</a:t>
            </a:r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Sequential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DE29D6-B89B-E10F-F9E8-1035E9CA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31" y="2287211"/>
            <a:ext cx="5560484" cy="40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136547-1BFD-E85F-0A56-5CDEAE12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99" y="2671512"/>
            <a:ext cx="8064914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Main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98820-CB40-6098-2F67-BA77C3196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31" y="2631448"/>
            <a:ext cx="463573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Steps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Joblib</a:t>
            </a:r>
            <a:r>
              <a:rPr lang="en-US" sz="1400" dirty="0"/>
              <a:t> is a high-level library that allows to parallelize computation through the use of a backend library (multiprocessing or </a:t>
            </a:r>
            <a:r>
              <a:rPr lang="en-US" sz="1400" dirty="0" err="1"/>
              <a:t>loki</a:t>
            </a:r>
            <a:r>
              <a:rPr lang="en-US" sz="1400" dirty="0"/>
              <a:t>) by spawning </a:t>
            </a:r>
            <a:r>
              <a:rPr lang="en-US" sz="1400" b="1" dirty="0"/>
              <a:t>processes</a:t>
            </a:r>
            <a:r>
              <a:rPr lang="en-US" sz="1400" dirty="0"/>
              <a:t> instead of </a:t>
            </a:r>
            <a:r>
              <a:rPr lang="en-US" sz="1400" b="1" dirty="0"/>
              <a:t>threads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kernel convolution algorithm is an </a:t>
            </a:r>
            <a:r>
              <a:rPr lang="en-US" sz="1400" b="1" dirty="0" err="1"/>
              <a:t>embarassingly</a:t>
            </a:r>
            <a:r>
              <a:rPr lang="en-US" sz="1400" b="1" dirty="0"/>
              <a:t> parallel problem</a:t>
            </a:r>
            <a:r>
              <a:rPr lang="en-US" sz="1400" dirty="0"/>
              <a:t>: the computation of each output pixel is independent from one another, and the input image and kernel are only read, </a:t>
            </a:r>
            <a:r>
              <a:rPr lang="en-US" sz="1400" b="1" dirty="0"/>
              <a:t>no synchronization </a:t>
            </a:r>
            <a:r>
              <a:rPr lang="en-US" sz="1400" dirty="0"/>
              <a:t>is needed.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However, it isn't convenient to have each pixel computed independently because of the drastic increase in overhead for process management. Therefore, the image is split in sub-images, and each process computes the output for a single slice.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Another problem: each process needs the input image (a </a:t>
            </a:r>
            <a:r>
              <a:rPr lang="en-US" sz="1400" dirty="0" err="1"/>
              <a:t>numpy</a:t>
            </a:r>
            <a:r>
              <a:rPr lang="en-US" sz="1400" dirty="0"/>
              <a:t> array), a large object that needs to be copied every time and slows down the process instantiation. To avoid this, we can use the </a:t>
            </a:r>
            <a:r>
              <a:rPr lang="en-US" sz="1400" b="1" dirty="0" err="1"/>
              <a:t>joblib.dump</a:t>
            </a:r>
            <a:r>
              <a:rPr lang="en-US" sz="1400" b="1" dirty="0"/>
              <a:t>() </a:t>
            </a:r>
            <a:r>
              <a:rPr lang="en-US" sz="1400" dirty="0"/>
              <a:t>and </a:t>
            </a:r>
            <a:r>
              <a:rPr lang="en-US" sz="1400" b="1" dirty="0" err="1"/>
              <a:t>joblib.load</a:t>
            </a:r>
            <a:r>
              <a:rPr lang="en-US" sz="1400" b="1" dirty="0"/>
              <a:t>() </a:t>
            </a:r>
            <a:r>
              <a:rPr lang="en-US" sz="1400" dirty="0"/>
              <a:t>functions to save and reload the </a:t>
            </a:r>
            <a:r>
              <a:rPr lang="en-US" sz="1400" dirty="0" err="1"/>
              <a:t>numpy</a:t>
            </a:r>
            <a:r>
              <a:rPr lang="en-US" sz="1400" dirty="0"/>
              <a:t> array efficiently.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Presentazione su schermo (4:3)</PresentationFormat>
  <Paragraphs>140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65</cp:revision>
  <dcterms:created xsi:type="dcterms:W3CDTF">2012-12-06T09:21:12Z</dcterms:created>
  <dcterms:modified xsi:type="dcterms:W3CDTF">2023-01-14T11:10:43Z</dcterms:modified>
</cp:coreProperties>
</file>